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9" r:id="rId1"/>
  </p:sldMasterIdLst>
  <p:notesMasterIdLst>
    <p:notesMasterId r:id="rId32"/>
  </p:notesMasterIdLst>
  <p:handoutMasterIdLst>
    <p:handoutMasterId r:id="rId33"/>
  </p:handoutMasterIdLst>
  <p:sldIdLst>
    <p:sldId id="1404" r:id="rId2"/>
    <p:sldId id="1455" r:id="rId3"/>
    <p:sldId id="1456" r:id="rId4"/>
    <p:sldId id="1457" r:id="rId5"/>
    <p:sldId id="1467" r:id="rId6"/>
    <p:sldId id="1459" r:id="rId7"/>
    <p:sldId id="1466" r:id="rId8"/>
    <p:sldId id="1460" r:id="rId9"/>
    <p:sldId id="1461" r:id="rId10"/>
    <p:sldId id="1468" r:id="rId11"/>
    <p:sldId id="1469" r:id="rId12"/>
    <p:sldId id="1470" r:id="rId13"/>
    <p:sldId id="1450" r:id="rId14"/>
    <p:sldId id="1462" r:id="rId15"/>
    <p:sldId id="1471" r:id="rId16"/>
    <p:sldId id="1472" r:id="rId17"/>
    <p:sldId id="1451" r:id="rId18"/>
    <p:sldId id="1452" r:id="rId19"/>
    <p:sldId id="1454" r:id="rId20"/>
    <p:sldId id="1473" r:id="rId21"/>
    <p:sldId id="1474" r:id="rId22"/>
    <p:sldId id="1463" r:id="rId23"/>
    <p:sldId id="1475" r:id="rId24"/>
    <p:sldId id="1476" r:id="rId25"/>
    <p:sldId id="1465" r:id="rId26"/>
    <p:sldId id="1464" r:id="rId27"/>
    <p:sldId id="1477" r:id="rId28"/>
    <p:sldId id="1478" r:id="rId29"/>
    <p:sldId id="1480" r:id="rId30"/>
    <p:sldId id="14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A40"/>
    <a:srgbClr val="FFC93C"/>
    <a:srgbClr val="36F900"/>
    <a:srgbClr val="FF9900"/>
    <a:srgbClr val="3122B7"/>
    <a:srgbClr val="22318F"/>
    <a:srgbClr val="002BA0"/>
    <a:srgbClr val="003CD5"/>
    <a:srgbClr val="2E28FF"/>
    <a:srgbClr val="A8B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7" autoAdjust="0"/>
    <p:restoredTop sz="94721" autoAdjust="0"/>
  </p:normalViewPr>
  <p:slideViewPr>
    <p:cSldViewPr snapToGrid="0" snapToObjects="1">
      <p:cViewPr>
        <p:scale>
          <a:sx n="72" d="100"/>
          <a:sy n="72" d="100"/>
        </p:scale>
        <p:origin x="-1392" y="-7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A0AEE-4565-084F-A696-10A1FD8A6C27}" type="datetimeFigureOut">
              <a:rPr kumimoji="1" lang="zh-TW" altLang="en-US" smtClean="0"/>
              <a:pPr/>
              <a:t>20/1/2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74DAF-65E7-D047-8C33-B8491D262FA5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40174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7A0F1-FDB9-7241-9F5B-CB12893B22E4}" type="datetimeFigureOut">
              <a:rPr kumimoji="1" lang="zh-TW" altLang="en-US" smtClean="0"/>
              <a:pPr/>
              <a:t>20/1/2</a:t>
            </a:fld>
            <a:endParaRPr kumimoji="1"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zh-CN"/>
              <a:t>Click to edit Master text styles</a:t>
            </a:r>
          </a:p>
          <a:p>
            <a:pPr lvl="1"/>
            <a:r>
              <a:rPr kumimoji="1" lang="en-US" altLang="zh-CN"/>
              <a:t>Second level</a:t>
            </a:r>
          </a:p>
          <a:p>
            <a:pPr lvl="2"/>
            <a:r>
              <a:rPr kumimoji="1" lang="en-US" altLang="zh-CN"/>
              <a:t>Third level</a:t>
            </a:r>
          </a:p>
          <a:p>
            <a:pPr lvl="3"/>
            <a:r>
              <a:rPr kumimoji="1" lang="en-US" altLang="zh-CN"/>
              <a:t>Fourth level</a:t>
            </a:r>
          </a:p>
          <a:p>
            <a:pPr lvl="4"/>
            <a:r>
              <a:rPr kumimoji="1" lang="en-US" altLang="zh-CN"/>
              <a:t>Fifth level</a:t>
            </a:r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F90CC-B9DA-BD46-BB89-0F3544CA585E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9774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20/1/2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20/1/2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387441" y="473646"/>
            <a:ext cx="8269110" cy="316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新年，新發展</a:t>
            </a:r>
            <a:r>
              <a:rPr kumimoji="1" lang="zh-TW" altLang="en-US" sz="60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！</a:t>
            </a:r>
            <a:endParaRPr kumimoji="1" lang="en-US" altLang="zh-TW" sz="6000" b="1" dirty="0" smtClean="0">
              <a:solidFill>
                <a:srgbClr val="FFFF00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</a:t>
            </a:r>
            <a:r>
              <a:rPr kumimoji="1" lang="en-US" altLang="zh-TW" sz="5400" b="1" dirty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year, </a:t>
            </a:r>
            <a:endParaRPr kumimoji="1" lang="en-US" altLang="zh-TW" sz="5400" b="1" dirty="0" smtClean="0">
              <a:effectLst>
                <a:glow rad="63500">
                  <a:schemeClr val="bg1">
                    <a:alpha val="93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New </a:t>
            </a:r>
            <a:r>
              <a:rPr kumimoji="1" lang="en-US" altLang="zh-TW" sz="5400" b="1" dirty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development!</a:t>
            </a:r>
            <a:endParaRPr kumimoji="1" lang="zh-TW" altLang="en-US" sz="5400" b="1" dirty="0" smtClean="0">
              <a:effectLst>
                <a:glow rad="63500">
                  <a:schemeClr val="bg1">
                    <a:alpha val="93000"/>
                  </a:schemeClr>
                </a:glo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545239" y="5780967"/>
            <a:ext cx="1636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000" dirty="0" smtClean="0">
                <a:latin typeface="Heiti TC Light"/>
                <a:ea typeface="Heiti TC Light"/>
                <a:cs typeface="Heiti TC Light"/>
              </a:rPr>
              <a:t>房正豪牧師</a:t>
            </a:r>
            <a:endParaRPr kumimoji="1" lang="en-US" altLang="zh-TW" sz="2000" dirty="0" smtClean="0">
              <a:latin typeface="Heiti TC Light"/>
              <a:ea typeface="Heiti TC Light"/>
              <a:cs typeface="Heiti TC Light"/>
            </a:endParaRPr>
          </a:p>
          <a:p>
            <a:r>
              <a:rPr kumimoji="1" lang="en-US" altLang="zh-TW" sz="2000" dirty="0" smtClean="0">
                <a:latin typeface="Arial" charset="0"/>
                <a:ea typeface="Arial" charset="0"/>
                <a:cs typeface="Arial" charset="0"/>
              </a:rPr>
              <a:t>Pastor Fang</a:t>
            </a:r>
            <a:endParaRPr kumimoji="1" lang="zh-TW" alt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910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52670" y="582161"/>
            <a:ext cx="7655647" cy="6130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Acts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10:9-16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9 About noon the following day as they were on their journey and approaching the city, Peter went up on the roof to pray. </a:t>
            </a:r>
            <a:endParaRPr kumimoji="1" lang="en-US" altLang="zh-TW" sz="36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10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He became hungry and wanted something to eat, and while the meal was being prepared, he fell into a trance. </a:t>
            </a:r>
            <a:endParaRPr kumimoji="1" lang="en-US" altLang="zh-TW" sz="36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9509046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52670" y="617442"/>
            <a:ext cx="7655647" cy="472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11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He saw heaven opened and something like a large sheet being let down to earth by its four corners. </a:t>
            </a:r>
            <a:endParaRPr kumimoji="1" lang="en-US" altLang="zh-TW" sz="36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12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It contained all kinds of four-footed animals, as well as reptiles and birds. 13 Then a voice told him, “Get up, Peter. Kill and eat.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”</a:t>
            </a:r>
            <a:endParaRPr kumimoji="1" lang="en-US" altLang="zh-TW" sz="36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7253004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52670" y="617442"/>
            <a:ext cx="7655647" cy="6057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14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“Surely not, Lord!” Peter replied. “I have never eaten anything impure or unclean.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”</a:t>
            </a:r>
            <a:endParaRPr kumimoji="1" lang="en-US" altLang="zh-TW" sz="36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15 The voice spoke to him a second time, “Do not call anything impure that God has made clean.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”</a:t>
            </a:r>
            <a:endParaRPr kumimoji="1" lang="en-US" altLang="zh-TW" sz="36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16 This happened three times, and immediately the sheet was taken back to heaven.</a:t>
            </a:r>
            <a:endParaRPr kumimoji="1" lang="en-US" altLang="zh-TW" sz="36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1594219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螢幕快照 2019-12-31 下午1.29.10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0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6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52670" y="617442"/>
            <a:ext cx="8202479" cy="4871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使徒行傳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10:15</a:t>
            </a:r>
          </a:p>
          <a:p>
            <a:pPr>
              <a:lnSpc>
                <a:spcPct val="120000"/>
              </a:lnSpc>
            </a:pP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第二次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有声音向他说</a:t>
            </a: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：</a:t>
            </a:r>
          </a:p>
          <a:p>
            <a:pPr>
              <a:lnSpc>
                <a:spcPct val="120000"/>
              </a:lnSpc>
            </a:pP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神所洁净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的，你不可当做</a:t>
            </a: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俗物。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The voice spoke to him a second time, “Do not call anything impure that God has made clean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.</a:t>
            </a:r>
            <a:endParaRPr kumimoji="1" lang="zh-TW" altLang="en-US" sz="4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87814180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64347" y="818887"/>
            <a:ext cx="7285213" cy="505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x-none" altLang="zh-TW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kumimoji="1" lang="x-none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.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要突破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自己的成见，学习顺服神带领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。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Overcome </a:t>
            </a:r>
            <a:r>
              <a:rPr kumimoji="1" lang="en-US" altLang="zh-TW" sz="5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prejudice, Learn to Obey God’s guidance. </a:t>
            </a:r>
            <a:endParaRPr kumimoji="1" lang="en-US" altLang="zh-TW" sz="5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32757276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64347" y="624836"/>
            <a:ext cx="7285213" cy="704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要全力發展小組功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能</a:t>
            </a:r>
            <a:r>
              <a:rPr kumimoji="1" lang="en-US" altLang="zh-TW" sz="5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Grow cell groups with all we have </a:t>
            </a:r>
            <a:endParaRPr kumimoji="1" lang="en-US" altLang="zh-TW" sz="5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關懷、查經、活動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Caring, Bible study and Activities </a:t>
            </a:r>
          </a:p>
          <a:p>
            <a:pPr algn="ctr">
              <a:lnSpc>
                <a:spcPct val="120000"/>
              </a:lnSpc>
            </a:pPr>
            <a:endParaRPr kumimoji="1" lang="en-US" altLang="zh-TW" sz="5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400965714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螢幕快照 2019-07-16 20.39.19 2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6136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IMG_5399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3" r="703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84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52671" y="617442"/>
            <a:ext cx="7779126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罗马书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Romans 12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:11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殷勤不可懒惰</a:t>
            </a:r>
            <a:r>
              <a:rPr kumimoji="1" lang="zh-TW" altLang="en-US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；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要心里火热，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常常服</a:t>
            </a:r>
            <a:r>
              <a:rPr kumimoji="1" lang="zh-TW" altLang="en-US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侍主</a:t>
            </a:r>
            <a:r>
              <a:rPr kumimoji="1" lang="zh-TW" altLang="en-US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。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Never be lacking in zeal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,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but keep your spiritual fervor, </a:t>
            </a:r>
            <a:endParaRPr kumimoji="1" lang="en-US" altLang="zh-TW" sz="40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serving </a:t>
            </a: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the Lord. </a:t>
            </a:r>
            <a:endParaRPr kumimoji="1" lang="zh-TW" altLang="en-US" sz="40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94826432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64347" y="818887"/>
            <a:ext cx="7285213" cy="4053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x-none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</a:t>
            </a:r>
            <a:r>
              <a:rPr kumimoji="1" lang="x-none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.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先要有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“神國度”的看見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！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Possess </a:t>
            </a:r>
            <a:r>
              <a:rPr kumimoji="1" lang="en-US" altLang="zh-TW" sz="5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the vision of "God’s Kingdom"!</a:t>
            </a:r>
            <a:endParaRPr kumimoji="1" lang="en-US" altLang="zh-TW" sz="5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2065347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64347" y="818887"/>
            <a:ext cx="7285213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為主大發熱心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！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Be Enthusiastic for God! </a:t>
            </a:r>
            <a:endParaRPr kumimoji="1" lang="en-US" altLang="zh-TW" sz="5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93923750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64347" y="818887"/>
            <a:ext cx="7285213" cy="545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新年操練四個字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Four resolution words for the New Year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聖、勇、專、誠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Sanctification, Courageous, Faithfulness, Honesty</a:t>
            </a:r>
          </a:p>
        </p:txBody>
      </p:sp>
    </p:spTree>
    <p:extLst>
      <p:ext uri="{BB962C8B-B14F-4D97-AF65-F5344CB8AC3E}">
        <p14:creationId xmlns:p14="http://schemas.microsoft.com/office/powerpoint/2010/main" val="8618125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52671" y="617442"/>
            <a:ext cx="7779126" cy="516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x-none" altLang="zh-TW" sz="48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1. 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聖潔</a:t>
            </a:r>
            <a:r>
              <a:rPr kumimoji="1" lang="en-US" altLang="zh-TW" sz="48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Holy</a:t>
            </a:r>
            <a:endParaRPr kumimoji="1" lang="en-US" altLang="zh-TW" sz="48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帖撒罗尼迦前书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 </a:t>
            </a: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Thessalonians 4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:7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48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神召我们本不是要我们沾染污秽，乃是要我们成为圣洁</a:t>
            </a:r>
            <a:r>
              <a:rPr kumimoji="1" lang="zh-TW" altLang="en-US" sz="48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。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8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For God did not call us to be impure, but to live a holy life.</a:t>
            </a:r>
            <a:endParaRPr kumimoji="1" lang="zh-TW" altLang="en-US" sz="48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9013021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64347" y="818887"/>
            <a:ext cx="7285213" cy="450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2.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勇敢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TW" sz="5400" b="1" dirty="0" smtClean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Courageous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教會要勇於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突破現況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Church </a:t>
            </a:r>
            <a:r>
              <a:rPr kumimoji="1" lang="en-US" altLang="zh-TW" sz="4400" b="1" dirty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needs to have courage to break through current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20548650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64347" y="818887"/>
            <a:ext cx="7285213" cy="368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3.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专一</a:t>
            </a: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</a:t>
            </a: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Faithfulness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立志专心跟从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主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Faithfulness: Commitment in following God </a:t>
            </a:r>
          </a:p>
        </p:txBody>
      </p:sp>
    </p:spTree>
    <p:extLst>
      <p:ext uri="{BB962C8B-B14F-4D97-AF65-F5344CB8AC3E}">
        <p14:creationId xmlns:p14="http://schemas.microsoft.com/office/powerpoint/2010/main" val="212685523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52671" y="617442"/>
            <a:ext cx="7779126" cy="5789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民数记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14: 24</a:t>
            </a:r>
            <a:endParaRPr kumimoji="1" lang="en-US" altLang="zh-TW" sz="40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唯独我的仆人迦勒，因他另有一个心志，专一跟从我，我就把他领进他所去过的那地。他的后裔也必得那地为业</a:t>
            </a:r>
            <a:r>
              <a:rPr kumimoji="1" lang="zh-TW" altLang="en-US" sz="5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。</a:t>
            </a:r>
            <a:endParaRPr kumimoji="1" lang="zh-TW" altLang="en-US" sz="60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769861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652670" y="493954"/>
            <a:ext cx="7779126" cy="612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Numbers 14: 24</a:t>
            </a:r>
            <a:endParaRPr kumimoji="1" lang="en-US" altLang="zh-TW" sz="40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8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But </a:t>
            </a:r>
            <a:r>
              <a:rPr kumimoji="1" lang="en-US" altLang="zh-TW" sz="48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because my servant Caleb has a different spirit and follows me wholeheartedly, I will bring him into the land he went to, and his descendants will inherit it.</a:t>
            </a:r>
            <a:endParaRPr kumimoji="1" lang="zh-TW" altLang="en-US" sz="48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127320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64347" y="818887"/>
            <a:ext cx="7285213" cy="3873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4.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诚实 </a:t>
            </a:r>
            <a:r>
              <a:rPr kumimoji="1" lang="en-US" altLang="zh-TW" sz="5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Honesty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做人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要誠信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，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做事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要實在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Be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Honest and Be Real</a:t>
            </a:r>
          </a:p>
        </p:txBody>
      </p:sp>
    </p:spTree>
    <p:extLst>
      <p:ext uri="{BB962C8B-B14F-4D97-AF65-F5344CB8AC3E}">
        <p14:creationId xmlns:p14="http://schemas.microsoft.com/office/powerpoint/2010/main" val="47723247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64347" y="818887"/>
            <a:ext cx="7285213" cy="450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新年新發展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New Year New Beginning 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1.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要先看見“神的國度”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Have Vision of “God's Kingdom</a:t>
            </a: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”</a:t>
            </a:r>
            <a:endParaRPr kumimoji="1" lang="en-US" altLang="zh-TW" sz="44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48874179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864347" y="818887"/>
            <a:ext cx="7285213" cy="3689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</a:t>
            </a:r>
            <a:r>
              <a:rPr kumimoji="1" lang="en-US" altLang="zh-TW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.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還要突破成見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，</a:t>
            </a:r>
            <a:endParaRPr kumimoji="1" lang="en-US" altLang="zh-TW" sz="5400" b="1" dirty="0" smtClean="0">
              <a:solidFill>
                <a:srgbClr val="FFFF00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願意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順服神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Overcome prejudice, 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Obey God</a:t>
            </a:r>
            <a:endParaRPr kumimoji="1" lang="en-US" altLang="zh-TW" sz="5400" b="1" dirty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2406689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eVikrGe3Q+2Dm5OMeD5hCA_thumb_1b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3"/>
          <a:stretch/>
        </p:blipFill>
        <p:spPr>
          <a:xfrm>
            <a:off x="1876798" y="1545542"/>
            <a:ext cx="2268541" cy="502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圖片 1" descr="Economy Banner 81.10 x 33.473.(2)jp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3"/>
          <a:stretch/>
        </p:blipFill>
        <p:spPr>
          <a:xfrm>
            <a:off x="5195417" y="1545542"/>
            <a:ext cx="2211381" cy="502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2"/>
          <p:cNvSpPr txBox="1"/>
          <p:nvPr/>
        </p:nvSpPr>
        <p:spPr>
          <a:xfrm>
            <a:off x="610303" y="66163"/>
            <a:ext cx="7662735" cy="1405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is-IS" altLang="zh-TW" sz="4000" b="1" dirty="0" smtClean="0">
                <a:solidFill>
                  <a:srgbClr val="FFC93C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2020  </a:t>
            </a:r>
            <a:r>
              <a:rPr kumimoji="1" lang="zh-TW" altLang="en-US" sz="4000" b="1" dirty="0" smtClean="0">
                <a:solidFill>
                  <a:srgbClr val="FFC93C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我愛我家，同心建造</a:t>
            </a:r>
            <a:endParaRPr kumimoji="1" lang="en-US" altLang="zh-TW" sz="4000" b="1" dirty="0" smtClean="0">
              <a:solidFill>
                <a:srgbClr val="FFC93C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 algn="ctr">
              <a:lnSpc>
                <a:spcPct val="120000"/>
              </a:lnSpc>
            </a:pPr>
            <a:r>
              <a:rPr kumimoji="1" lang="en-US" altLang="zh-TW" sz="3200" b="1" dirty="0" smtClean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I </a:t>
            </a:r>
            <a:r>
              <a:rPr kumimoji="1" lang="en-US" altLang="zh-TW" sz="3200" b="1" dirty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love my </a:t>
            </a:r>
            <a:r>
              <a:rPr kumimoji="1" lang="en-US" altLang="zh-TW" sz="3200" b="1" dirty="0" smtClean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family. Build up </a:t>
            </a:r>
            <a:r>
              <a:rPr kumimoji="1" lang="en-US" altLang="zh-TW" sz="3200" b="1" dirty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with one </a:t>
            </a:r>
            <a:r>
              <a:rPr kumimoji="1" lang="en-US" altLang="zh-TW" sz="3200" b="1" dirty="0" smtClean="0"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mind!</a:t>
            </a:r>
          </a:p>
        </p:txBody>
      </p:sp>
    </p:spTree>
    <p:extLst>
      <p:ext uri="{BB962C8B-B14F-4D97-AF65-F5344CB8AC3E}">
        <p14:creationId xmlns:p14="http://schemas.microsoft.com/office/powerpoint/2010/main" val="22600974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52670" y="818887"/>
            <a:ext cx="7902603" cy="450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3</a:t>
            </a:r>
            <a:r>
              <a:rPr kumimoji="1" lang="en-US" altLang="zh-TW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.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立志操練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Commit to practice </a:t>
            </a:r>
          </a:p>
          <a:p>
            <a:pPr algn="ctr">
              <a:lnSpc>
                <a:spcPct val="120000"/>
              </a:lnSpc>
            </a:pP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聖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潔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勇敢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專一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、</a:t>
            </a:r>
            <a:r>
              <a:rPr kumimoji="1" lang="zh-TW" altLang="en-US" sz="5400" b="1" dirty="0" smtClean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誠</a:t>
            </a:r>
            <a:r>
              <a:rPr kumimoji="1" lang="zh-TW" altLang="en-US" sz="5400" b="1" dirty="0">
                <a:solidFill>
                  <a:srgbClr val="FFFF00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實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Sanctification, Courageous, Faithfulness, Honesty</a:t>
            </a:r>
          </a:p>
        </p:txBody>
      </p:sp>
    </p:spTree>
    <p:extLst>
      <p:ext uri="{BB962C8B-B14F-4D97-AF65-F5344CB8AC3E}">
        <p14:creationId xmlns:p14="http://schemas.microsoft.com/office/powerpoint/2010/main" val="14453500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52670" y="818887"/>
            <a:ext cx="7655647" cy="4871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使徒行傳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10:1-2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 </a:t>
            </a: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在恺撒利亚有一个人名叫哥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尼流，是“意大利营”的百夫长。 </a:t>
            </a:r>
            <a:endParaRPr kumimoji="1" lang="zh-TW" altLang="en-US" sz="4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他是个虔诚人，他和全家都敬畏神，多多周济百姓，常常祷告神。 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47079092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52670" y="617442"/>
            <a:ext cx="7655647" cy="546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TW" sz="40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Acts 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10:1-2</a:t>
            </a: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At Caesarea there was a man named Cornelius, a centurion in what was known as the Italian Regiment. </a:t>
            </a:r>
            <a:endParaRPr kumimoji="1" lang="en-US" altLang="zh-TW" sz="36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36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2 </a:t>
            </a:r>
            <a:r>
              <a:rPr kumimoji="1" lang="en-US" altLang="zh-TW" sz="36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He and all his family were devout and God-fearing; he gave generously to those in need and prayed to God regularly.</a:t>
            </a:r>
            <a:endParaRPr kumimoji="1" lang="en-US" altLang="zh-TW" sz="36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7806774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776149" y="592499"/>
            <a:ext cx="7532168" cy="4871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TW" altLang="en-US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使徒行傳</a:t>
            </a:r>
            <a:r>
              <a:rPr kumimoji="1" lang="en-US" altLang="zh-TW" sz="40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 10:9-16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9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第二天，他们行路将近那城，彼得约在午正上房顶去祷告</a:t>
            </a: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。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10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觉得饿了，想要吃。那家的人正预备饭的时候，彼得魂游象外</a:t>
            </a: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，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00123168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776149" y="592499"/>
            <a:ext cx="7532168" cy="413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11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看见天开了，有一物降下，好像一块大布，系着四角，缒在地上</a:t>
            </a: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，</a:t>
            </a:r>
          </a:p>
          <a:p>
            <a:pPr>
              <a:lnSpc>
                <a:spcPct val="120000"/>
              </a:lnSpc>
            </a:pP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12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里面有地上各样四足的走兽和昆虫，并天上的飞鸟。 </a:t>
            </a:r>
          </a:p>
        </p:txBody>
      </p:sp>
    </p:spTree>
    <p:extLst>
      <p:ext uri="{BB962C8B-B14F-4D97-AF65-F5344CB8AC3E}">
        <p14:creationId xmlns:p14="http://schemas.microsoft.com/office/powerpoint/2010/main" val="380059746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52670" y="617442"/>
            <a:ext cx="7655647" cy="4132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13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又有声音向他说：“彼得，起来，宰了吃！” </a:t>
            </a:r>
            <a:r>
              <a:rPr kumimoji="1" lang="en-US" altLang="zh-TW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14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彼得却说：“主啊，这是不可的！凡俗物和不洁净的物，我从来没有吃过。</a:t>
            </a:r>
            <a:r>
              <a:rPr kumimoji="1" lang="zh-TW" altLang="en-US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”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336262773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unnamed.jpe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9" r="2486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4" name="圖片 3" descr="unnamed.jpe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9004" r="10897" b="8167"/>
          <a:stretch/>
        </p:blipFill>
        <p:spPr>
          <a:xfrm>
            <a:off x="652670" y="617442"/>
            <a:ext cx="7655647" cy="5680452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652670" y="617442"/>
            <a:ext cx="7655647" cy="331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15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第二次有声音向他说：“神所洁净的，你不可当做俗物。” </a:t>
            </a:r>
            <a:endParaRPr kumimoji="1" lang="zh-TW" altLang="en-US" sz="4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  <a:p>
            <a:pPr>
              <a:lnSpc>
                <a:spcPct val="120000"/>
              </a:lnSpc>
            </a:pPr>
            <a:r>
              <a:rPr kumimoji="1" lang="en-US" altLang="zh-TW" sz="4400" b="1" dirty="0" smtClean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16 </a:t>
            </a:r>
            <a:r>
              <a:rPr kumimoji="1" lang="zh-TW" altLang="en-US" sz="4400" b="1" dirty="0">
                <a:solidFill>
                  <a:srgbClr val="FFFFFF"/>
                </a:solidFill>
                <a:effectLst>
                  <a:glow rad="63500">
                    <a:schemeClr val="bg1">
                      <a:alpha val="93000"/>
                    </a:schemeClr>
                  </a:glow>
                </a:effectLst>
                <a:latin typeface="华文楷体"/>
                <a:ea typeface="华文楷体"/>
                <a:cs typeface="华文楷体"/>
              </a:rPr>
              <a:t>这样一连三次，那物随即收回天上去了。</a:t>
            </a:r>
            <a:endParaRPr kumimoji="1" lang="en-US" altLang="zh-TW" sz="4400" b="1" dirty="0" smtClean="0">
              <a:solidFill>
                <a:srgbClr val="FFFFFF"/>
              </a:solidFill>
              <a:effectLst>
                <a:glow rad="63500">
                  <a:schemeClr val="bg1">
                    <a:alpha val="93000"/>
                  </a:schemeClr>
                </a:glow>
              </a:effectLst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188190436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黑色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黑色 .thmx</Template>
  <TotalTime>7030</TotalTime>
  <Words>753</Words>
  <Application>Microsoft Macintosh PowerPoint</Application>
  <PresentationFormat>如螢幕大小 (4:3)</PresentationFormat>
  <Paragraphs>84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黑色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LCCC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Chiu,Jack 邱清忠</dc:creator>
  <cp:lastModifiedBy>Jack Chiu</cp:lastModifiedBy>
  <cp:revision>1161</cp:revision>
  <cp:lastPrinted>2019-11-14T19:03:27Z</cp:lastPrinted>
  <dcterms:created xsi:type="dcterms:W3CDTF">2018-07-03T11:08:25Z</dcterms:created>
  <dcterms:modified xsi:type="dcterms:W3CDTF">2020-01-03T01:41:13Z</dcterms:modified>
</cp:coreProperties>
</file>