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9" r:id="rId1"/>
  </p:sldMasterIdLst>
  <p:notesMasterIdLst>
    <p:notesMasterId r:id="rId17"/>
  </p:notesMasterIdLst>
  <p:handoutMasterIdLst>
    <p:handoutMasterId r:id="rId18"/>
  </p:handoutMasterIdLst>
  <p:sldIdLst>
    <p:sldId id="1529" r:id="rId2"/>
    <p:sldId id="1530" r:id="rId3"/>
    <p:sldId id="1531" r:id="rId4"/>
    <p:sldId id="1532" r:id="rId5"/>
    <p:sldId id="1533" r:id="rId6"/>
    <p:sldId id="1534" r:id="rId7"/>
    <p:sldId id="1535" r:id="rId8"/>
    <p:sldId id="1537" r:id="rId9"/>
    <p:sldId id="1536" r:id="rId10"/>
    <p:sldId id="1538" r:id="rId11"/>
    <p:sldId id="1539" r:id="rId12"/>
    <p:sldId id="1540" r:id="rId13"/>
    <p:sldId id="1541" r:id="rId14"/>
    <p:sldId id="1542" r:id="rId15"/>
    <p:sldId id="154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A40"/>
    <a:srgbClr val="FFC93C"/>
    <a:srgbClr val="36F900"/>
    <a:srgbClr val="FF9900"/>
    <a:srgbClr val="3122B7"/>
    <a:srgbClr val="22318F"/>
    <a:srgbClr val="002BA0"/>
    <a:srgbClr val="003CD5"/>
    <a:srgbClr val="2E28FF"/>
    <a:srgbClr val="A8B1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47" autoAdjust="0"/>
    <p:restoredTop sz="94721" autoAdjust="0"/>
  </p:normalViewPr>
  <p:slideViewPr>
    <p:cSldViewPr snapToGrid="0" snapToObjects="1">
      <p:cViewPr>
        <p:scale>
          <a:sx n="72" d="100"/>
          <a:sy n="72" d="100"/>
        </p:scale>
        <p:origin x="-1784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A0AEE-4565-084F-A696-10A1FD8A6C27}" type="datetimeFigureOut">
              <a:rPr kumimoji="1" lang="zh-TW" altLang="en-US" smtClean="0"/>
              <a:pPr/>
              <a:t>20/2/6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74DAF-65E7-D047-8C33-B8491D262FA5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40174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7A0F1-FDB9-7241-9F5B-CB12893B22E4}" type="datetimeFigureOut">
              <a:rPr kumimoji="1" lang="zh-TW" altLang="en-US" smtClean="0"/>
              <a:pPr/>
              <a:t>20/2/6</a:t>
            </a:fld>
            <a:endParaRPr kumimoji="1"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zh-CN"/>
              <a:t>Click to edit Master text styles</a:t>
            </a:r>
          </a:p>
          <a:p>
            <a:pPr lvl="1"/>
            <a:r>
              <a:rPr kumimoji="1" lang="en-US" altLang="zh-CN"/>
              <a:t>Second level</a:t>
            </a:r>
          </a:p>
          <a:p>
            <a:pPr lvl="2"/>
            <a:r>
              <a:rPr kumimoji="1" lang="en-US" altLang="zh-CN"/>
              <a:t>Third level</a:t>
            </a:r>
          </a:p>
          <a:p>
            <a:pPr lvl="3"/>
            <a:r>
              <a:rPr kumimoji="1" lang="en-US" altLang="zh-CN"/>
              <a:t>Fourth level</a:t>
            </a:r>
          </a:p>
          <a:p>
            <a:pPr lvl="4"/>
            <a:r>
              <a:rPr kumimoji="1" lang="en-US" altLang="zh-CN"/>
              <a:t>Fifth level</a:t>
            </a:r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F90CC-B9DA-BD46-BB89-0F3544CA585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69774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按一下以編輯母片子標題樣式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20/2/6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20/2/6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20/2/6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20/2/6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20/2/6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20/2/6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20/2/6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20/2/6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20/2/6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20/2/6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20/2/6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20/2/6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4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4.wd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4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4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4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images-1.jp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33" r="5208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4" name="TextBox 2"/>
          <p:cNvSpPr txBox="1"/>
          <p:nvPr/>
        </p:nvSpPr>
        <p:spPr>
          <a:xfrm>
            <a:off x="723230" y="1738331"/>
            <a:ext cx="748396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5400" b="1" dirty="0" smtClean="0">
                <a:solidFill>
                  <a:srgbClr val="FF0000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如何清楚聖靈的帶領？</a:t>
            </a:r>
            <a:endParaRPr kumimoji="1" lang="en-US" altLang="zh-TW" sz="5400" b="1" dirty="0" smtClean="0">
              <a:solidFill>
                <a:srgbClr val="FF0000"/>
              </a:solidFill>
              <a:effectLst>
                <a:glow rad="101600">
                  <a:schemeClr val="tx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633786" y="3598797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400" dirty="0" smtClean="0">
                <a:solidFill>
                  <a:schemeClr val="bg1"/>
                </a:solidFill>
                <a:latin typeface="华文细黑"/>
                <a:ea typeface="华文细黑"/>
                <a:cs typeface="华文细黑"/>
              </a:rPr>
              <a:t>房正豪牧師</a:t>
            </a:r>
            <a:endParaRPr kumimoji="1" lang="zh-TW" altLang="en-US" sz="2400" dirty="0">
              <a:solidFill>
                <a:schemeClr val="bg1"/>
              </a:solidFill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1986060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images-1.jp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33" r="5208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899627" y="1784671"/>
            <a:ext cx="7408690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1" lang="zh-TW" altLang="en-US" sz="5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我們知道神是愛我們的！</a:t>
            </a:r>
            <a:endParaRPr kumimoji="1" lang="en-US" altLang="zh-TW" sz="54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4118789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images-1.jp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33" r="5208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2187327" y="407947"/>
            <a:ext cx="6032792" cy="6039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TW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1. </a:t>
            </a:r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公义的灵</a:t>
            </a:r>
            <a:r>
              <a:rPr kumimoji="1" lang="en-US" altLang="zh-TW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: </a:t>
            </a:r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赛 </a:t>
            </a:r>
            <a:r>
              <a:rPr kumimoji="1" lang="en-US" altLang="zh-TW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4:4</a:t>
            </a:r>
            <a:endParaRPr kumimoji="1" lang="en-US" altLang="zh-TW" sz="44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10000"/>
              </a:lnSpc>
            </a:pPr>
            <a:r>
              <a:rPr kumimoji="1" lang="en-US" altLang="zh-TW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2. </a:t>
            </a:r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智慧的灵</a:t>
            </a:r>
            <a:r>
              <a:rPr kumimoji="1" lang="en-US" altLang="zh-TW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: </a:t>
            </a:r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申 </a:t>
            </a:r>
            <a:r>
              <a:rPr kumimoji="1" lang="x-none" altLang="zh-TW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34:9</a:t>
            </a:r>
            <a:endParaRPr kumimoji="1" lang="en-US" altLang="zh-TW" sz="44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10000"/>
              </a:lnSpc>
            </a:pPr>
            <a:r>
              <a:rPr kumimoji="1" lang="en-US" altLang="zh-TW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3. </a:t>
            </a:r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圣善的灵</a:t>
            </a:r>
            <a:r>
              <a:rPr kumimoji="1" lang="en-US" altLang="zh-TW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: </a:t>
            </a:r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罗 </a:t>
            </a:r>
            <a:r>
              <a:rPr kumimoji="1" lang="x-none" altLang="zh-TW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1:4</a:t>
            </a:r>
            <a:endParaRPr kumimoji="1" lang="en-US" altLang="zh-TW" sz="44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10000"/>
              </a:lnSpc>
            </a:pPr>
            <a:r>
              <a:rPr kumimoji="1" lang="en-US" altLang="zh-TW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4. </a:t>
            </a:r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真理的灵 </a:t>
            </a:r>
            <a:r>
              <a:rPr kumimoji="1" lang="en-US" altLang="zh-TW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: </a:t>
            </a:r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約 </a:t>
            </a:r>
            <a:r>
              <a:rPr kumimoji="1" lang="en-US" altLang="zh-TW" sz="44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14:17</a:t>
            </a:r>
          </a:p>
          <a:p>
            <a:pPr>
              <a:lnSpc>
                <a:spcPct val="110000"/>
              </a:lnSpc>
            </a:pPr>
            <a:r>
              <a:rPr kumimoji="1" lang="en-US" altLang="zh-TW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5. </a:t>
            </a:r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荣耀的灵</a:t>
            </a:r>
            <a:r>
              <a:rPr kumimoji="1" lang="en-US" altLang="zh-TW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: </a:t>
            </a:r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彼</a:t>
            </a:r>
            <a:r>
              <a:rPr kumimoji="1" lang="zh-TW" altLang="en-US" sz="44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前 </a:t>
            </a:r>
            <a:r>
              <a:rPr kumimoji="1" lang="en-US" altLang="zh-TW" sz="44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4:14</a:t>
            </a:r>
          </a:p>
          <a:p>
            <a:pPr>
              <a:lnSpc>
                <a:spcPct val="110000"/>
              </a:lnSpc>
            </a:pPr>
            <a:r>
              <a:rPr kumimoji="1" lang="en-US" altLang="zh-TW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6. </a:t>
            </a:r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耶稣的灵</a:t>
            </a:r>
            <a:r>
              <a:rPr kumimoji="1" lang="en-US" altLang="zh-TW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: </a:t>
            </a:r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徒  </a:t>
            </a:r>
            <a:r>
              <a:rPr kumimoji="1" lang="x-none" altLang="zh-TW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16:7</a:t>
            </a:r>
            <a:endParaRPr kumimoji="1" lang="en-US" altLang="zh-TW" sz="44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10000"/>
              </a:lnSpc>
            </a:pPr>
            <a:r>
              <a:rPr kumimoji="1" lang="x-none" altLang="zh-TW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7. </a:t>
            </a:r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启示的灵</a:t>
            </a:r>
            <a:r>
              <a:rPr kumimoji="1" lang="en-US" altLang="zh-TW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: </a:t>
            </a:r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弗 </a:t>
            </a:r>
            <a:r>
              <a:rPr kumimoji="1" lang="en-US" altLang="zh-TW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1:17</a:t>
            </a:r>
            <a:endParaRPr kumimoji="1" lang="en-US" altLang="zh-TW" sz="44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10000"/>
              </a:lnSpc>
            </a:pPr>
            <a:r>
              <a:rPr kumimoji="1" lang="en-US" altLang="zh-TW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8. </a:t>
            </a:r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保惠師</a:t>
            </a:r>
            <a:r>
              <a:rPr kumimoji="1" lang="en-US" altLang="zh-TW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: </a:t>
            </a:r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約 </a:t>
            </a:r>
            <a:r>
              <a:rPr kumimoji="1" lang="x-none" altLang="zh-TW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16:7</a:t>
            </a:r>
            <a:endParaRPr kumimoji="1" lang="en-US" altLang="zh-TW" sz="44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646815" y="438738"/>
            <a:ext cx="1084912" cy="45559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1" lang="zh-TW" altLang="en-US" sz="54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楷体"/>
                <a:ea typeface="华文楷体"/>
                <a:cs typeface="华文楷体"/>
              </a:rPr>
              <a:t>圣灵八个名称</a:t>
            </a:r>
            <a:endParaRPr kumimoji="1" lang="zh-TW" altLang="en-US" sz="54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楷体"/>
              <a:ea typeface="华文楷体"/>
              <a:cs typeface="华文楷体"/>
            </a:endParaRPr>
          </a:p>
        </p:txBody>
      </p:sp>
    </p:spTree>
    <p:extLst>
      <p:ext uri="{BB962C8B-B14F-4D97-AF65-F5344CB8AC3E}">
        <p14:creationId xmlns:p14="http://schemas.microsoft.com/office/powerpoint/2010/main" val="4015751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images-1.jp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33" r="5208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954821"/>
            <a:ext cx="7796765" cy="485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申命记 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34: 9</a:t>
            </a:r>
          </a:p>
          <a:p>
            <a:pPr algn="ctr">
              <a:lnSpc>
                <a:spcPct val="13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嫩的儿子约书亚因为摩西曾按手在他头上，就被智慧的灵充满，以色列人便听从他，照着耶和华吩咐摩西的行了。</a:t>
            </a:r>
            <a:endParaRPr kumimoji="1" lang="en-US" altLang="zh-TW" sz="5400" b="1" dirty="0" smtClean="0">
              <a:solidFill>
                <a:srgbClr val="FFFFFF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2996470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images-1.jp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33" r="5208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1693415" y="426064"/>
            <a:ext cx="6967697" cy="5981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x-none" altLang="zh-TW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1. </a:t>
            </a:r>
            <a:r>
              <a:rPr kumimoji="1" lang="zh-TW" altLang="en-US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圣灵创造天地</a:t>
            </a:r>
            <a:r>
              <a:rPr kumimoji="1" lang="zh-TW" altLang="en-US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。</a:t>
            </a:r>
            <a:r>
              <a:rPr kumimoji="1" lang="zh-TW" altLang="en-US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创 </a:t>
            </a:r>
            <a:r>
              <a:rPr kumimoji="1" lang="x-none" altLang="zh-TW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1:2</a:t>
            </a:r>
            <a:endParaRPr kumimoji="1" lang="en-US" altLang="zh-TW" sz="40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x-none" altLang="zh-TW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2. </a:t>
            </a:r>
            <a:r>
              <a:rPr kumimoji="1" lang="zh-TW" altLang="en-US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圣灵使童女怀孕</a:t>
            </a:r>
            <a:r>
              <a:rPr kumimoji="1" lang="zh-TW" altLang="en-US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。</a:t>
            </a:r>
            <a:r>
              <a:rPr kumimoji="1" lang="zh-TW" altLang="en-US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路 </a:t>
            </a:r>
            <a:r>
              <a:rPr kumimoji="1" lang="x-none" altLang="zh-TW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1:33</a:t>
            </a:r>
            <a:endParaRPr kumimoji="1" lang="en-US" altLang="zh-TW" sz="40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x-none" altLang="zh-TW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3. </a:t>
            </a:r>
            <a:r>
              <a:rPr kumimoji="1" lang="zh-TW" altLang="en-US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圣灵带领人悔改</a:t>
            </a:r>
            <a:r>
              <a:rPr kumimoji="1" lang="zh-TW" altLang="en-US" sz="40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重生</a:t>
            </a:r>
            <a:r>
              <a:rPr kumimoji="1" lang="zh-TW" altLang="en-US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。</a:t>
            </a:r>
            <a:endParaRPr kumimoji="1" lang="en-US" altLang="zh-TW" sz="40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lvl="1">
              <a:lnSpc>
                <a:spcPct val="120000"/>
              </a:lnSpc>
            </a:pPr>
            <a:r>
              <a:rPr kumimoji="1" lang="zh-TW" altLang="en-US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約 </a:t>
            </a:r>
            <a:r>
              <a:rPr kumimoji="1" lang="en-US" altLang="zh-TW" sz="40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3:5~6</a:t>
            </a:r>
          </a:p>
          <a:p>
            <a:pPr>
              <a:lnSpc>
                <a:spcPct val="120000"/>
              </a:lnSpc>
            </a:pPr>
            <a:r>
              <a:rPr kumimoji="1" lang="x-none" altLang="zh-TW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4. </a:t>
            </a:r>
            <a:r>
              <a:rPr kumimoji="1" lang="zh-TW" altLang="en-US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圣灵 默示</a:t>
            </a:r>
            <a:r>
              <a:rPr kumimoji="1" lang="zh-TW" altLang="en-US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“</a:t>
            </a:r>
            <a:r>
              <a:rPr kumimoji="1" lang="zh-TW" altLang="en-US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圣经</a:t>
            </a:r>
            <a:r>
              <a:rPr kumimoji="1" lang="zh-TW" altLang="en-US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”</a:t>
            </a:r>
            <a:r>
              <a:rPr kumimoji="1" lang="zh-TW" altLang="en-US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。</a:t>
            </a:r>
            <a:endParaRPr kumimoji="1" lang="en-US" altLang="zh-TW" sz="40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lvl="1">
              <a:lnSpc>
                <a:spcPct val="120000"/>
              </a:lnSpc>
            </a:pPr>
            <a:r>
              <a:rPr kumimoji="1" lang="zh-TW" altLang="en-US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提</a:t>
            </a:r>
            <a:r>
              <a:rPr kumimoji="1" lang="zh-TW" altLang="en-US" sz="40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后 </a:t>
            </a:r>
            <a:r>
              <a:rPr kumimoji="1" lang="x-none" altLang="zh-TW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3:16</a:t>
            </a:r>
            <a:endParaRPr kumimoji="1" lang="en-US" altLang="zh-TW" sz="40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x-none" altLang="zh-TW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5. </a:t>
            </a:r>
            <a:r>
              <a:rPr kumimoji="1" lang="zh-TW" altLang="en-US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圣灵分派恩赐给</a:t>
            </a:r>
            <a:r>
              <a:rPr kumimoji="1" lang="zh-TW" altLang="en-US" sz="40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神的儿女</a:t>
            </a:r>
            <a:r>
              <a:rPr kumimoji="1" lang="zh-TW" altLang="en-US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。</a:t>
            </a:r>
            <a:endParaRPr kumimoji="1" lang="en-US" altLang="zh-TW" sz="40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lvl="1">
              <a:lnSpc>
                <a:spcPct val="120000"/>
              </a:lnSpc>
            </a:pPr>
            <a:r>
              <a:rPr kumimoji="1" lang="zh-TW" altLang="en-US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林前 </a:t>
            </a:r>
            <a:r>
              <a:rPr kumimoji="1" lang="en-US" altLang="zh-TW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13:14</a:t>
            </a:r>
            <a:endParaRPr kumimoji="1" lang="en-US" altLang="zh-TW" sz="40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92138" y="617440"/>
            <a:ext cx="851515" cy="55876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1" lang="zh-TW" altLang="en-US" sz="40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楷体"/>
                <a:ea typeface="华文楷体"/>
                <a:cs typeface="华文楷体"/>
              </a:rPr>
              <a:t>圣灵的</a:t>
            </a:r>
            <a:r>
              <a:rPr kumimoji="1" lang="zh-TW" altLang="en-US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楷体"/>
                <a:ea typeface="华文楷体"/>
                <a:cs typeface="华文楷体"/>
              </a:rPr>
              <a:t>工作有</a:t>
            </a:r>
            <a:r>
              <a:rPr kumimoji="1" lang="zh-TW" altLang="en-US" sz="40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楷体"/>
                <a:ea typeface="华文楷体"/>
                <a:cs typeface="华文楷体"/>
              </a:rPr>
              <a:t>五大方面</a:t>
            </a:r>
            <a:endParaRPr kumimoji="1" lang="zh-TW" altLang="en-US" sz="40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楷体"/>
              <a:ea typeface="华文楷体"/>
              <a:cs typeface="华文楷体"/>
            </a:endParaRPr>
          </a:p>
        </p:txBody>
      </p:sp>
    </p:spTree>
    <p:extLst>
      <p:ext uri="{BB962C8B-B14F-4D97-AF65-F5344CB8AC3E}">
        <p14:creationId xmlns:p14="http://schemas.microsoft.com/office/powerpoint/2010/main" val="2923343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images-1.jp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33" r="5208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655701"/>
            <a:ext cx="7796765" cy="5066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加拉太书 </a:t>
            </a:r>
            <a:r>
              <a:rPr kumimoji="1" lang="en-US" altLang="zh-TW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5</a:t>
            </a:r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: 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22</a:t>
            </a:r>
            <a:endParaRPr kumimoji="1" lang="en-US" altLang="zh-TW" sz="48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4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圣灵所结的果子</a:t>
            </a:r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，就是仁爱</a:t>
            </a: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、喜乐、和平、忍耐、恩慈、良善、信实</a:t>
            </a:r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、 温柔</a:t>
            </a: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、节制；这样的事没有律法禁止。</a:t>
            </a:r>
            <a:endParaRPr kumimoji="1" lang="en-US" altLang="zh-TW" sz="5400" b="1" dirty="0" smtClean="0">
              <a:solidFill>
                <a:srgbClr val="FFFFFF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3773192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images-1.jp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33" r="5208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864347" y="460870"/>
            <a:ext cx="7514529" cy="568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0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如何 清楚 圣灵的带领？</a:t>
            </a:r>
            <a:endParaRPr kumimoji="1" lang="en-US" altLang="zh-TW" sz="40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marL="742950" indent="-742950">
              <a:lnSpc>
                <a:spcPct val="120000"/>
              </a:lnSpc>
              <a:buAutoNum type="arabicPeriod"/>
            </a:pPr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祷告之前就已经愿意顺服圣灵</a:t>
            </a:r>
            <a:r>
              <a:rPr kumimoji="1" lang="zh-TW" altLang="en-US" sz="44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的带领！</a:t>
            </a:r>
          </a:p>
          <a:p>
            <a:pPr>
              <a:lnSpc>
                <a:spcPct val="120000"/>
              </a:lnSpc>
            </a:pPr>
            <a:r>
              <a:rPr kumimoji="1" lang="x-none" altLang="zh-TW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2.</a:t>
            </a:r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明白圣灵</a:t>
            </a:r>
            <a:r>
              <a:rPr kumimoji="1" lang="zh-TW" altLang="en-US" sz="44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的带领</a:t>
            </a:r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必定和</a:t>
            </a:r>
          </a:p>
          <a:p>
            <a:pPr lvl="1">
              <a:lnSpc>
                <a:spcPct val="120000"/>
              </a:lnSpc>
            </a:pPr>
            <a:r>
              <a:rPr kumimoji="1" lang="en-US" altLang="zh-TW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《</a:t>
            </a:r>
            <a:r>
              <a:rPr kumimoji="1" lang="zh-TW" altLang="en-US" sz="44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圣经</a:t>
            </a:r>
            <a:r>
              <a:rPr kumimoji="1" lang="en-US" altLang="zh-TW" sz="44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》</a:t>
            </a:r>
            <a:r>
              <a:rPr kumimoji="1" lang="zh-TW" altLang="en-US" sz="44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的原则相配合！</a:t>
            </a:r>
          </a:p>
          <a:p>
            <a:pPr>
              <a:lnSpc>
                <a:spcPct val="120000"/>
              </a:lnSpc>
            </a:pPr>
            <a:r>
              <a:rPr kumimoji="1" lang="x-none" altLang="zh-TW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3. </a:t>
            </a:r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多找两个人认真祷告，</a:t>
            </a:r>
          </a:p>
          <a:p>
            <a:pPr lvl="1">
              <a:lnSpc>
                <a:spcPct val="120000"/>
              </a:lnSpc>
            </a:pPr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学习等候</a:t>
            </a:r>
            <a:r>
              <a:rPr kumimoji="1" lang="zh-TW" altLang="en-US" sz="44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神的时间 ！ </a:t>
            </a:r>
          </a:p>
        </p:txBody>
      </p:sp>
    </p:spTree>
    <p:extLst>
      <p:ext uri="{BB962C8B-B14F-4D97-AF65-F5344CB8AC3E}">
        <p14:creationId xmlns:p14="http://schemas.microsoft.com/office/powerpoint/2010/main" val="3088258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images-1.jp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33" r="5208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707845"/>
            <a:ext cx="779676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使徒行传 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13: </a:t>
            </a:r>
            <a:r>
              <a:rPr kumimoji="1" lang="en-US" altLang="zh-TW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</a:t>
            </a:r>
            <a:endParaRPr kumimoji="1" lang="en-US" altLang="zh-TW" sz="48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在安提阿的教会中有几位先知和教师，就是巴拿巴和称呼尼结的西面、古利奈人路求、与分封之王希律同养的马念并扫罗。</a:t>
            </a:r>
            <a:endParaRPr kumimoji="1" lang="en-US" altLang="zh-TW" sz="5400" b="1" dirty="0" smtClean="0">
              <a:solidFill>
                <a:srgbClr val="FFFFFF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1922756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images-1.jp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33" r="5208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954821"/>
            <a:ext cx="7796765" cy="361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彼得后书 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: 2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</a:t>
            </a:r>
            <a:endParaRPr kumimoji="1" lang="en-US" altLang="zh-TW" sz="48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因为预言从来没有出于人意的，乃是人被圣灵感动，说出神的话来</a:t>
            </a:r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。</a:t>
            </a:r>
            <a:endParaRPr kumimoji="1" lang="en-US" altLang="zh-TW" sz="5400" b="1" dirty="0" smtClean="0">
              <a:solidFill>
                <a:srgbClr val="FFFFFF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1848327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images-1.jp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33" r="5208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601998"/>
            <a:ext cx="7796765" cy="576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使徒行传 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13: 2-</a:t>
            </a:r>
            <a:r>
              <a:rPr kumimoji="1" lang="en-US" altLang="zh-TW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3</a:t>
            </a:r>
            <a:endParaRPr kumimoji="1" lang="en-US" altLang="zh-TW" sz="48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1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</a:t>
            </a:r>
            <a:r>
              <a:rPr kumimoji="1" lang="en-US" altLang="zh-TW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2 </a:t>
            </a: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他们侍奉主、禁食的时候，圣灵说：“要为我分派巴拿巴和扫罗，去做我召他们所做的工。” </a:t>
            </a:r>
            <a:endParaRPr kumimoji="1" lang="zh-TW" altLang="en-US" sz="48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10000"/>
              </a:lnSpc>
            </a:pP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3 </a:t>
            </a: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于是禁食、祷告，按手在他们头上，就打发他们去了。</a:t>
            </a:r>
            <a:endParaRPr kumimoji="1" lang="en-US" altLang="zh-TW" sz="5400" b="1" dirty="0" smtClean="0">
              <a:solidFill>
                <a:srgbClr val="FFFFFF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2783088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images-1.jp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33" r="5208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831333"/>
            <a:ext cx="7796765" cy="4648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x-none" altLang="zh-TW" sz="5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1.</a:t>
            </a:r>
            <a:r>
              <a:rPr kumimoji="1" lang="zh-TW" altLang="en-US" sz="5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他們不吃飯，繼續禱告。</a:t>
            </a:r>
            <a:endParaRPr kumimoji="1" lang="en-US" altLang="zh-TW" sz="54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10000"/>
              </a:lnSpc>
            </a:pPr>
            <a:r>
              <a:rPr kumimoji="1" lang="en-US" altLang="zh-TW" sz="5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2.</a:t>
            </a:r>
            <a:r>
              <a:rPr kumimoji="1" lang="zh-TW" altLang="en-US" sz="5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他們就按手在巴拿巴和</a:t>
            </a:r>
            <a:endParaRPr kumimoji="1" lang="en-US" altLang="zh-TW" sz="54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lvl="1">
              <a:lnSpc>
                <a:spcPct val="110000"/>
              </a:lnSpc>
            </a:pPr>
            <a:r>
              <a:rPr kumimoji="1" lang="zh-TW" altLang="en-US" sz="5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掃羅身上。</a:t>
            </a:r>
            <a:endParaRPr kumimoji="1" lang="en-US" altLang="zh-TW" sz="54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10000"/>
              </a:lnSpc>
            </a:pPr>
            <a:r>
              <a:rPr kumimoji="1" lang="en-US" altLang="zh-TW" sz="5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3.</a:t>
            </a:r>
            <a:r>
              <a:rPr kumimoji="1" lang="zh-TW" altLang="en-US" sz="5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他們就奉主的名差派這</a:t>
            </a:r>
            <a:endParaRPr kumimoji="1" lang="en-US" altLang="zh-TW" sz="54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lvl="1">
              <a:lnSpc>
                <a:spcPct val="110000"/>
              </a:lnSpc>
            </a:pPr>
            <a:r>
              <a:rPr kumimoji="1" lang="zh-TW" altLang="en-US" sz="5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兩人出去。</a:t>
            </a:r>
            <a:endParaRPr kumimoji="1" lang="en-US" altLang="zh-TW" sz="6000" b="1" dirty="0" smtClean="0">
              <a:solidFill>
                <a:srgbClr val="FFFFFF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30521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IMG_138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427" y="1258065"/>
            <a:ext cx="6530977" cy="44576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97018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1"/>
          <a:stretch/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pic>
        <p:nvPicPr>
          <p:cNvPr id="2" name="圖片 1" descr="IMG_1383 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614" y="1075539"/>
            <a:ext cx="5029200" cy="208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86024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images-1.jp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33" r="5208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605213"/>
            <a:ext cx="8202479" cy="5123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以斯帖记 </a:t>
            </a:r>
            <a:r>
              <a:rPr kumimoji="1" lang="en-US" altLang="zh-TW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4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: 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15~16</a:t>
            </a:r>
            <a:endParaRPr kumimoji="1" lang="en-US" altLang="zh-TW" sz="48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en-US" altLang="zh-TW" sz="40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15 </a:t>
            </a:r>
            <a:r>
              <a:rPr kumimoji="1" lang="zh-TW" altLang="en-US" sz="40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以斯帖就吩咐人回报末底改说： </a:t>
            </a:r>
            <a:endParaRPr kumimoji="1" lang="zh-TW" altLang="en-US" sz="40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40000"/>
              </a:lnSpc>
            </a:pPr>
            <a:r>
              <a:rPr kumimoji="1" lang="en-US" altLang="zh-TW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16 </a:t>
            </a:r>
            <a:r>
              <a:rPr kumimoji="1" lang="en-US" altLang="zh-TW" sz="40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“</a:t>
            </a:r>
            <a:r>
              <a:rPr kumimoji="1" lang="zh-TW" altLang="en-US" sz="40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你当去招聚书珊城所有的犹大人，为我禁食三昼三夜，不吃不喝，我和我的宫女也要这样禁食，然后我违例进去见王。</a:t>
            </a:r>
            <a:r>
              <a:rPr kumimoji="1" lang="zh-TW" altLang="en-US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我若死就吧</a:t>
            </a:r>
            <a:r>
              <a:rPr kumimoji="1" lang="zh-TW" altLang="en-US" sz="40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！” </a:t>
            </a:r>
            <a:endParaRPr kumimoji="1" lang="en-US" altLang="zh-TW" sz="4400" b="1" dirty="0" smtClean="0">
              <a:solidFill>
                <a:srgbClr val="FFFFFF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4057321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images-1.jp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33" r="5208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1146581" y="884256"/>
            <a:ext cx="7320493" cy="4648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1" lang="zh-TW" altLang="en-US" sz="5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禁食禱告的“意義”</a:t>
            </a:r>
            <a:endParaRPr kumimoji="1" lang="en-US" altLang="zh-TW" sz="54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10000"/>
              </a:lnSpc>
            </a:pPr>
            <a:r>
              <a:rPr kumimoji="1" lang="x-none" altLang="zh-TW" sz="5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1.</a:t>
            </a:r>
            <a:r>
              <a:rPr kumimoji="1" lang="zh-TW" altLang="en-US" sz="5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表明我們</a:t>
            </a:r>
            <a:endParaRPr kumimoji="1" lang="en-US" altLang="zh-TW" sz="54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lvl="1">
              <a:lnSpc>
                <a:spcPct val="110000"/>
              </a:lnSpc>
            </a:pPr>
            <a:r>
              <a:rPr kumimoji="1" lang="zh-TW" altLang="en-US" sz="5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“苦其心志”的態度。</a:t>
            </a:r>
            <a:endParaRPr kumimoji="1" lang="en-US" altLang="zh-TW" sz="54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10000"/>
              </a:lnSpc>
            </a:pPr>
            <a:r>
              <a:rPr kumimoji="1" lang="en-US" altLang="zh-TW" sz="5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2.</a:t>
            </a:r>
            <a:r>
              <a:rPr kumimoji="1" lang="zh-TW" altLang="en-US" sz="5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求主憐憫，</a:t>
            </a:r>
            <a:endParaRPr kumimoji="1" lang="en-US" altLang="zh-TW" sz="54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lvl="1">
              <a:lnSpc>
                <a:spcPct val="110000"/>
              </a:lnSpc>
            </a:pPr>
            <a:r>
              <a:rPr kumimoji="1" lang="zh-TW" altLang="en-US" sz="5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我們接受任何結果。</a:t>
            </a:r>
            <a:endParaRPr kumimoji="1" lang="en-US" altLang="zh-TW" sz="6000" b="1" dirty="0" smtClean="0">
              <a:solidFill>
                <a:srgbClr val="FFFFFF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2968020220"/>
      </p:ext>
    </p:extLst>
  </p:cSld>
  <p:clrMapOvr>
    <a:masterClrMapping/>
  </p:clrMapOvr>
</p:sld>
</file>

<file path=ppt/theme/theme1.xml><?xml version="1.0" encoding="utf-8"?>
<a:theme xmlns:a="http://schemas.openxmlformats.org/drawingml/2006/main" name="黑色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黑色 .thmx</Template>
  <TotalTime>7209</TotalTime>
  <Words>357</Words>
  <Application>Microsoft Macintosh PowerPoint</Application>
  <PresentationFormat>如螢幕大小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黑色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LCCC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Chiu,Jack 邱清忠</dc:creator>
  <cp:lastModifiedBy>Jack Chiu</cp:lastModifiedBy>
  <cp:revision>1202</cp:revision>
  <cp:lastPrinted>2019-11-14T19:03:27Z</cp:lastPrinted>
  <dcterms:created xsi:type="dcterms:W3CDTF">2018-07-03T11:08:25Z</dcterms:created>
  <dcterms:modified xsi:type="dcterms:W3CDTF">2020-02-06T14:27:57Z</dcterms:modified>
</cp:coreProperties>
</file>