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>
            <a:extLst>
              <a:ext uri="{FF2B5EF4-FFF2-40B4-BE49-F238E27FC236}">
                <a16:creationId xmlns:a16="http://schemas.microsoft.com/office/drawing/2014/main" id="{C3B57C66-0DD7-0F4E-9C3D-7C4E3185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F3A3BD-548A-4240-AD6D-DAF69A02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CF9F-6BA6-E041-A7C3-3BBF321AD448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584F1-64E1-3A46-9A8A-58AE1017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38CBF9-8178-944E-9323-D714DA40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8ED1-1F5B-D445-BA9C-C0A4FC1D8A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018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>
            <a:extLst>
              <a:ext uri="{FF2B5EF4-FFF2-40B4-BE49-F238E27FC236}">
                <a16:creationId xmlns:a16="http://schemas.microsoft.com/office/drawing/2014/main" id="{150AC34A-7663-2A45-8442-1E11FD2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FCD7C44-4494-354A-B7B6-F4311EB3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4044-60F9-2A4D-8C88-254467830AED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B0D5958-97C4-0C49-830A-A11A9B61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5167F9A-00FD-0D47-BD05-9236AC08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B5E0-692C-0A4E-AE49-1343673AC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108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2C447AF7-54D6-2E42-860F-32C04EF0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00C275-53BD-8C44-A072-CF58F06D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969F-44E1-3C4A-87B6-1D64DE5EA9D3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EA51E87-20EF-AD47-BFC8-6D48546A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3140B16-6FC9-FC4E-AF37-0436A22A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9950-E8DE-B84E-876C-9EC80CF214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713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>
            <a:extLst>
              <a:ext uri="{FF2B5EF4-FFF2-40B4-BE49-F238E27FC236}">
                <a16:creationId xmlns:a16="http://schemas.microsoft.com/office/drawing/2014/main" id="{F5F2EB1B-7011-E542-977D-996257AC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454C3EEF-DA5D-A641-A2BD-DF27258F94E2}"/>
              </a:ext>
            </a:extLst>
          </p:cNvPr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/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8D7C6DD7-312F-5748-9779-F20B692E0191}"/>
              </a:ext>
            </a:extLst>
          </p:cNvPr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TW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C13A8CE-44D8-C64D-8558-43C2919B6C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287D-51BA-FC46-AE7B-E97B7E037CD8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7BB780B-CE85-8D4B-9601-E5501473C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4D7A080-BF72-7A4E-B57D-13A92C475E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B342-3894-3E4A-BD27-EF1EF3336A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329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A1361BEC-7BCB-A84F-9820-DA1FD170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E588A0B-95A4-FD46-9E20-CD1EF59F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24F0-F733-7749-B98A-AECA651C00E1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9FCAB58-D1CC-2D4E-A8A8-EB35AD8B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D5F9CF-530F-E448-92EB-2B9782B7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EED4-11E8-3740-BFE2-D8ACB183CD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160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>
            <a:extLst>
              <a:ext uri="{FF2B5EF4-FFF2-40B4-BE49-F238E27FC236}">
                <a16:creationId xmlns:a16="http://schemas.microsoft.com/office/drawing/2014/main" id="{A55EF7E3-EB1B-D544-9C2E-1BD19A5C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F9D311AE-7690-934F-B1C5-3D6654F40D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1DAE-509B-6B45-9940-72853A01A310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18569B5-DC4C-CE47-8D46-71FCDF2236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B53CD47-5965-664B-BDC9-01313D8AB6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B18D-704E-184F-AB8A-AC2D682E52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02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>
            <a:extLst>
              <a:ext uri="{FF2B5EF4-FFF2-40B4-BE49-F238E27FC236}">
                <a16:creationId xmlns:a16="http://schemas.microsoft.com/office/drawing/2014/main" id="{7A81BD16-962A-9746-9B2E-933B03D0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D9BD1E74-9790-D644-A61D-E23EEAE4AE4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1957-4E60-EF46-A7A9-CD12EF5EBC28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4E8FF22-C51C-1A45-B3C4-528002DB49D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DB88E83-259C-5840-B421-7712F06B3D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1D7E-110F-EE4E-83BC-3D067DC90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934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0CFBD452-8664-EA45-BD74-402DFD49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9F818-D3A5-FB40-958B-38F8384171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05A8-A6F2-8349-9A82-61948079F486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89D2AE-B81F-E543-9BD2-39B33FBC1D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ABB8B9-5560-8E49-B0CD-9649D1DE6C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4A93-E8A9-DA46-997F-6B41B10A5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837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>
            <a:extLst>
              <a:ext uri="{FF2B5EF4-FFF2-40B4-BE49-F238E27FC236}">
                <a16:creationId xmlns:a16="http://schemas.microsoft.com/office/drawing/2014/main" id="{139E714F-A600-2945-8FC5-62DE3F0F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17CF88-9D77-D545-B247-21B68556B2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0556-C307-E34B-93EA-08CCAAB8F2C7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92857E-69E6-C54A-BEA3-A3225FA63C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47C54-2B13-9D43-AFBD-F8C15AFC6D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C693-8E1A-3C4B-A194-B9C3AA4D21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866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>
            <a:extLst>
              <a:ext uri="{FF2B5EF4-FFF2-40B4-BE49-F238E27FC236}">
                <a16:creationId xmlns:a16="http://schemas.microsoft.com/office/drawing/2014/main" id="{43C6A16E-D6D1-9342-B5E8-35C636CE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C8AC3D-5B00-0C4C-BA93-EADC8E5687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F8DF-2B79-FC44-89E8-44B4B65AE178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CB1EF1-70DF-A44C-B676-EA0E65C66B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5D240-03E1-E44C-B117-CA6F3A671B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DE6C-B6E0-2F46-A605-D38E28ED5C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22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>
            <a:extLst>
              <a:ext uri="{FF2B5EF4-FFF2-40B4-BE49-F238E27FC236}">
                <a16:creationId xmlns:a16="http://schemas.microsoft.com/office/drawing/2014/main" id="{326E47E8-B29E-B04B-AFF2-12D1F4E1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D68979-E60E-A349-9DE7-F62B5B68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F5D5-7A75-FC4A-ACB8-530B7B4DD84C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A0BDE7-D6BB-BC46-A900-E5EABE07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DD159F-5644-DA40-8E11-C7BD43F9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631C-4815-3D4E-B905-1B534B4BAD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948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>
            <a:extLst>
              <a:ext uri="{FF2B5EF4-FFF2-40B4-BE49-F238E27FC236}">
                <a16:creationId xmlns:a16="http://schemas.microsoft.com/office/drawing/2014/main" id="{8BD441CD-FC6E-7C48-987C-8C126815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F1F11CC-D641-0140-9FE2-8184AB622E4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1752-C269-6243-B3F3-BCEC57EAC63D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D9B4097-71FE-AF4D-AF13-7BE28A72E6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C1501A-A6D3-7746-95DC-8B012E0135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8353-1011-3249-A6B0-FF01A55AD6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213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>
            <a:extLst>
              <a:ext uri="{FF2B5EF4-FFF2-40B4-BE49-F238E27FC236}">
                <a16:creationId xmlns:a16="http://schemas.microsoft.com/office/drawing/2014/main" id="{F9AD9E7E-2161-404A-A5DB-268887EB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31D2D85-A68C-B848-8664-991FF6567A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BA44-26F5-274C-B238-55E0C881DE26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D4EB625-4BEA-FD42-B1AF-AC985847FF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F70A394-AE83-5A47-9C24-A8F5077DC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AE59-ADCF-E647-B704-7961D2C784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711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>
            <a:extLst>
              <a:ext uri="{FF2B5EF4-FFF2-40B4-BE49-F238E27FC236}">
                <a16:creationId xmlns:a16="http://schemas.microsoft.com/office/drawing/2014/main" id="{CEB90BDE-1F06-7A49-8E51-6720E310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A650F48-4E1D-5647-83E3-514A3971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6FA9-23FA-4F41-8997-F56608B7A459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D71786A-0E1B-F949-927B-7097EFB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477507-9618-2647-9339-83C53A8B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ADAA-2A6D-724C-9CBD-5504073886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91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>
            <a:extLst>
              <a:ext uri="{FF2B5EF4-FFF2-40B4-BE49-F238E27FC236}">
                <a16:creationId xmlns:a16="http://schemas.microsoft.com/office/drawing/2014/main" id="{FE5DD1D1-0D2D-6B4E-BAC6-00225320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BB078BD-8E85-594E-BBDA-3B0E308F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8F7D-8D97-964E-BF80-45931891F2B5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A55C4DF-F061-FD42-95A0-AC3F62A2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C9B54B-DB28-5646-A0DF-6E14B271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586D-CD9D-7F49-964B-24771670D7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906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>
            <a:extLst>
              <a:ext uri="{FF2B5EF4-FFF2-40B4-BE49-F238E27FC236}">
                <a16:creationId xmlns:a16="http://schemas.microsoft.com/office/drawing/2014/main" id="{EE4B5A53-FBCD-2647-9728-FA3DB73F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701A994-BE64-2E4F-A315-FABF923B15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1B29-CA6C-9444-A39A-F91A8FD5A2ED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C625C3F-B2A1-0C47-92DA-B9E69A0E3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5E1187A-5C00-D541-92AA-B496C2004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7E8A-ECAE-0B45-9235-B1192E721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23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>
            <a:extLst>
              <a:ext uri="{FF2B5EF4-FFF2-40B4-BE49-F238E27FC236}">
                <a16:creationId xmlns:a16="http://schemas.microsoft.com/office/drawing/2014/main" id="{C37BCD16-0BDD-D64E-869B-4EEAD4CD0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DBAFC48-8E7B-4B48-8DD6-DE08B5CE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6802-CBFF-DD49-A943-FAE370552A66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3A25FEA-47EE-954F-B9B3-DD07CEE7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AD99E1A-082C-5747-B619-3274E78C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E471-9BCD-A24A-8191-65A8035012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2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71B73002-12FB-E948-A85F-200A092E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D8A77-85D5-A444-8CA0-6AB442F7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C082-2468-F944-A6B2-48751526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0998C-9C9E-FD4A-9B98-9D272732B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F2F5521-8843-9445-B2B1-9B5506A26DF7}" type="datetimeFigureOut">
              <a:rPr lang="en-US" altLang="zh-TW"/>
              <a:pPr>
                <a:defRPr/>
              </a:pPr>
              <a:t>5/7/20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7C6B8-5EA8-6F41-B662-72B04755E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5E7E-A1C5-B34A-8C8F-9D83ED354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4932FDA-E6B8-E746-AC0C-9B22788777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68623E-B1C0-F148-A4B8-7F5C3484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圖片 4">
            <a:extLst>
              <a:ext uri="{FF2B5EF4-FFF2-40B4-BE49-F238E27FC236}">
                <a16:creationId xmlns:a16="http://schemas.microsoft.com/office/drawing/2014/main" id="{8814126A-6120-9C40-89F8-801F286D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>
            <a:extLst>
              <a:ext uri="{FF2B5EF4-FFF2-40B4-BE49-F238E27FC236}">
                <a16:creationId xmlns:a16="http://schemas.microsoft.com/office/drawing/2014/main" id="{EC9CA2C3-24B0-9441-B5B7-1B3574BA3F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F3A87F-0A9F-1C4D-A43D-249F86EAB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663" y="1560513"/>
            <a:ext cx="8689975" cy="12017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現代父母甘苦談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CAE13A-7098-CF42-BEC2-496D1DCE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8113" y="3560763"/>
            <a:ext cx="2224087" cy="479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房正豪牧師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021BE9-D112-A448-A84F-1F5B4FD4C285}"/>
              </a:ext>
            </a:extLst>
          </p:cNvPr>
          <p:cNvSpPr txBox="1"/>
          <p:nvPr/>
        </p:nvSpPr>
        <p:spPr>
          <a:xfrm>
            <a:off x="2324100" y="2776538"/>
            <a:ext cx="78374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" altLang="zh-TW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Joys &amp; Pains of Modern Parenting</a:t>
            </a:r>
            <a:endParaRPr kumimoji="1" lang="zh-TW" alt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E5C0E5-6959-1048-89DA-16DF7E3FA0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5" name="圖片 4">
            <a:extLst>
              <a:ext uri="{FF2B5EF4-FFF2-40B4-BE49-F238E27FC236}">
                <a16:creationId xmlns:a16="http://schemas.microsoft.com/office/drawing/2014/main" id="{266397E4-D5C5-B541-AA16-CD3397FB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1">
            <a:extLst>
              <a:ext uri="{FF2B5EF4-FFF2-40B4-BE49-F238E27FC236}">
                <a16:creationId xmlns:a16="http://schemas.microsoft.com/office/drawing/2014/main" id="{97F3C441-B628-E644-BE1E-C149D5E95E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08B7F7C-AF99-724F-964E-E2599266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" y="904875"/>
            <a:ext cx="10483850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3600" dirty="0">
                <a:latin typeface="Heiti SC Medium" pitchFamily="2" charset="-128"/>
                <a:ea typeface="Heiti SC Medium" pitchFamily="2" charset="-128"/>
              </a:rPr>
              <a:t>申命记 </a:t>
            </a: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Deuteronomy </a:t>
            </a: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5:10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爱我守我诫命的，我必向他们发慈爱，直到千代。</a:t>
            </a: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but showing love to a thousand generations of those who love me and keep my commandments.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254187-D99B-D242-8659-EF3E26F128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699" name="圖片 4">
            <a:extLst>
              <a:ext uri="{FF2B5EF4-FFF2-40B4-BE49-F238E27FC236}">
                <a16:creationId xmlns:a16="http://schemas.microsoft.com/office/drawing/2014/main" id="{466F8140-6C2D-1B46-BBA5-46B2BDFB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>
            <a:extLst>
              <a:ext uri="{FF2B5EF4-FFF2-40B4-BE49-F238E27FC236}">
                <a16:creationId xmlns:a16="http://schemas.microsoft.com/office/drawing/2014/main" id="{5635ABA9-CCE8-0045-82E9-2B3383A238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5D8F25-9BB8-BE4F-A658-CA08EE348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" y="904875"/>
            <a:ext cx="10483850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3600" dirty="0">
                <a:latin typeface="Heiti SC Medium" pitchFamily="2" charset="-128"/>
                <a:ea typeface="Heiti SC Medium" pitchFamily="2" charset="-128"/>
              </a:rPr>
              <a:t>以弗所书 </a:t>
            </a: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6:1-3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dirty="0">
                <a:latin typeface="Heiti SC Medium" pitchFamily="2" charset="-128"/>
                <a:ea typeface="Heiti SC Medium" pitchFamily="2" charset="-128"/>
              </a:rPr>
              <a:t>1 </a:t>
            </a: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你们做儿女的，要在主里听从父母，这是理所当然的。 </a:t>
            </a: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dirty="0">
                <a:latin typeface="Heiti SC Medium" pitchFamily="2" charset="-128"/>
                <a:ea typeface="Heiti SC Medium" pitchFamily="2" charset="-128"/>
              </a:rPr>
              <a:t>2,3 </a:t>
            </a: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要孝敬父母，使你得福，在世长寿。”这是第一条带应许的诫命。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852CAD-E2FF-9B4E-B981-77DF5DFCC4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3" name="圖片 4">
            <a:extLst>
              <a:ext uri="{FF2B5EF4-FFF2-40B4-BE49-F238E27FC236}">
                <a16:creationId xmlns:a16="http://schemas.microsoft.com/office/drawing/2014/main" id="{D0061689-54AD-494B-90B4-1A0D86E5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1">
            <a:extLst>
              <a:ext uri="{FF2B5EF4-FFF2-40B4-BE49-F238E27FC236}">
                <a16:creationId xmlns:a16="http://schemas.microsoft.com/office/drawing/2014/main" id="{AF7C249F-6FD2-D548-AE4F-F5912C218D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27A62F5-C539-984C-A508-B9104686F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" y="904875"/>
            <a:ext cx="10483850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Ephesians  </a:t>
            </a: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6:1-3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1   Children, obey your parents in the Lord, for this is right. 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2 “Honor your father and mother”—which is the first commandment with a promise— 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3 “so that it may go well with you and that you may enjoy long life on the earth.”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5302E6-1F60-E841-80FF-1BDC80E2F5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7" name="圖片 4">
            <a:extLst>
              <a:ext uri="{FF2B5EF4-FFF2-40B4-BE49-F238E27FC236}">
                <a16:creationId xmlns:a16="http://schemas.microsoft.com/office/drawing/2014/main" id="{EBEB89D4-4BBB-D344-8358-06C0ACF8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>
            <a:extLst>
              <a:ext uri="{FF2B5EF4-FFF2-40B4-BE49-F238E27FC236}">
                <a16:creationId xmlns:a16="http://schemas.microsoft.com/office/drawing/2014/main" id="{E3B24404-5C9A-0943-8991-AC588E23E7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3AB60DC-F7F1-0144-82C3-0B1B2E6E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" y="904875"/>
            <a:ext cx="10483850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3600" dirty="0">
                <a:latin typeface="Heiti SC Medium" pitchFamily="2" charset="-128"/>
                <a:ea typeface="Heiti SC Medium" pitchFamily="2" charset="-128"/>
              </a:rPr>
              <a:t>彼得前书 </a:t>
            </a: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1 Peter </a:t>
            </a: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5:7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你们要将一切的忧虑卸给神，因为他顾念你们。 </a:t>
            </a: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Cast all your anxiety on him because he cares for you.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8ACAFF-C6F9-FD46-BB1D-9DB2B5D33E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1" name="圖片 4">
            <a:extLst>
              <a:ext uri="{FF2B5EF4-FFF2-40B4-BE49-F238E27FC236}">
                <a16:creationId xmlns:a16="http://schemas.microsoft.com/office/drawing/2014/main" id="{B29EF0F9-CFF7-8942-8B8E-D01198C7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>
            <a:extLst>
              <a:ext uri="{FF2B5EF4-FFF2-40B4-BE49-F238E27FC236}">
                <a16:creationId xmlns:a16="http://schemas.microsoft.com/office/drawing/2014/main" id="{A98520A1-9B4D-2842-9250-486AC3CE3E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5891100-469D-7F47-A5C3-A09407837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1844675"/>
            <a:ext cx="10485438" cy="4414838"/>
          </a:xfrm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有主要懂的去“靠主</a:t>
            </a:r>
            <a:r>
              <a:rPr kumimoji="1" lang="en-US" altLang="zh-TW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” </a:t>
            </a:r>
            <a:r>
              <a:rPr kumimoji="1" lang="en-US" altLang="zh-TW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Depend on the Lord</a:t>
            </a:r>
            <a:endParaRPr kumimoji="1" lang="zh-TW" altLang="en-US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6E1A94-A104-0B42-9D9B-C71958D110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5" name="圖片 4">
            <a:extLst>
              <a:ext uri="{FF2B5EF4-FFF2-40B4-BE49-F238E27FC236}">
                <a16:creationId xmlns:a16="http://schemas.microsoft.com/office/drawing/2014/main" id="{DCA44AAC-FFA4-6845-B5AB-ED3EEBBF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1">
            <a:extLst>
              <a:ext uri="{FF2B5EF4-FFF2-40B4-BE49-F238E27FC236}">
                <a16:creationId xmlns:a16="http://schemas.microsoft.com/office/drawing/2014/main" id="{207537D1-5E12-E94B-9259-6CF3BF46EC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066FA8-1A37-8A43-B529-D1752B381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1844675"/>
            <a:ext cx="10485438" cy="4414838"/>
          </a:xfrm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關鍵在“信靠順服</a:t>
            </a:r>
            <a:r>
              <a:rPr kumimoji="1" lang="en-US" altLang="zh-TW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”</a:t>
            </a:r>
            <a:r>
              <a:rPr kumimoji="1" lang="zh-TW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主</a:t>
            </a:r>
            <a:r>
              <a:rPr kumimoji="1" lang="en" altLang="zh-TW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The Key is to </a:t>
            </a:r>
            <a:br>
              <a:rPr kumimoji="1" lang="en" altLang="zh-TW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“Trust and </a:t>
            </a:r>
            <a:r>
              <a:rPr kumimoji="1" lang="en" altLang="zh-TW" sz="6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Obey”God</a:t>
            </a:r>
            <a:endParaRPr kumimoji="1" lang="zh-TW" altLang="en-US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5302E6-1F60-E841-80FF-1BDC80E2F5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7" name="圖片 4">
            <a:extLst>
              <a:ext uri="{FF2B5EF4-FFF2-40B4-BE49-F238E27FC236}">
                <a16:creationId xmlns:a16="http://schemas.microsoft.com/office/drawing/2014/main" id="{EBEB89D4-4BBB-D344-8358-06C0ACF8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>
            <a:extLst>
              <a:ext uri="{FF2B5EF4-FFF2-40B4-BE49-F238E27FC236}">
                <a16:creationId xmlns:a16="http://schemas.microsoft.com/office/drawing/2014/main" id="{E3B24404-5C9A-0943-8991-AC588E23E7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3AB60DC-F7F1-0144-82C3-0B1B2E6E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" y="904875"/>
            <a:ext cx="10483850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3600" dirty="0">
                <a:latin typeface="Heiti SC Medium" pitchFamily="2" charset="-128"/>
                <a:ea typeface="Heiti SC Medium" pitchFamily="2" charset="-128"/>
              </a:rPr>
              <a:t>以弗所书 </a:t>
            </a: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Ephesians</a:t>
            </a:r>
            <a:r>
              <a:rPr kumimoji="1" lang="zh-TW" altLang="en-US" sz="3600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6:4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你们做父亲的，不要惹儿女的气，只要照着主的教训和警戒养育他们。</a:t>
            </a: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err="1">
                <a:latin typeface="Heiti SC Medium" pitchFamily="2" charset="-128"/>
                <a:ea typeface="Heiti SC Medium" pitchFamily="2" charset="-128"/>
              </a:rPr>
              <a:t>Fathers</a:t>
            </a:r>
            <a:r>
              <a:rPr kumimoji="1" lang="en" altLang="zh-TW" sz="3600">
                <a:latin typeface="Heiti SC Medium" pitchFamily="2" charset="-128"/>
                <a:ea typeface="Heiti SC Medium" pitchFamily="2" charset="-128"/>
              </a:rPr>
              <a:t>, do </a:t>
            </a: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not exasperate your children; instead, bring them up in the training and instruction of the Lord.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592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D5DA81-EE24-0744-B3A9-89811B188F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19" name="圖片 4">
            <a:extLst>
              <a:ext uri="{FF2B5EF4-FFF2-40B4-BE49-F238E27FC236}">
                <a16:creationId xmlns:a16="http://schemas.microsoft.com/office/drawing/2014/main" id="{47983DCF-465B-D74A-801B-D99B1882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1">
            <a:extLst>
              <a:ext uri="{FF2B5EF4-FFF2-40B4-BE49-F238E27FC236}">
                <a16:creationId xmlns:a16="http://schemas.microsoft.com/office/drawing/2014/main" id="{B756B2A7-98D4-9B4A-8C81-86CD834C98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961FFE2-95AD-3049-9060-7A55FCAD0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698500"/>
            <a:ext cx="10485438" cy="5561013"/>
          </a:xfrm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信息四重點</a:t>
            </a:r>
            <a:b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4 Points of the Message</a:t>
            </a:r>
            <a:br>
              <a:rPr kumimoji="1" lang="zh-TW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1. </a:t>
            </a:r>
            <a:r>
              <a:rPr kumimoji="1" lang="zh-TW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父母当看重属灵的传承。</a:t>
            </a:r>
            <a:b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Parents must Place Emphasis on their Spiritual Legacy.</a:t>
            </a:r>
            <a:br>
              <a:rPr kumimoji="1" lang="zh-TW" alt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2. </a:t>
            </a:r>
            <a:r>
              <a:rPr kumimoji="1" lang="zh-TW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儿女当孝顺父母。</a:t>
            </a:r>
            <a:b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Children Must Obey their Parents</a:t>
            </a:r>
            <a: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.</a:t>
            </a:r>
            <a:endParaRPr kumimoji="1" lang="zh-TW" alt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977F95-4B24-9644-B3D8-7EBC410D4F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3" name="圖片 4">
            <a:extLst>
              <a:ext uri="{FF2B5EF4-FFF2-40B4-BE49-F238E27FC236}">
                <a16:creationId xmlns:a16="http://schemas.microsoft.com/office/drawing/2014/main" id="{E55E86E9-9686-8746-9559-AF759EA5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1">
            <a:extLst>
              <a:ext uri="{FF2B5EF4-FFF2-40B4-BE49-F238E27FC236}">
                <a16:creationId xmlns:a16="http://schemas.microsoft.com/office/drawing/2014/main" id="{6CD4A0C7-C5D9-C045-8052-6362539A94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81BEF3B-FB7C-4D42-AB1E-5AC53E322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698500"/>
            <a:ext cx="10485438" cy="5561013"/>
          </a:xfrm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kumimoji="1" lang="zh-TW" altLang="en-US" sz="54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3. </a:t>
            </a:r>
            <a:r>
              <a:rPr kumimoji="1" lang="zh-TW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我们要学习真正的交托给主。</a:t>
            </a:r>
            <a:r>
              <a:rPr kumimoji="1" lang="en" altLang="zh-TW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We must Learn to Commit Ourselves to the Lord.</a:t>
            </a:r>
            <a:br>
              <a:rPr kumimoji="1" lang="zh-TW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4. </a:t>
            </a:r>
            <a:r>
              <a:rPr kumimoji="1" lang="zh-TW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父母要给孩子成长的空间。</a:t>
            </a:r>
            <a:r>
              <a:rPr kumimoji="1" lang="en" altLang="zh-TW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Parents must Allow their Children Room to Grow.</a:t>
            </a:r>
            <a:endParaRPr kumimoji="1" lang="zh-TW" alt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C866C8-C75D-B545-B624-D839B9D5B6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圖片 4">
            <a:extLst>
              <a:ext uri="{FF2B5EF4-FFF2-40B4-BE49-F238E27FC236}">
                <a16:creationId xmlns:a16="http://schemas.microsoft.com/office/drawing/2014/main" id="{ADED35F2-80B2-DD4A-A6D4-3E8DD9D3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>
            <a:extLst>
              <a:ext uri="{FF2B5EF4-FFF2-40B4-BE49-F238E27FC236}">
                <a16:creationId xmlns:a16="http://schemas.microsoft.com/office/drawing/2014/main" id="{CE2C0598-47F7-9A46-A3F9-A70C17DEB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121D12B-75D7-9C49-9D49-C4C3A5D8C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709613"/>
            <a:ext cx="10485438" cy="5549900"/>
          </a:xfrm>
        </p:spPr>
        <p:txBody>
          <a:bodyPr anchor="t"/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4400" dirty="0">
                <a:latin typeface="Heiti SC Medium" pitchFamily="2" charset="-128"/>
                <a:ea typeface="Heiti SC Medium" pitchFamily="2" charset="-128"/>
              </a:rPr>
              <a:t>提摩太后书 </a:t>
            </a:r>
            <a: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  <a:t>1:5-7</a:t>
            </a:r>
            <a:b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  <a:t>5 </a:t>
            </a:r>
            <a:r>
              <a:rPr kumimoji="1" lang="zh-TW" altLang="en-US" sz="4400" dirty="0">
                <a:latin typeface="Heiti SC Medium" pitchFamily="2" charset="-128"/>
                <a:ea typeface="Heiti SC Medium" pitchFamily="2" charset="-128"/>
              </a:rPr>
              <a:t>想到你心里无伪之信，这信是先在你外祖母罗以和你母亲友尼基心里的，我深信也在你的心里。 </a:t>
            </a:r>
            <a:b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  <a:t>6 </a:t>
            </a:r>
            <a:r>
              <a:rPr kumimoji="1" lang="zh-TW" altLang="en-US" sz="4400" dirty="0">
                <a:latin typeface="Heiti SC Medium" pitchFamily="2" charset="-128"/>
                <a:ea typeface="Heiti SC Medium" pitchFamily="2" charset="-128"/>
              </a:rPr>
              <a:t>为此我提醒你，使你将神借我按手所给你的恩赐再如火挑旺起来。 </a:t>
            </a:r>
            <a:b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</a:br>
            <a:endParaRPr kumimoji="1" lang="zh-TW" altLang="en-US" sz="44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B5AA07-38CD-D74A-AE3B-62729FC4B7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7" name="圖片 4">
            <a:extLst>
              <a:ext uri="{FF2B5EF4-FFF2-40B4-BE49-F238E27FC236}">
                <a16:creationId xmlns:a16="http://schemas.microsoft.com/office/drawing/2014/main" id="{DCBE3E1A-531C-B14D-A6F2-4C55542A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>
            <a:extLst>
              <a:ext uri="{FF2B5EF4-FFF2-40B4-BE49-F238E27FC236}">
                <a16:creationId xmlns:a16="http://schemas.microsoft.com/office/drawing/2014/main" id="{F7376F9A-9585-B443-88B9-3E01A674D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623BE8-BCD4-0F47-A669-BD1318908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709613"/>
            <a:ext cx="10485438" cy="5549900"/>
          </a:xfrm>
        </p:spPr>
        <p:txBody>
          <a:bodyPr anchor="t"/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4400" dirty="0">
                <a:latin typeface="Heiti SC Medium" pitchFamily="2" charset="-128"/>
                <a:ea typeface="Heiti SC Medium" pitchFamily="2" charset="-128"/>
              </a:rPr>
              <a:t>提摩太后书 </a:t>
            </a:r>
            <a: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  <a:t>1:5-7</a:t>
            </a:r>
            <a:b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4400" dirty="0"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4400" dirty="0">
                <a:latin typeface="Heiti SC Medium" pitchFamily="2" charset="-128"/>
                <a:ea typeface="Heiti SC Medium" pitchFamily="2" charset="-128"/>
              </a:rPr>
              <a:t>因为神赐给我们不是胆怯的心，乃是刚强、仁爱、谨守的心。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7CE79C-0052-A248-A718-9B0A02358B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1" name="圖片 4">
            <a:extLst>
              <a:ext uri="{FF2B5EF4-FFF2-40B4-BE49-F238E27FC236}">
                <a16:creationId xmlns:a16="http://schemas.microsoft.com/office/drawing/2014/main" id="{527ED076-DA31-7E49-AE43-8732E27C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>
            <a:extLst>
              <a:ext uri="{FF2B5EF4-FFF2-40B4-BE49-F238E27FC236}">
                <a16:creationId xmlns:a16="http://schemas.microsoft.com/office/drawing/2014/main" id="{4797DFDE-CED3-3945-AF74-8B592DF9A8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8920F72-70CD-834C-B238-E6B463F70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709613"/>
            <a:ext cx="10485438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en" altLang="zh-TW" sz="3200" dirty="0">
                <a:latin typeface="Heiti SC Medium" pitchFamily="2" charset="-128"/>
                <a:ea typeface="Heiti SC Medium" pitchFamily="2" charset="-128"/>
              </a:rPr>
              <a:t>2 Timothy 1:5-7</a:t>
            </a: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5 I am reminded of your sincere faith, which first lived in your grandmother Lois and in your mother Eunice and, I am persuaded, now lives in you also.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6 For this reason I remind you to fan into flame the gift of God, which is in you through the laying on of my hands. 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00E0C-6BD7-D649-B0FC-25D3A2BD9A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5" name="圖片 4">
            <a:extLst>
              <a:ext uri="{FF2B5EF4-FFF2-40B4-BE49-F238E27FC236}">
                <a16:creationId xmlns:a16="http://schemas.microsoft.com/office/drawing/2014/main" id="{2501AED7-617F-A34F-8ADC-67651817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5BBF1157-3078-FF43-8E65-C7D53D99B7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A95A22A-80F7-1A48-91D8-C3CB56C31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709613"/>
            <a:ext cx="10485438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en" altLang="zh-TW" sz="3200" dirty="0">
                <a:latin typeface="Heiti SC Medium" pitchFamily="2" charset="-128"/>
                <a:ea typeface="Heiti SC Medium" pitchFamily="2" charset="-128"/>
              </a:rPr>
              <a:t>2 Timothy 1:5-7</a:t>
            </a: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7 For the Spirit God gave us does not make us timid, but gives us power, love and self-discipline. 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BD4D6B-C018-9246-8C25-816BDBB6C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9" name="圖片 4">
            <a:extLst>
              <a:ext uri="{FF2B5EF4-FFF2-40B4-BE49-F238E27FC236}">
                <a16:creationId xmlns:a16="http://schemas.microsoft.com/office/drawing/2014/main" id="{CC1A0BDF-0BAC-C447-B931-89D7274B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>
            <a:extLst>
              <a:ext uri="{FF2B5EF4-FFF2-40B4-BE49-F238E27FC236}">
                <a16:creationId xmlns:a16="http://schemas.microsoft.com/office/drawing/2014/main" id="{27A7973F-6F66-E441-809C-1528024EB2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C6FC24A-278C-B14A-969B-7D9D37E0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1844675"/>
            <a:ext cx="10485438" cy="4414838"/>
          </a:xfrm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父母當看重“屬靈的傳承”</a:t>
            </a:r>
            <a:r>
              <a:rPr kumimoji="1" lang="en" altLang="zh-TW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" altLang="zh-TW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Parents must Place Emphasis on their Spiritual Legacy</a:t>
            </a:r>
            <a:endParaRPr kumimoji="1" lang="zh-TW" alt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66A57-9E8E-E243-BB91-268BB23AA1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3" name="圖片 4">
            <a:extLst>
              <a:ext uri="{FF2B5EF4-FFF2-40B4-BE49-F238E27FC236}">
                <a16:creationId xmlns:a16="http://schemas.microsoft.com/office/drawing/2014/main" id="{ABDED4E4-5879-E941-889D-C6EFC7BC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1">
            <a:extLst>
              <a:ext uri="{FF2B5EF4-FFF2-40B4-BE49-F238E27FC236}">
                <a16:creationId xmlns:a16="http://schemas.microsoft.com/office/drawing/2014/main" id="{0C3851C1-6EB3-7244-B185-A23436D285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3FE330-14F2-3A4B-B7FA-3B96DA51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850900"/>
            <a:ext cx="10485438" cy="5408613"/>
          </a:xfrm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4000" dirty="0">
                <a:latin typeface="Heiti SC Medium" pitchFamily="2" charset="-128"/>
                <a:ea typeface="Heiti SC Medium" pitchFamily="2" charset="-128"/>
              </a:rPr>
              <a:t>箴言 </a:t>
            </a:r>
            <a:r>
              <a:rPr kumimoji="1" lang="en" altLang="zh-TW" sz="4000" dirty="0">
                <a:latin typeface="Heiti SC Medium" pitchFamily="2" charset="-128"/>
                <a:ea typeface="Heiti SC Medium" pitchFamily="2" charset="-128"/>
              </a:rPr>
              <a:t>Proverbs </a:t>
            </a:r>
            <a:r>
              <a:rPr kumimoji="1" lang="en-US" altLang="zh-TW" sz="4000" dirty="0">
                <a:latin typeface="Heiti SC Medium" pitchFamily="2" charset="-128"/>
                <a:ea typeface="Heiti SC Medium" pitchFamily="2" charset="-128"/>
              </a:rPr>
              <a:t>22:6</a:t>
            </a: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教养孩童，使他走当行的道，</a:t>
            </a: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就是到老他也不偏离。</a:t>
            </a: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Start children off on the way they should go,</a:t>
            </a:r>
            <a:b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    and even when they are old they will not turn from it.</a:t>
            </a:r>
            <a:endParaRPr kumimoji="1" lang="zh-TW" altLang="en-US" sz="36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41B538-9590-3444-938C-DAF1247CA4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7" name="圖片 4">
            <a:extLst>
              <a:ext uri="{FF2B5EF4-FFF2-40B4-BE49-F238E27FC236}">
                <a16:creationId xmlns:a16="http://schemas.microsoft.com/office/drawing/2014/main" id="{3F1A1C5B-D188-5D49-8A51-6294BCA9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>
            <a:extLst>
              <a:ext uri="{FF2B5EF4-FFF2-40B4-BE49-F238E27FC236}">
                <a16:creationId xmlns:a16="http://schemas.microsoft.com/office/drawing/2014/main" id="{C3EEB4E9-9707-CC4B-A4B9-B28E91C3BD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84287F-90BD-4845-B6E1-AB1945C04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1844675"/>
            <a:ext cx="10485438" cy="4414838"/>
          </a:xfrm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尊主為大</a:t>
            </a:r>
            <a:r>
              <a:rPr kumimoji="1" lang="en-US" altLang="zh-TW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! </a:t>
            </a:r>
            <a:br>
              <a:rPr kumimoji="1" lang="en-US" altLang="zh-TW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TW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iti SC Medium" pitchFamily="2" charset="-128"/>
                <a:ea typeface="Heiti SC Medium" pitchFamily="2" charset="-128"/>
              </a:rPr>
              <a:t>Magnify the Lord!</a:t>
            </a:r>
            <a:endParaRPr kumimoji="1" lang="zh-TW" altLang="en-US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4E655B-8749-B84A-8ECE-5828760F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1" name="圖片 4">
            <a:extLst>
              <a:ext uri="{FF2B5EF4-FFF2-40B4-BE49-F238E27FC236}">
                <a16:creationId xmlns:a16="http://schemas.microsoft.com/office/drawing/2014/main" id="{260AE981-9372-1C4B-AD30-93F11D0D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72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1">
            <a:extLst>
              <a:ext uri="{FF2B5EF4-FFF2-40B4-BE49-F238E27FC236}">
                <a16:creationId xmlns:a16="http://schemas.microsoft.com/office/drawing/2014/main" id="{A842EF8B-0582-4541-89C2-C2B3AD2A0B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71AE82-4138-8D40-AB46-E8F301698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" y="904875"/>
            <a:ext cx="10483850" cy="5549900"/>
          </a:xfrm>
        </p:spPr>
        <p:txBody>
          <a:bodyPr anchor="t">
            <a:no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umimoji="1" lang="zh-TW" altLang="en-US" sz="3600" dirty="0">
                <a:latin typeface="Heiti SC Medium" pitchFamily="2" charset="-128"/>
                <a:ea typeface="Heiti SC Medium" pitchFamily="2" charset="-128"/>
              </a:rPr>
              <a:t>以赛亚书 </a:t>
            </a: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Isaiah </a:t>
            </a:r>
            <a: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  <a:t>66:13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zh-TW" altLang="en-US" dirty="0">
                <a:latin typeface="Heiti SC Medium" pitchFamily="2" charset="-128"/>
                <a:ea typeface="Heiti SC Medium" pitchFamily="2" charset="-128"/>
              </a:rPr>
              <a:t>母亲怎样安慰儿子，我就照样安慰你们，你们也必因耶路撒冷得安慰。</a:t>
            </a:r>
            <a:br>
              <a:rPr kumimoji="1" lang="en-US" altLang="zh-TW" sz="36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en" altLang="zh-TW" sz="3600" dirty="0">
                <a:latin typeface="Heiti SC Medium" pitchFamily="2" charset="-128"/>
                <a:ea typeface="Heiti SC Medium" pitchFamily="2" charset="-128"/>
              </a:rPr>
              <a:t>As a mother comforts her child, so will I comfort you; and you will be comforted over Jerusalem.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  -  相容模式" id="{7BB125A6-22F5-5E4D-A278-D78897B4405F}" vid="{9DE7ED9C-59BE-E347-BFD7-6B61F5966A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721</Words>
  <Application>Microsoft Macintosh PowerPoint</Application>
  <PresentationFormat>寬螢幕</PresentationFormat>
  <Paragraphs>20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Tw Cen MT</vt:lpstr>
      <vt:lpstr>Arial</vt:lpstr>
      <vt:lpstr>Calibri</vt:lpstr>
      <vt:lpstr>新細明體</vt:lpstr>
      <vt:lpstr>Heiti SC Medium</vt:lpstr>
      <vt:lpstr>Heiti SC Light</vt:lpstr>
      <vt:lpstr>小水滴</vt:lpstr>
      <vt:lpstr>現代父母甘苦談</vt:lpstr>
      <vt:lpstr>提摩太后书 1:5-7  5 想到你心里无伪之信，这信是先在你外祖母罗以和你母亲友尼基心里的，我深信也在你的心里。  6 为此我提醒你，使你将神借我按手所给你的恩赐再如火挑旺起来。  </vt:lpstr>
      <vt:lpstr>提摩太后书 1:5-7  7 因为神赐给我们不是胆怯的心，乃是刚强、仁爱、谨守的心。</vt:lpstr>
      <vt:lpstr>2 Timothy 1:5-7  5 I am reminded of your sincere faith, which first lived in your grandmother Lois and in your mother Eunice and, I am persuaded, now lives in you also. 6 For this reason I remind you to fan into flame the gift of God, which is in you through the laying on of my hands.  </vt:lpstr>
      <vt:lpstr>2 Timothy 1:5-7  7 For the Spirit God gave us does not make us timid, but gives us power, love and self-discipline. </vt:lpstr>
      <vt:lpstr>父母當看重“屬靈的傳承” Parents must Place Emphasis on their Spiritual Legacy</vt:lpstr>
      <vt:lpstr>箴言 Proverbs 22:6 教养孩童，使他走当行的道， 就是到老他也不偏离。  Start children off on the way they should go,     and even when they are old they will not turn from it.</vt:lpstr>
      <vt:lpstr>尊主為大!  Magnify the Lord!</vt:lpstr>
      <vt:lpstr>以赛亚书 Isaiah 66:13  母亲怎样安慰儿子，我就照样安慰你们，你们也必因耶路撒冷得安慰。 As a mother comforts her child, so will I comfort you; and you will be comforted over Jerusalem.</vt:lpstr>
      <vt:lpstr>申命记 Deuteronomy 5:10  爱我守我诫命的，我必向他们发慈爱，直到千代。 but showing love to a thousand generations of those who love me and keep my commandments.</vt:lpstr>
      <vt:lpstr>以弗所书 6:1-3  1 你们做儿女的，要在主里听从父母，这是理所当然的。  2,3 要孝敬父母，使你得福，在世长寿。”这是第一条带应许的诫命。</vt:lpstr>
      <vt:lpstr>Ephesians  6:1-3  1   Children, obey your parents in the Lord, for this is right.  2 “Honor your father and mother”—which is the first commandment with a promise—  3 “so that it may go well with you and that you may enjoy long life on the earth.”</vt:lpstr>
      <vt:lpstr>彼得前书 1 Peter 5:7  你们要将一切的忧虑卸给神，因为他顾念你们。  Cast all your anxiety on him because he cares for you.</vt:lpstr>
      <vt:lpstr>有主要懂的去“靠主” Depend on the Lord</vt:lpstr>
      <vt:lpstr>關鍵在“信靠順服”主The Key is to  “Trust and Obey”God</vt:lpstr>
      <vt:lpstr>以弗所书 Ephesians 6:4  你们做父亲的，不要惹儿女的气，只要照着主的教训和警戒养育他们。 Fathers, do not exasperate your children; instead, bring them up in the training and instruction of the Lord.</vt:lpstr>
      <vt:lpstr>信息四重點 4 Points of the Message 1. 父母当看重属灵的传承。 Parents must Place Emphasis on their Spiritual Legacy. 2. 儿女当孝顺父母。 Children Must Obey their Parents.</vt:lpstr>
      <vt:lpstr> 3. 我们要学习真正的交托给主。We must Learn to Commit Ourselves to the Lord. 4. 父母要给孩子成长的空间。Parents must Allow their Children Room to Grow.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現代父母甘苦談</dc:title>
  <dc:creator>LCCC Church</dc:creator>
  <cp:lastModifiedBy>LCCC Church</cp:lastModifiedBy>
  <cp:revision>3</cp:revision>
  <dcterms:created xsi:type="dcterms:W3CDTF">2020-05-07T01:56:51Z</dcterms:created>
  <dcterms:modified xsi:type="dcterms:W3CDTF">2020-05-07T19:53:02Z</dcterms:modified>
</cp:coreProperties>
</file>