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9"/>
  </p:notesMasterIdLst>
  <p:handoutMasterIdLst>
    <p:handoutMasterId r:id="rId30"/>
  </p:handoutMasterIdLst>
  <p:sldIdLst>
    <p:sldId id="836" r:id="rId2"/>
    <p:sldId id="932" r:id="rId3"/>
    <p:sldId id="953" r:id="rId4"/>
    <p:sldId id="954" r:id="rId5"/>
    <p:sldId id="955" r:id="rId6"/>
    <p:sldId id="956" r:id="rId7"/>
    <p:sldId id="952" r:id="rId8"/>
    <p:sldId id="957" r:id="rId9"/>
    <p:sldId id="934" r:id="rId10"/>
    <p:sldId id="976" r:id="rId11"/>
    <p:sldId id="958" r:id="rId12"/>
    <p:sldId id="959" r:id="rId13"/>
    <p:sldId id="960" r:id="rId14"/>
    <p:sldId id="961" r:id="rId15"/>
    <p:sldId id="962" r:id="rId16"/>
    <p:sldId id="963" r:id="rId17"/>
    <p:sldId id="964" r:id="rId18"/>
    <p:sldId id="965" r:id="rId19"/>
    <p:sldId id="967" r:id="rId20"/>
    <p:sldId id="968" r:id="rId21"/>
    <p:sldId id="969" r:id="rId22"/>
    <p:sldId id="973" r:id="rId23"/>
    <p:sldId id="972" r:id="rId24"/>
    <p:sldId id="970" r:id="rId25"/>
    <p:sldId id="966" r:id="rId26"/>
    <p:sldId id="974" r:id="rId27"/>
    <p:sldId id="9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E0B"/>
    <a:srgbClr val="22FF1A"/>
    <a:srgbClr val="FECC09"/>
    <a:srgbClr val="C10022"/>
    <a:srgbClr val="FF3300"/>
    <a:srgbClr val="FF66CC"/>
    <a:srgbClr val="F8BA00"/>
    <a:srgbClr val="00FF9E"/>
    <a:srgbClr val="EBFF00"/>
    <a:srgbClr val="FBFFF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07" autoAdjust="0"/>
    <p:restoredTop sz="94660"/>
  </p:normalViewPr>
  <p:slideViewPr>
    <p:cSldViewPr snapToGrid="0" snapToObjects="1">
      <p:cViewPr>
        <p:scale>
          <a:sx n="87" d="100"/>
          <a:sy n="87" d="100"/>
        </p:scale>
        <p:origin x="-1098"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A0AEE-4565-084F-A696-10A1FD8A6C27}" type="datetimeFigureOut">
              <a:rPr kumimoji="1" lang="zh-TW" altLang="en-US" smtClean="0"/>
              <a:pPr/>
              <a:t>2019/5/30</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74DAF-65E7-D047-8C33-B8491D262FA5}" type="slidenum">
              <a:rPr kumimoji="1" lang="zh-CN" altLang="en-US" smtClean="0"/>
              <a:pPr/>
              <a:t>‹#›</a:t>
            </a:fld>
            <a:endParaRPr kumimoji="1" lang="zh-CN" altLang="en-US"/>
          </a:p>
        </p:txBody>
      </p:sp>
    </p:spTree>
    <p:extLst>
      <p:ext uri="{BB962C8B-B14F-4D97-AF65-F5344CB8AC3E}">
        <p14:creationId xmlns:p14="http://schemas.microsoft.com/office/powerpoint/2010/main" xmlns="" val="314017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A0F1-FDB9-7241-9F5B-CB12893B22E4}" type="datetimeFigureOut">
              <a:rPr kumimoji="1" lang="zh-TW" altLang="en-US" smtClean="0"/>
              <a:pPr/>
              <a:t>2019/5/30</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90CC-B9DA-BD46-BB89-0F3544CA585E}" type="slidenum">
              <a:rPr kumimoji="1" lang="zh-CN" altLang="en-US" smtClean="0"/>
              <a:pPr/>
              <a:t>‹#›</a:t>
            </a:fld>
            <a:endParaRPr kumimoji="1" lang="zh-CN" altLang="en-US"/>
          </a:p>
        </p:txBody>
      </p:sp>
    </p:spTree>
    <p:extLst>
      <p:ext uri="{BB962C8B-B14F-4D97-AF65-F5344CB8AC3E}">
        <p14:creationId xmlns:p14="http://schemas.microsoft.com/office/powerpoint/2010/main" xmlns="" val="106977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5/30/2019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5/30/2019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5/30/2019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5/30/2019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xmlns=""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1389688" y="3091566"/>
            <a:ext cx="6872737" cy="1323439"/>
          </a:xfrm>
          <a:prstGeom prst="rect">
            <a:avLst/>
          </a:prstGeom>
          <a:noFill/>
        </p:spPr>
        <p:txBody>
          <a:bodyPr wrap="none" rtlCol="0">
            <a:spAutoFit/>
          </a:bodyPr>
          <a:lstStyle/>
          <a:p>
            <a:pPr algn="ctr"/>
            <a:r>
              <a:rPr kumimoji="1" lang="zh-TW" altLang="en-US" sz="4800" b="1" dirty="0" smtClean="0">
                <a:solidFill>
                  <a:srgbClr val="FFFE0B"/>
                </a:solidFill>
                <a:effectLst>
                  <a:glow rad="152400">
                    <a:schemeClr val="bg2">
                      <a:lumMod val="75000"/>
                      <a:alpha val="74000"/>
                    </a:schemeClr>
                  </a:glow>
                </a:effectLst>
                <a:latin typeface="Helvetica Neue"/>
                <a:ea typeface="Yu Gothic UI Semibold" pitchFamily="34" charset="-128"/>
                <a:cs typeface="Helvetica Neue"/>
              </a:rPr>
              <a:t>真心悔改，忠心事奉。</a:t>
            </a:r>
            <a:endParaRPr kumimoji="1" lang="en-US" altLang="zh-TW" sz="4800" b="1" dirty="0" smtClean="0">
              <a:solidFill>
                <a:srgbClr val="FFFE0B"/>
              </a:solidFill>
              <a:effectLst>
                <a:glow rad="152400">
                  <a:schemeClr val="bg2">
                    <a:lumMod val="75000"/>
                    <a:alpha val="74000"/>
                  </a:schemeClr>
                </a:glow>
              </a:effectLst>
              <a:latin typeface="Helvetica Neue"/>
              <a:ea typeface="Yu Gothic UI Semibold" pitchFamily="34" charset="-128"/>
              <a:cs typeface="Helvetica Neue"/>
            </a:endParaRPr>
          </a:p>
          <a:p>
            <a:pPr algn="ctr"/>
            <a:r>
              <a:rPr kumimoji="1" lang="en-US" altLang="zh-CN" sz="3200" b="1" dirty="0">
                <a:effectLst>
                  <a:glow rad="152400">
                    <a:schemeClr val="bg2">
                      <a:lumMod val="75000"/>
                      <a:alpha val="74000"/>
                    </a:schemeClr>
                  </a:glow>
                </a:effectLst>
                <a:latin typeface="Helvetica Neue"/>
                <a:ea typeface="Yu Gothic UI Semibold" pitchFamily="34" charset="-128"/>
                <a:cs typeface="Helvetica Neue"/>
              </a:rPr>
              <a:t>True Repentance, Faithful Service.</a:t>
            </a:r>
          </a:p>
        </p:txBody>
      </p:sp>
      <p:sp>
        <p:nvSpPr>
          <p:cNvPr id="4" name="TextBox 3"/>
          <p:cNvSpPr txBox="1"/>
          <p:nvPr/>
        </p:nvSpPr>
        <p:spPr>
          <a:xfrm>
            <a:off x="3838304" y="5073352"/>
            <a:ext cx="1980029" cy="523220"/>
          </a:xfrm>
          <a:prstGeom prst="rect">
            <a:avLst/>
          </a:prstGeom>
          <a:noFill/>
        </p:spPr>
        <p:txBody>
          <a:bodyPr wrap="none" rtlCol="0">
            <a:spAutoFit/>
          </a:bodyPr>
          <a:lstStyle/>
          <a:p>
            <a:r>
              <a:rPr kumimoji="1" lang="zh-TW" altLang="en-US" sz="2800" dirty="0" smtClean="0">
                <a:effectLst>
                  <a:reflection stA="68000" endPos="61000" dist="63500" dir="5400000" sy="-100000" algn="bl" rotWithShape="0"/>
                </a:effectLst>
                <a:latin typeface="Yu Gothic UI Semibold" pitchFamily="34" charset="-128"/>
                <a:ea typeface="Yu Gothic UI Semibold" pitchFamily="34" charset="-128"/>
                <a:cs typeface="Heiti TC Light"/>
              </a:rPr>
              <a:t>房正豪牧師</a:t>
            </a:r>
            <a:endParaRPr kumimoji="1" lang="zh-CN" altLang="en-US" sz="2800" dirty="0">
              <a:effectLst>
                <a:reflection stA="68000" endPos="61000" dist="63500" dir="5400000" sy="-100000" algn="bl" rotWithShape="0"/>
              </a:effectLst>
              <a:latin typeface="Yu Gothic UI Semibold" pitchFamily="34" charset="-128"/>
              <a:ea typeface="Yu Gothic UI Semibold" pitchFamily="34" charset="-128"/>
              <a:cs typeface="Heiti TC Light"/>
            </a:endParaRPr>
          </a:p>
        </p:txBody>
      </p:sp>
    </p:spTree>
    <p:extLst>
      <p:ext uri="{BB962C8B-B14F-4D97-AF65-F5344CB8AC3E}">
        <p14:creationId xmlns:p14="http://schemas.microsoft.com/office/powerpoint/2010/main" xmlns="" val="22406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1 Samuel </a:t>
            </a: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上 </a:t>
            </a:r>
            <a:r>
              <a:rPr lang="en-US" altLang="zh-TW" sz="3400" dirty="0">
                <a:solidFill>
                  <a:srgbClr val="FFFED5"/>
                </a:solidFill>
                <a:effectLst>
                  <a:glow rad="101600">
                    <a:schemeClr val="bg2">
                      <a:lumMod val="50000"/>
                      <a:alpha val="75000"/>
                    </a:schemeClr>
                  </a:glow>
                </a:effectLst>
                <a:latin typeface="Heiti TC Light"/>
                <a:ea typeface="Heiti TC Light"/>
                <a:cs typeface="Heiti TC Light"/>
              </a:rPr>
              <a:t>7</a:t>
            </a:r>
            <a:r>
              <a:rPr lang="mr-IN" altLang="zh-TW" sz="3400" dirty="0" smtClean="0">
                <a:solidFill>
                  <a:srgbClr val="FFFED5"/>
                </a:solidFill>
                <a:effectLst>
                  <a:glow rad="101600">
                    <a:schemeClr val="bg2">
                      <a:lumMod val="50000"/>
                      <a:alpha val="75000"/>
                    </a:schemeClr>
                  </a:glow>
                </a:effectLst>
                <a:latin typeface="Heiti TC Light"/>
                <a:ea typeface="Heiti TC Light"/>
                <a:cs typeface="Heiti TC Light"/>
              </a:rPr>
              <a:t>:</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3-4</a:t>
            </a:r>
          </a:p>
        </p:txBody>
      </p:sp>
      <p:sp>
        <p:nvSpPr>
          <p:cNvPr id="6" name="(帶領) 主的靈在那裡,…"/>
          <p:cNvSpPr txBox="1">
            <a:spLocks/>
          </p:cNvSpPr>
          <p:nvPr/>
        </p:nvSpPr>
        <p:spPr>
          <a:xfrm>
            <a:off x="742000" y="1309473"/>
            <a:ext cx="8047455" cy="5164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36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4 </a:t>
            </a: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So the Israelites put away their </a:t>
            </a:r>
            <a:r>
              <a:rPr lang="en-US" altLang="zh-TW" sz="3600" dirty="0" err="1" smtClean="0">
                <a:effectLst>
                  <a:glow rad="101600">
                    <a:schemeClr val="bg2">
                      <a:lumMod val="50000"/>
                      <a:alpha val="75000"/>
                    </a:schemeClr>
                  </a:glow>
                </a:effectLst>
                <a:latin typeface="DFKai-SB" pitchFamily="65" charset="-120"/>
                <a:ea typeface="DFKai-SB" pitchFamily="65" charset="-120"/>
                <a:cs typeface="Heiti TC Light"/>
              </a:rPr>
              <a:t>Baals</a:t>
            </a: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 and </a:t>
            </a:r>
            <a:r>
              <a:rPr lang="en-US" altLang="zh-TW" sz="3600" dirty="0" err="1" smtClean="0">
                <a:effectLst>
                  <a:glow rad="101600">
                    <a:schemeClr val="bg2">
                      <a:lumMod val="50000"/>
                      <a:alpha val="75000"/>
                    </a:schemeClr>
                  </a:glow>
                </a:effectLst>
                <a:latin typeface="DFKai-SB" pitchFamily="65" charset="-120"/>
                <a:ea typeface="DFKai-SB" pitchFamily="65" charset="-120"/>
                <a:cs typeface="Heiti TC Light"/>
              </a:rPr>
              <a:t>Ashtoreths</a:t>
            </a: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 and served the Lord only.</a:t>
            </a:r>
          </a:p>
        </p:txBody>
      </p:sp>
    </p:spTree>
    <p:extLst>
      <p:ext uri="{BB962C8B-B14F-4D97-AF65-F5344CB8AC3E}">
        <p14:creationId xmlns:p14="http://schemas.microsoft.com/office/powerpoint/2010/main" xmlns="" val="312040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246 聖靈的果子. Fruit of the Spirit"/>
          <p:cNvSpPr txBox="1">
            <a:spLocks/>
          </p:cNvSpPr>
          <p:nvPr/>
        </p:nvSpPr>
        <p:spPr>
          <a:xfrm>
            <a:off x="928251" y="2028734"/>
            <a:ext cx="7358063" cy="35105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TW" altLang="en-US" sz="4400" dirty="0" smtClean="0">
                <a:solidFill>
                  <a:srgbClr val="FFFE0B"/>
                </a:solidFill>
                <a:effectLst>
                  <a:glow rad="101600">
                    <a:schemeClr val="bg2">
                      <a:lumMod val="50000"/>
                      <a:alpha val="75000"/>
                    </a:schemeClr>
                  </a:glow>
                </a:effectLst>
                <a:latin typeface="Heiti TC Light"/>
                <a:ea typeface="Heiti TC Light"/>
                <a:cs typeface="Heiti TC Light"/>
              </a:rPr>
              <a:t>神是聖潔的神，</a:t>
            </a:r>
            <a:endParaRPr lang="en-US" altLang="zh-TW" sz="4400" dirty="0" smtClean="0">
              <a:solidFill>
                <a:srgbClr val="FFFE0B"/>
              </a:solidFill>
              <a:effectLst>
                <a:glow rad="101600">
                  <a:schemeClr val="bg2">
                    <a:lumMod val="50000"/>
                    <a:alpha val="75000"/>
                  </a:schemeClr>
                </a:glow>
              </a:effectLst>
              <a:latin typeface="Heiti TC Light"/>
              <a:ea typeface="Heiti TC Light"/>
              <a:cs typeface="Heiti TC Light"/>
            </a:endParaRPr>
          </a:p>
          <a:p>
            <a:pPr marL="0" indent="0" algn="ctr">
              <a:buNone/>
              <a:defRPr sz="3600"/>
            </a:pPr>
            <a:r>
              <a:rPr lang="zh-TW" altLang="en-US" sz="4400" dirty="0" smtClean="0">
                <a:solidFill>
                  <a:srgbClr val="FFFE0B"/>
                </a:solidFill>
                <a:effectLst>
                  <a:glow rad="101600">
                    <a:schemeClr val="bg2">
                      <a:lumMod val="50000"/>
                      <a:alpha val="75000"/>
                    </a:schemeClr>
                  </a:glow>
                </a:effectLst>
                <a:latin typeface="Heiti TC Light"/>
                <a:ea typeface="Heiti TC Light"/>
                <a:cs typeface="Heiti TC Light"/>
              </a:rPr>
              <a:t>所以神的兒女也要聖潔。</a:t>
            </a:r>
            <a:endParaRPr lang="en-US" altLang="zh-TW" sz="4400" dirty="0" smtClean="0">
              <a:solidFill>
                <a:srgbClr val="FFFE0B"/>
              </a:solidFill>
              <a:effectLst>
                <a:glow rad="101600">
                  <a:schemeClr val="bg2">
                    <a:lumMod val="50000"/>
                    <a:alpha val="75000"/>
                  </a:schemeClr>
                </a:glow>
              </a:effectLst>
              <a:latin typeface="Heiti TC Light"/>
              <a:ea typeface="Heiti TC Light"/>
              <a:cs typeface="Heiti TC Light"/>
            </a:endParaRPr>
          </a:p>
          <a:p>
            <a:pPr marL="0" indent="0" algn="ctr">
              <a:buNone/>
              <a:defRPr sz="3600"/>
            </a:pPr>
            <a:r>
              <a:rPr lang="en-US" altLang="ja-JP" sz="3400" dirty="0">
                <a:solidFill>
                  <a:srgbClr val="FFFED5"/>
                </a:solidFill>
                <a:effectLst>
                  <a:glow rad="101600">
                    <a:schemeClr val="bg2">
                      <a:lumMod val="50000"/>
                      <a:alpha val="75000"/>
                    </a:schemeClr>
                  </a:glow>
                </a:effectLst>
                <a:latin typeface="Heiti TC Light"/>
                <a:ea typeface="Heiti TC Light"/>
                <a:cs typeface="Heiti TC Light"/>
              </a:rPr>
              <a:t>God is Holy, </a:t>
            </a: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therefore </a:t>
            </a:r>
            <a:r>
              <a:rPr lang="en-US" altLang="ja-JP" sz="3400" dirty="0">
                <a:solidFill>
                  <a:srgbClr val="FFFED5"/>
                </a:solidFill>
                <a:effectLst>
                  <a:glow rad="101600">
                    <a:schemeClr val="bg2">
                      <a:lumMod val="50000"/>
                      <a:alpha val="75000"/>
                    </a:schemeClr>
                  </a:glow>
                </a:effectLst>
                <a:latin typeface="Heiti TC Light"/>
                <a:ea typeface="Heiti TC Light"/>
                <a:cs typeface="Heiti TC Light"/>
              </a:rPr>
              <a:t>His Children must also be Holy.</a:t>
            </a:r>
            <a:endParaRPr lang="ja-JP" altLang="en-US" sz="3400" dirty="0">
              <a:solidFill>
                <a:srgbClr val="FFFED5"/>
              </a:solidFill>
              <a:effectLst>
                <a:glow rad="101600">
                  <a:schemeClr val="bg2">
                    <a:lumMod val="50000"/>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xmlns="" val="393344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246 聖靈的果子. Fruit of the Spirit"/>
          <p:cNvSpPr txBox="1">
            <a:spLocks/>
          </p:cNvSpPr>
          <p:nvPr/>
        </p:nvSpPr>
        <p:spPr>
          <a:xfrm>
            <a:off x="79378" y="441043"/>
            <a:ext cx="8980197" cy="59435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TW" altLang="en-US" sz="3600" dirty="0">
                <a:solidFill>
                  <a:srgbClr val="FFFFFF"/>
                </a:solidFill>
                <a:effectLst>
                  <a:glow rad="101600">
                    <a:schemeClr val="bg2">
                      <a:lumMod val="50000"/>
                      <a:alpha val="75000"/>
                    </a:schemeClr>
                  </a:glow>
                </a:effectLst>
                <a:latin typeface="Heiti TC Light"/>
                <a:ea typeface="Heiti TC Light"/>
                <a:cs typeface="Heiti TC Light"/>
              </a:rPr>
              <a:t>我们要做到</a:t>
            </a:r>
            <a:r>
              <a:rPr lang="zh-TW" altLang="en-US" sz="3600" dirty="0" smtClean="0">
                <a:solidFill>
                  <a:srgbClr val="FFFFFF"/>
                </a:solidFill>
                <a:effectLst>
                  <a:glow rad="101600">
                    <a:schemeClr val="bg2">
                      <a:lumMod val="50000"/>
                      <a:alpha val="75000"/>
                    </a:schemeClr>
                  </a:glow>
                </a:effectLst>
                <a:latin typeface="Heiti TC Light"/>
                <a:ea typeface="Heiti TC Light"/>
                <a:cs typeface="Heiti TC Light"/>
              </a:rPr>
              <a:t>三件事</a:t>
            </a:r>
            <a:r>
              <a:rPr lang="en-US" altLang="zh-TW" sz="3600" dirty="0" smtClean="0">
                <a:solidFill>
                  <a:srgbClr val="FFFFFF"/>
                </a:solidFill>
                <a:effectLst>
                  <a:glow rad="101600">
                    <a:schemeClr val="bg2">
                      <a:lumMod val="50000"/>
                      <a:alpha val="75000"/>
                    </a:schemeClr>
                  </a:glow>
                </a:effectLst>
                <a:latin typeface="Heiti TC Light"/>
                <a:ea typeface="Heiti TC Light"/>
                <a:cs typeface="Heiti TC Light"/>
              </a:rPr>
              <a:t> </a:t>
            </a:r>
            <a:r>
              <a:rPr lang="en-US" altLang="zh-TW" dirty="0" smtClean="0">
                <a:effectLst>
                  <a:glow rad="101600">
                    <a:schemeClr val="bg2">
                      <a:lumMod val="50000"/>
                      <a:alpha val="75000"/>
                    </a:schemeClr>
                  </a:glow>
                </a:effectLst>
                <a:latin typeface="Heiti TC Light"/>
                <a:ea typeface="Heiti TC Light"/>
                <a:cs typeface="Heiti TC Light"/>
              </a:rPr>
              <a:t>The </a:t>
            </a:r>
            <a:r>
              <a:rPr lang="en-US" altLang="zh-TW" dirty="0">
                <a:effectLst>
                  <a:glow rad="101600">
                    <a:schemeClr val="bg2">
                      <a:lumMod val="50000"/>
                      <a:alpha val="75000"/>
                    </a:schemeClr>
                  </a:glow>
                </a:effectLst>
                <a:latin typeface="Heiti TC Light"/>
                <a:ea typeface="Heiti TC Light"/>
                <a:cs typeface="Heiti TC Light"/>
              </a:rPr>
              <a:t>3 Must </a:t>
            </a:r>
            <a:r>
              <a:rPr lang="en-US" altLang="zh-TW" dirty="0" smtClean="0">
                <a:effectLst>
                  <a:glow rad="101600">
                    <a:schemeClr val="bg2">
                      <a:lumMod val="50000"/>
                      <a:alpha val="75000"/>
                    </a:schemeClr>
                  </a:glow>
                </a:effectLst>
                <a:latin typeface="Heiti TC Light"/>
                <a:ea typeface="Heiti TC Light"/>
                <a:cs typeface="Heiti TC Light"/>
              </a:rPr>
              <a:t>Do</a:t>
            </a:r>
          </a:p>
          <a:p>
            <a:pPr marL="0" indent="0" algn="ctr">
              <a:buNone/>
              <a:defRPr sz="3600"/>
            </a:pPr>
            <a:endParaRPr lang="zh-TW" altLang="en-US" sz="4400" dirty="0">
              <a:effectLst>
                <a:glow rad="101600">
                  <a:schemeClr val="bg2">
                    <a:lumMod val="50000"/>
                    <a:alpha val="75000"/>
                  </a:schemeClr>
                </a:glow>
              </a:effectLst>
              <a:latin typeface="Heiti TC Light"/>
              <a:ea typeface="Heiti TC Light"/>
              <a:cs typeface="Heiti TC Light"/>
            </a:endParaRPr>
          </a:p>
          <a:p>
            <a:pPr marL="0" indent="0">
              <a:buNone/>
              <a:defRPr sz="3600"/>
            </a:pPr>
            <a:r>
              <a:rPr lang="en-US" altLang="zh-TW" sz="4400" dirty="0">
                <a:solidFill>
                  <a:srgbClr val="FFFE0B"/>
                </a:solidFill>
                <a:effectLst>
                  <a:glow rad="101600">
                    <a:schemeClr val="bg2">
                      <a:lumMod val="50000"/>
                      <a:alpha val="75000"/>
                    </a:schemeClr>
                  </a:glow>
                </a:effectLst>
                <a:latin typeface="Heiti TC Light"/>
                <a:ea typeface="Heiti TC Light"/>
                <a:cs typeface="Heiti TC Light"/>
              </a:rPr>
              <a:t>1</a:t>
            </a:r>
            <a:r>
              <a:rPr lang="zh-TW" altLang="en-US" sz="4400" dirty="0">
                <a:solidFill>
                  <a:srgbClr val="FFFE0B"/>
                </a:solidFill>
                <a:effectLst>
                  <a:glow rad="101600">
                    <a:schemeClr val="bg2">
                      <a:lumMod val="50000"/>
                      <a:alpha val="75000"/>
                    </a:schemeClr>
                  </a:glow>
                </a:effectLst>
                <a:latin typeface="Heiti TC Light"/>
                <a:ea typeface="Heiti TC Light"/>
                <a:cs typeface="Heiti TC Light"/>
              </a:rPr>
              <a:t>：大家一定要真心的悔改</a:t>
            </a:r>
            <a:r>
              <a:rPr lang="zh-TW" altLang="en-US" sz="4400" dirty="0" smtClean="0">
                <a:solidFill>
                  <a:srgbClr val="FFFE0B"/>
                </a:solidFill>
                <a:effectLst>
                  <a:glow rad="101600">
                    <a:schemeClr val="bg2">
                      <a:lumMod val="50000"/>
                      <a:alpha val="75000"/>
                    </a:schemeClr>
                  </a:glow>
                </a:effectLst>
                <a:latin typeface="Heiti TC Light"/>
                <a:ea typeface="Heiti TC Light"/>
                <a:cs typeface="Heiti TC Light"/>
              </a:rPr>
              <a:t>！</a:t>
            </a:r>
            <a:endParaRPr lang="en-US" altLang="zh-TW" sz="4400" dirty="0" smtClean="0">
              <a:solidFill>
                <a:srgbClr val="FFFE0B"/>
              </a:solidFill>
              <a:effectLst>
                <a:glow rad="101600">
                  <a:schemeClr val="bg2">
                    <a:lumMod val="50000"/>
                    <a:alpha val="75000"/>
                  </a:schemeClr>
                </a:glow>
              </a:effectLst>
              <a:latin typeface="Heiti TC Light"/>
              <a:ea typeface="Heiti TC Light"/>
              <a:cs typeface="Heiti TC Light"/>
            </a:endParaRPr>
          </a:p>
          <a:p>
            <a:pPr marL="800100" lvl="2" indent="0">
              <a:buNone/>
              <a:defRPr sz="3600"/>
            </a:pPr>
            <a:r>
              <a:rPr lang="en-US" altLang="zh-TW" sz="3200" dirty="0" smtClean="0">
                <a:solidFill>
                  <a:srgbClr val="FFFFFF"/>
                </a:solidFill>
                <a:effectLst>
                  <a:glow rad="101600">
                    <a:schemeClr val="bg2">
                      <a:lumMod val="50000"/>
                      <a:alpha val="75000"/>
                    </a:schemeClr>
                  </a:glow>
                </a:effectLst>
                <a:latin typeface="Heiti TC Light"/>
                <a:ea typeface="Heiti TC Light"/>
                <a:cs typeface="Heiti TC Light"/>
              </a:rPr>
              <a:t>We </a:t>
            </a:r>
            <a:r>
              <a:rPr lang="en-US" altLang="zh-TW" sz="3200" dirty="0">
                <a:solidFill>
                  <a:srgbClr val="FFFFFF"/>
                </a:solidFill>
                <a:effectLst>
                  <a:glow rad="101600">
                    <a:schemeClr val="bg2">
                      <a:lumMod val="50000"/>
                      <a:alpha val="75000"/>
                    </a:schemeClr>
                  </a:glow>
                </a:effectLst>
                <a:latin typeface="Heiti TC Light"/>
                <a:ea typeface="Heiti TC Light"/>
                <a:cs typeface="Heiti TC Light"/>
              </a:rPr>
              <a:t>must Truly Repent!</a:t>
            </a:r>
            <a:endParaRPr lang="zh-TW" altLang="en-US" sz="3200" dirty="0">
              <a:solidFill>
                <a:srgbClr val="FFFFFF"/>
              </a:solidFill>
              <a:effectLst>
                <a:glow rad="101600">
                  <a:schemeClr val="bg2">
                    <a:lumMod val="50000"/>
                    <a:alpha val="75000"/>
                  </a:schemeClr>
                </a:glow>
              </a:effectLst>
              <a:latin typeface="Heiti TC Light"/>
              <a:ea typeface="Heiti TC Light"/>
              <a:cs typeface="Heiti TC Light"/>
            </a:endParaRPr>
          </a:p>
          <a:p>
            <a:pPr marL="0" indent="0">
              <a:buNone/>
              <a:defRPr sz="3600"/>
            </a:pPr>
            <a:r>
              <a:rPr lang="en-US" altLang="zh-TW" sz="4400" dirty="0">
                <a:solidFill>
                  <a:srgbClr val="FFFE0B"/>
                </a:solidFill>
                <a:effectLst>
                  <a:glow rad="101600">
                    <a:schemeClr val="bg2">
                      <a:lumMod val="50000"/>
                      <a:alpha val="75000"/>
                    </a:schemeClr>
                  </a:glow>
                </a:effectLst>
                <a:latin typeface="Heiti TC Light"/>
                <a:ea typeface="Heiti TC Light"/>
                <a:cs typeface="Heiti TC Light"/>
              </a:rPr>
              <a:t>2</a:t>
            </a:r>
            <a:r>
              <a:rPr lang="zh-TW" altLang="en-US" sz="4400" dirty="0">
                <a:solidFill>
                  <a:srgbClr val="FFFE0B"/>
                </a:solidFill>
                <a:effectLst>
                  <a:glow rad="101600">
                    <a:schemeClr val="bg2">
                      <a:lumMod val="50000"/>
                      <a:alpha val="75000"/>
                    </a:schemeClr>
                  </a:glow>
                </a:effectLst>
                <a:latin typeface="Heiti TC Light"/>
                <a:ea typeface="Heiti TC Light"/>
                <a:cs typeface="Heiti TC Light"/>
              </a:rPr>
              <a:t>：大家必须除掉所有的偶像</a:t>
            </a:r>
            <a:r>
              <a:rPr lang="zh-TW" altLang="en-US" sz="4400" dirty="0" smtClean="0">
                <a:solidFill>
                  <a:srgbClr val="FFFE0B"/>
                </a:solidFill>
                <a:effectLst>
                  <a:glow rad="101600">
                    <a:schemeClr val="bg2">
                      <a:lumMod val="50000"/>
                      <a:alpha val="75000"/>
                    </a:schemeClr>
                  </a:glow>
                </a:effectLst>
                <a:latin typeface="Heiti TC Light"/>
                <a:ea typeface="Heiti TC Light"/>
                <a:cs typeface="Heiti TC Light"/>
              </a:rPr>
              <a:t>！</a:t>
            </a:r>
            <a:endParaRPr lang="en-US" altLang="zh-TW" sz="4400" dirty="0" smtClean="0">
              <a:solidFill>
                <a:srgbClr val="FFFE0B"/>
              </a:solidFill>
              <a:effectLst>
                <a:glow rad="101600">
                  <a:schemeClr val="bg2">
                    <a:lumMod val="50000"/>
                    <a:alpha val="75000"/>
                  </a:schemeClr>
                </a:glow>
              </a:effectLst>
              <a:latin typeface="Heiti TC Light"/>
              <a:ea typeface="Heiti TC Light"/>
              <a:cs typeface="Heiti TC Light"/>
            </a:endParaRPr>
          </a:p>
          <a:p>
            <a:pPr marL="800100" lvl="2" indent="0">
              <a:buNone/>
              <a:defRPr sz="3600"/>
            </a:pPr>
            <a:r>
              <a:rPr lang="en-US" altLang="zh-TW" sz="3200" dirty="0" smtClean="0">
                <a:solidFill>
                  <a:srgbClr val="FFFFFF"/>
                </a:solidFill>
                <a:effectLst>
                  <a:glow rad="101600">
                    <a:schemeClr val="bg2">
                      <a:lumMod val="50000"/>
                      <a:alpha val="75000"/>
                    </a:schemeClr>
                  </a:glow>
                </a:effectLst>
                <a:latin typeface="Heiti TC Light"/>
                <a:ea typeface="Heiti TC Light"/>
                <a:cs typeface="Heiti TC Light"/>
              </a:rPr>
              <a:t>We </a:t>
            </a:r>
            <a:r>
              <a:rPr lang="en-US" altLang="zh-TW" sz="3200" dirty="0">
                <a:solidFill>
                  <a:srgbClr val="FFFFFF"/>
                </a:solidFill>
                <a:effectLst>
                  <a:glow rad="101600">
                    <a:schemeClr val="bg2">
                      <a:lumMod val="50000"/>
                      <a:alpha val="75000"/>
                    </a:schemeClr>
                  </a:glow>
                </a:effectLst>
                <a:latin typeface="Heiti TC Light"/>
                <a:ea typeface="Heiti TC Light"/>
                <a:cs typeface="Heiti TC Light"/>
              </a:rPr>
              <a:t>must Get Rid of all Idols!</a:t>
            </a:r>
            <a:endParaRPr lang="zh-TW" altLang="en-US" sz="3200" dirty="0">
              <a:solidFill>
                <a:srgbClr val="FFFFFF"/>
              </a:solidFill>
              <a:effectLst>
                <a:glow rad="101600">
                  <a:schemeClr val="bg2">
                    <a:lumMod val="50000"/>
                    <a:alpha val="75000"/>
                  </a:schemeClr>
                </a:glow>
              </a:effectLst>
              <a:latin typeface="Heiti TC Light"/>
              <a:ea typeface="Heiti TC Light"/>
              <a:cs typeface="Heiti TC Light"/>
            </a:endParaRPr>
          </a:p>
          <a:p>
            <a:pPr marL="0" indent="0">
              <a:buNone/>
              <a:defRPr sz="3600"/>
            </a:pPr>
            <a:r>
              <a:rPr lang="en-US" altLang="zh-TW" sz="4400" dirty="0">
                <a:solidFill>
                  <a:srgbClr val="FFFE0B"/>
                </a:solidFill>
                <a:effectLst>
                  <a:glow rad="101600">
                    <a:schemeClr val="bg2">
                      <a:lumMod val="50000"/>
                      <a:alpha val="75000"/>
                    </a:schemeClr>
                  </a:glow>
                </a:effectLst>
                <a:latin typeface="Heiti TC Light"/>
                <a:ea typeface="Heiti TC Light"/>
                <a:cs typeface="Heiti TC Light"/>
              </a:rPr>
              <a:t>3</a:t>
            </a:r>
            <a:r>
              <a:rPr lang="zh-TW" altLang="en-US" sz="4400" dirty="0">
                <a:solidFill>
                  <a:srgbClr val="FFFE0B"/>
                </a:solidFill>
                <a:effectLst>
                  <a:glow rad="101600">
                    <a:schemeClr val="bg2">
                      <a:lumMod val="50000"/>
                      <a:alpha val="75000"/>
                    </a:schemeClr>
                  </a:glow>
                </a:effectLst>
                <a:latin typeface="Heiti TC Light"/>
                <a:ea typeface="Heiti TC Light"/>
                <a:cs typeface="Heiti TC Light"/>
              </a:rPr>
              <a:t>：大家必须单单来敬拜独一真神</a:t>
            </a:r>
            <a:r>
              <a:rPr lang="zh-TW" altLang="en-US" sz="4400" dirty="0" smtClean="0">
                <a:solidFill>
                  <a:srgbClr val="FFFE0B"/>
                </a:solidFill>
                <a:effectLst>
                  <a:glow rad="101600">
                    <a:schemeClr val="bg2">
                      <a:lumMod val="50000"/>
                      <a:alpha val="75000"/>
                    </a:schemeClr>
                  </a:glow>
                </a:effectLst>
                <a:latin typeface="Heiti TC Light"/>
                <a:ea typeface="Heiti TC Light"/>
                <a:cs typeface="Heiti TC Light"/>
              </a:rPr>
              <a:t>！</a:t>
            </a:r>
            <a:endParaRPr lang="en-US" altLang="zh-TW" sz="4400" dirty="0" smtClean="0">
              <a:solidFill>
                <a:srgbClr val="FFFE0B"/>
              </a:solidFill>
              <a:effectLst>
                <a:glow rad="101600">
                  <a:schemeClr val="bg2">
                    <a:lumMod val="50000"/>
                    <a:alpha val="75000"/>
                  </a:schemeClr>
                </a:glow>
              </a:effectLst>
              <a:latin typeface="Heiti TC Light"/>
              <a:ea typeface="Heiti TC Light"/>
              <a:cs typeface="Heiti TC Light"/>
            </a:endParaRPr>
          </a:p>
          <a:p>
            <a:pPr marL="800100" lvl="2" indent="0">
              <a:buNone/>
              <a:defRPr sz="3600"/>
            </a:pPr>
            <a:r>
              <a:rPr lang="en-US" altLang="ja-JP" sz="3200" dirty="0">
                <a:solidFill>
                  <a:srgbClr val="FFFFFF"/>
                </a:solidFill>
                <a:effectLst>
                  <a:glow rad="101600">
                    <a:schemeClr val="bg2">
                      <a:lumMod val="50000"/>
                      <a:alpha val="75000"/>
                    </a:schemeClr>
                  </a:glow>
                </a:effectLst>
                <a:latin typeface="Heiti TC Light"/>
                <a:ea typeface="Heiti TC Light"/>
                <a:cs typeface="Heiti TC Light"/>
              </a:rPr>
              <a:t>We Must Worship the One True God!</a:t>
            </a:r>
            <a:endParaRPr lang="ja-JP" altLang="en-US" sz="3200" dirty="0">
              <a:solidFill>
                <a:srgbClr val="FFFFFF"/>
              </a:solidFill>
              <a:effectLst>
                <a:glow rad="101600">
                  <a:schemeClr val="bg2">
                    <a:lumMod val="50000"/>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xmlns="" val="384660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246 聖靈的果子. Fruit of the Spirit"/>
          <p:cNvSpPr txBox="1">
            <a:spLocks/>
          </p:cNvSpPr>
          <p:nvPr/>
        </p:nvSpPr>
        <p:spPr>
          <a:xfrm>
            <a:off x="423355" y="1379795"/>
            <a:ext cx="8396516" cy="40574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TW" altLang="en-US" sz="4000" dirty="0" smtClean="0">
                <a:solidFill>
                  <a:srgbClr val="FFFE0B"/>
                </a:solidFill>
                <a:effectLst>
                  <a:glow rad="101600">
                    <a:schemeClr val="bg2">
                      <a:lumMod val="50000"/>
                      <a:alpha val="75000"/>
                    </a:schemeClr>
                  </a:glow>
                </a:effectLst>
                <a:latin typeface="Heiti TC Light"/>
                <a:ea typeface="Heiti TC Light"/>
                <a:cs typeface="Heiti TC Light"/>
              </a:rPr>
              <a:t>每人只有一位爸爸，</a:t>
            </a:r>
            <a:endParaRPr lang="en-US" altLang="zh-TW" sz="4000" dirty="0" smtClean="0">
              <a:solidFill>
                <a:srgbClr val="FFFE0B"/>
              </a:solidFill>
              <a:effectLst>
                <a:glow rad="101600">
                  <a:schemeClr val="bg2">
                    <a:lumMod val="50000"/>
                    <a:alpha val="75000"/>
                  </a:schemeClr>
                </a:glow>
              </a:effectLst>
              <a:latin typeface="Heiti TC Light"/>
              <a:ea typeface="Heiti TC Light"/>
              <a:cs typeface="Heiti TC Light"/>
            </a:endParaRPr>
          </a:p>
          <a:p>
            <a:pPr marL="0" indent="0" algn="ctr">
              <a:buNone/>
              <a:defRPr sz="3600"/>
            </a:pPr>
            <a:r>
              <a:rPr lang="zh-TW" altLang="en-US" sz="4000" dirty="0" smtClean="0">
                <a:solidFill>
                  <a:srgbClr val="FFFE0B"/>
                </a:solidFill>
                <a:effectLst>
                  <a:glow rad="101600">
                    <a:schemeClr val="bg2">
                      <a:lumMod val="50000"/>
                      <a:alpha val="75000"/>
                    </a:schemeClr>
                  </a:glow>
                </a:effectLst>
                <a:latin typeface="Heiti TC Light"/>
                <a:ea typeface="Heiti TC Light"/>
                <a:cs typeface="Heiti TC Light"/>
              </a:rPr>
              <a:t>照樣只有一位和我們有關係的神。</a:t>
            </a:r>
            <a:endParaRPr lang="en-US" altLang="zh-TW" sz="4000" dirty="0" smtClean="0">
              <a:solidFill>
                <a:srgbClr val="FFFE0B"/>
              </a:solidFill>
              <a:effectLst>
                <a:glow rad="101600">
                  <a:schemeClr val="bg2">
                    <a:lumMod val="50000"/>
                    <a:alpha val="75000"/>
                  </a:schemeClr>
                </a:glow>
              </a:effectLst>
              <a:latin typeface="Heiti TC Light"/>
              <a:ea typeface="Heiti TC Light"/>
              <a:cs typeface="Heiti TC Light"/>
            </a:endParaRPr>
          </a:p>
          <a:p>
            <a:pPr marL="0" indent="0" algn="ctr">
              <a:buNone/>
              <a:defRPr sz="3600"/>
            </a:pPr>
            <a:r>
              <a:rPr lang="en-US" altLang="ja-JP" sz="3400" dirty="0">
                <a:solidFill>
                  <a:srgbClr val="FFFED5"/>
                </a:solidFill>
                <a:effectLst>
                  <a:glow rad="101600">
                    <a:schemeClr val="bg2">
                      <a:lumMod val="50000"/>
                      <a:alpha val="75000"/>
                    </a:schemeClr>
                  </a:glow>
                </a:effectLst>
                <a:latin typeface="Heiti TC Light"/>
                <a:ea typeface="Heiti TC Light"/>
                <a:cs typeface="Heiti TC Light"/>
              </a:rPr>
              <a:t>Each of Us has One Father</a:t>
            </a: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a:t>
            </a:r>
          </a:p>
          <a:p>
            <a:pPr marL="0" indent="0" algn="ctr">
              <a:buNone/>
              <a:defRPr sz="3600"/>
            </a:pP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 </a:t>
            </a:r>
            <a:r>
              <a:rPr lang="en-US" altLang="ja-JP" sz="3400" dirty="0">
                <a:solidFill>
                  <a:srgbClr val="FFFED5"/>
                </a:solidFill>
                <a:effectLst>
                  <a:glow rad="101600">
                    <a:schemeClr val="bg2">
                      <a:lumMod val="50000"/>
                      <a:alpha val="75000"/>
                    </a:schemeClr>
                  </a:glow>
                </a:effectLst>
                <a:latin typeface="Heiti TC Light"/>
                <a:ea typeface="Heiti TC Light"/>
                <a:cs typeface="Heiti TC Light"/>
              </a:rPr>
              <a:t>in the same way there is only One God who Establishes a Relationship with Us.</a:t>
            </a:r>
            <a:endParaRPr lang="ja-JP" altLang="en-US" sz="3400" dirty="0">
              <a:solidFill>
                <a:srgbClr val="FFFED5"/>
              </a:solidFill>
              <a:effectLst>
                <a:glow rad="101600">
                  <a:schemeClr val="bg2">
                    <a:lumMod val="50000"/>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xmlns="" val="93138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246 聖靈的果子. Fruit of the Spirit"/>
          <p:cNvSpPr txBox="1">
            <a:spLocks/>
          </p:cNvSpPr>
          <p:nvPr/>
        </p:nvSpPr>
        <p:spPr>
          <a:xfrm>
            <a:off x="1069369"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Han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1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Samuel </a:t>
            </a:r>
            <a:r>
              <a:rPr lang="zh-Hant" altLang="en-US" sz="3400" dirty="0" smtClean="0">
                <a:solidFill>
                  <a:srgbClr val="FFFED5"/>
                </a:solidFill>
                <a:effectLst>
                  <a:glow rad="101600">
                    <a:schemeClr val="bg2">
                      <a:lumMod val="50000"/>
                      <a:alpha val="75000"/>
                    </a:schemeClr>
                  </a:glow>
                </a:effectLst>
                <a:latin typeface="Heiti TC Light"/>
                <a:ea typeface="Heiti TC Light"/>
                <a:cs typeface="Heiti TC Light"/>
              </a:rPr>
              <a:t>上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7</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:4-</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6</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1267"/>
            <a:ext cx="8047455" cy="50237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zh-TW" altLang="en-US" sz="3800" dirty="0" smtClean="0">
                <a:solidFill>
                  <a:srgbClr val="FEB40A"/>
                </a:solidFill>
              </a:rPr>
              <a:t> </a:t>
            </a:r>
            <a:r>
              <a:rPr lang="en-US" altLang="zh-CN" sz="40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4 </a:t>
            </a:r>
            <a:r>
              <a:rPr lang="zh-CN" altLang="en-US" sz="4000" dirty="0" smtClean="0">
                <a:effectLst>
                  <a:glow rad="101600">
                    <a:schemeClr val="bg2">
                      <a:lumMod val="50000"/>
                      <a:alpha val="75000"/>
                    </a:schemeClr>
                  </a:glow>
                </a:effectLst>
                <a:latin typeface="DFKai-SB" pitchFamily="65" charset="-120"/>
                <a:ea typeface="DFKai-SB" pitchFamily="65" charset="-120"/>
                <a:cs typeface="Heiti TC Light"/>
              </a:rPr>
              <a:t>以色列人就除掉诸巴力和亚斯她录，单单地侍奉耶和华。</a:t>
            </a:r>
          </a:p>
          <a:p>
            <a:pPr marL="0" indent="0">
              <a:lnSpc>
                <a:spcPct val="130000"/>
              </a:lnSpc>
              <a:buNone/>
              <a:defRPr sz="5500"/>
            </a:pPr>
            <a:r>
              <a:rPr lang="en-US" altLang="zh-CN" sz="40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5 </a:t>
            </a:r>
            <a:r>
              <a:rPr lang="zh-CN" altLang="en-US" sz="4000" dirty="0" smtClean="0">
                <a:effectLst>
                  <a:glow rad="101600">
                    <a:schemeClr val="bg2">
                      <a:lumMod val="50000"/>
                      <a:alpha val="75000"/>
                    </a:schemeClr>
                  </a:glow>
                </a:effectLst>
                <a:latin typeface="DFKai-SB" pitchFamily="65" charset="-120"/>
                <a:ea typeface="DFKai-SB" pitchFamily="65" charset="-120"/>
                <a:cs typeface="Heiti TC Light"/>
              </a:rPr>
              <a:t>撒母耳说：“要使以色列众人聚集在米斯巴，我好为你们祷告耶和华。” </a:t>
            </a:r>
            <a:endParaRPr lang="zh-TW" altLang="en-US" sz="4000" dirty="0">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xmlns="" val="142852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246 聖靈的果子. Fruit of the Spirit"/>
          <p:cNvSpPr txBox="1">
            <a:spLocks/>
          </p:cNvSpPr>
          <p:nvPr/>
        </p:nvSpPr>
        <p:spPr>
          <a:xfrm>
            <a:off x="1069369"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Han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1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Samuel </a:t>
            </a:r>
            <a:r>
              <a:rPr lang="zh-Hant" altLang="en-US" sz="3400" dirty="0" smtClean="0">
                <a:solidFill>
                  <a:srgbClr val="FFFED5"/>
                </a:solidFill>
                <a:effectLst>
                  <a:glow rad="101600">
                    <a:schemeClr val="bg2">
                      <a:lumMod val="50000"/>
                      <a:alpha val="75000"/>
                    </a:schemeClr>
                  </a:glow>
                </a:effectLst>
                <a:latin typeface="Heiti TC Light"/>
                <a:ea typeface="Heiti TC Light"/>
                <a:cs typeface="Heiti TC Light"/>
              </a:rPr>
              <a:t>上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7</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:4-</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6</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1267"/>
            <a:ext cx="8047455" cy="50237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0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6 </a:t>
            </a:r>
            <a:r>
              <a:rPr lang="zh-CN" altLang="en-US" sz="4000" dirty="0" smtClean="0">
                <a:effectLst>
                  <a:glow rad="101600">
                    <a:schemeClr val="bg2">
                      <a:lumMod val="50000"/>
                      <a:alpha val="75000"/>
                    </a:schemeClr>
                  </a:glow>
                </a:effectLst>
                <a:latin typeface="DFKai-SB" pitchFamily="65" charset="-120"/>
                <a:ea typeface="DFKai-SB" pitchFamily="65" charset="-120"/>
                <a:cs typeface="Heiti TC Light"/>
              </a:rPr>
              <a:t>他们就聚集在米斯巴，打水浇在耶和华面前，当日禁食，说：“我们得罪了耶和华！”于是撒母耳在米斯巴审判以色列人。</a:t>
            </a:r>
            <a:endParaRPr lang="zh-TW" altLang="en-US" sz="4000" dirty="0">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xmlns="" val="211341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246 聖靈的果子. Fruit of the Spirit"/>
          <p:cNvSpPr txBox="1">
            <a:spLocks/>
          </p:cNvSpPr>
          <p:nvPr/>
        </p:nvSpPr>
        <p:spPr>
          <a:xfrm>
            <a:off x="1069369"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Han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1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Samuel </a:t>
            </a:r>
            <a:r>
              <a:rPr lang="zh-Hant" altLang="en-US" sz="3400" dirty="0" smtClean="0">
                <a:solidFill>
                  <a:srgbClr val="FFFED5"/>
                </a:solidFill>
                <a:effectLst>
                  <a:glow rad="101600">
                    <a:schemeClr val="bg2">
                      <a:lumMod val="50000"/>
                      <a:alpha val="75000"/>
                    </a:schemeClr>
                  </a:glow>
                </a:effectLst>
                <a:latin typeface="Heiti TC Light"/>
                <a:ea typeface="Heiti TC Light"/>
                <a:cs typeface="Heiti TC Light"/>
              </a:rPr>
              <a:t>上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7</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:4-</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6</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1267"/>
            <a:ext cx="8047455" cy="50237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3600" dirty="0">
                <a:solidFill>
                  <a:srgbClr val="FFFF00"/>
                </a:solidFill>
                <a:effectLst>
                  <a:glow rad="101600">
                    <a:schemeClr val="bg2">
                      <a:lumMod val="50000"/>
                      <a:alpha val="75000"/>
                    </a:schemeClr>
                  </a:glow>
                </a:effectLst>
                <a:latin typeface="DFKai-SB" pitchFamily="65" charset="-120"/>
                <a:ea typeface="DFKai-SB" pitchFamily="65" charset="-120"/>
                <a:cs typeface="Heiti TC Light"/>
              </a:rPr>
              <a:t> 4 </a:t>
            </a:r>
            <a:r>
              <a:rPr lang="en-US" altLang="zh-TW" sz="3600" dirty="0">
                <a:effectLst>
                  <a:glow rad="101600">
                    <a:schemeClr val="bg2">
                      <a:lumMod val="50000"/>
                      <a:alpha val="75000"/>
                    </a:schemeClr>
                  </a:glow>
                </a:effectLst>
                <a:latin typeface="DFKai-SB" pitchFamily="65" charset="-120"/>
                <a:ea typeface="DFKai-SB" pitchFamily="65" charset="-120"/>
                <a:cs typeface="Heiti TC Light"/>
              </a:rPr>
              <a:t>So the Israelites put away their </a:t>
            </a:r>
            <a:r>
              <a:rPr lang="en-US" altLang="zh-TW" sz="3600" dirty="0" err="1">
                <a:effectLst>
                  <a:glow rad="101600">
                    <a:schemeClr val="bg2">
                      <a:lumMod val="50000"/>
                      <a:alpha val="75000"/>
                    </a:schemeClr>
                  </a:glow>
                </a:effectLst>
                <a:latin typeface="DFKai-SB" pitchFamily="65" charset="-120"/>
                <a:ea typeface="DFKai-SB" pitchFamily="65" charset="-120"/>
                <a:cs typeface="Heiti TC Light"/>
              </a:rPr>
              <a:t>Baals</a:t>
            </a:r>
            <a:r>
              <a:rPr lang="en-US" altLang="zh-TW" sz="3600" dirty="0">
                <a:effectLst>
                  <a:glow rad="101600">
                    <a:schemeClr val="bg2">
                      <a:lumMod val="50000"/>
                      <a:alpha val="75000"/>
                    </a:schemeClr>
                  </a:glow>
                </a:effectLst>
                <a:latin typeface="DFKai-SB" pitchFamily="65" charset="-120"/>
                <a:ea typeface="DFKai-SB" pitchFamily="65" charset="-120"/>
                <a:cs typeface="Heiti TC Light"/>
              </a:rPr>
              <a:t> and </a:t>
            </a:r>
            <a:r>
              <a:rPr lang="en-US" altLang="zh-TW" sz="3600" dirty="0" err="1">
                <a:effectLst>
                  <a:glow rad="101600">
                    <a:schemeClr val="bg2">
                      <a:lumMod val="50000"/>
                      <a:alpha val="75000"/>
                    </a:schemeClr>
                  </a:glow>
                </a:effectLst>
                <a:latin typeface="DFKai-SB" pitchFamily="65" charset="-120"/>
                <a:ea typeface="DFKai-SB" pitchFamily="65" charset="-120"/>
                <a:cs typeface="Heiti TC Light"/>
              </a:rPr>
              <a:t>Ashtoreths</a:t>
            </a:r>
            <a:r>
              <a:rPr lang="en-US" altLang="zh-TW" sz="3600" dirty="0">
                <a:effectLst>
                  <a:glow rad="101600">
                    <a:schemeClr val="bg2">
                      <a:lumMod val="50000"/>
                      <a:alpha val="75000"/>
                    </a:schemeClr>
                  </a:glow>
                </a:effectLst>
                <a:latin typeface="DFKai-SB" pitchFamily="65" charset="-120"/>
                <a:ea typeface="DFKai-SB" pitchFamily="65" charset="-120"/>
                <a:cs typeface="Heiti TC Light"/>
              </a:rPr>
              <a:t>, and served the Lord only</a:t>
            </a: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a:t>
            </a:r>
            <a:endParaRPr lang="en-US" altLang="zh-TW" sz="3600" dirty="0">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3600" dirty="0">
                <a:solidFill>
                  <a:srgbClr val="FFFF00"/>
                </a:solidFill>
                <a:effectLst>
                  <a:glow rad="101600">
                    <a:schemeClr val="bg2">
                      <a:lumMod val="50000"/>
                      <a:alpha val="75000"/>
                    </a:schemeClr>
                  </a:glow>
                </a:effectLst>
                <a:latin typeface="DFKai-SB" pitchFamily="65" charset="-120"/>
                <a:ea typeface="DFKai-SB" pitchFamily="65" charset="-120"/>
                <a:cs typeface="Heiti TC Light"/>
              </a:rPr>
              <a:t>5 </a:t>
            </a:r>
            <a:r>
              <a:rPr lang="en-US" altLang="zh-TW" sz="3600" dirty="0">
                <a:effectLst>
                  <a:glow rad="101600">
                    <a:schemeClr val="bg2">
                      <a:lumMod val="50000"/>
                      <a:alpha val="75000"/>
                    </a:schemeClr>
                  </a:glow>
                </a:effectLst>
                <a:latin typeface="DFKai-SB" pitchFamily="65" charset="-120"/>
                <a:ea typeface="DFKai-SB" pitchFamily="65" charset="-120"/>
                <a:cs typeface="Heiti TC Light"/>
              </a:rPr>
              <a:t>Then Samuel said, “Assemble all Israel at </a:t>
            </a:r>
            <a:r>
              <a:rPr lang="en-US" altLang="zh-TW" sz="3600" dirty="0" err="1">
                <a:effectLst>
                  <a:glow rad="101600">
                    <a:schemeClr val="bg2">
                      <a:lumMod val="50000"/>
                      <a:alpha val="75000"/>
                    </a:schemeClr>
                  </a:glow>
                </a:effectLst>
                <a:latin typeface="DFKai-SB" pitchFamily="65" charset="-120"/>
                <a:ea typeface="DFKai-SB" pitchFamily="65" charset="-120"/>
                <a:cs typeface="Heiti TC Light"/>
              </a:rPr>
              <a:t>Mizpah</a:t>
            </a:r>
            <a:r>
              <a:rPr lang="en-US" altLang="zh-TW" sz="3600" dirty="0">
                <a:effectLst>
                  <a:glow rad="101600">
                    <a:schemeClr val="bg2">
                      <a:lumMod val="50000"/>
                      <a:alpha val="75000"/>
                    </a:schemeClr>
                  </a:glow>
                </a:effectLst>
                <a:latin typeface="DFKai-SB" pitchFamily="65" charset="-120"/>
                <a:ea typeface="DFKai-SB" pitchFamily="65" charset="-120"/>
                <a:cs typeface="Heiti TC Light"/>
              </a:rPr>
              <a:t>, and I will intercede with the Lord for you.</a:t>
            </a: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a:t>
            </a:r>
            <a:endParaRPr lang="zh-TW" altLang="en-US" sz="3600" dirty="0">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xmlns="" val="77651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246 聖靈的果子. Fruit of the Spirit"/>
          <p:cNvSpPr txBox="1">
            <a:spLocks/>
          </p:cNvSpPr>
          <p:nvPr/>
        </p:nvSpPr>
        <p:spPr>
          <a:xfrm>
            <a:off x="1069369" y="91911"/>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Han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1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Samuel </a:t>
            </a:r>
            <a:r>
              <a:rPr lang="zh-Hant" altLang="en-US" sz="3400" dirty="0" smtClean="0">
                <a:solidFill>
                  <a:srgbClr val="FFFED5"/>
                </a:solidFill>
                <a:effectLst>
                  <a:glow rad="101600">
                    <a:schemeClr val="bg2">
                      <a:lumMod val="50000"/>
                      <a:alpha val="75000"/>
                    </a:schemeClr>
                  </a:glow>
                </a:effectLst>
                <a:latin typeface="Heiti TC Light"/>
                <a:ea typeface="Heiti TC Light"/>
                <a:cs typeface="Heiti TC Light"/>
              </a:rPr>
              <a:t>上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7</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:4-</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6</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707464"/>
            <a:ext cx="8047455" cy="58427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36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6 </a:t>
            </a:r>
            <a:r>
              <a:rPr lang="en-US" altLang="zh-TW" sz="3600" dirty="0">
                <a:effectLst>
                  <a:glow rad="101600">
                    <a:schemeClr val="bg2">
                      <a:lumMod val="50000"/>
                      <a:alpha val="75000"/>
                    </a:schemeClr>
                  </a:glow>
                </a:effectLst>
                <a:latin typeface="DFKai-SB" pitchFamily="65" charset="-120"/>
                <a:ea typeface="DFKai-SB" pitchFamily="65" charset="-120"/>
                <a:cs typeface="Heiti TC Light"/>
              </a:rPr>
              <a:t>When they had assembled at </a:t>
            </a:r>
            <a:r>
              <a:rPr lang="en-US" altLang="zh-TW" sz="3600" dirty="0" err="1">
                <a:effectLst>
                  <a:glow rad="101600">
                    <a:schemeClr val="bg2">
                      <a:lumMod val="50000"/>
                      <a:alpha val="75000"/>
                    </a:schemeClr>
                  </a:glow>
                </a:effectLst>
                <a:latin typeface="DFKai-SB" pitchFamily="65" charset="-120"/>
                <a:ea typeface="DFKai-SB" pitchFamily="65" charset="-120"/>
                <a:cs typeface="Heiti TC Light"/>
              </a:rPr>
              <a:t>Mizpah</a:t>
            </a:r>
            <a:r>
              <a:rPr lang="en-US" altLang="zh-TW" sz="3600" dirty="0">
                <a:effectLst>
                  <a:glow rad="101600">
                    <a:schemeClr val="bg2">
                      <a:lumMod val="50000"/>
                      <a:alpha val="75000"/>
                    </a:schemeClr>
                  </a:glow>
                </a:effectLst>
                <a:latin typeface="DFKai-SB" pitchFamily="65" charset="-120"/>
                <a:ea typeface="DFKai-SB" pitchFamily="65" charset="-120"/>
                <a:cs typeface="Heiti TC Light"/>
              </a:rPr>
              <a:t>, they drew water and poured it out before the Lord. On that day they fasted and there they confessed, “We have sinned against the Lord.” Now Samuel was serving as </a:t>
            </a: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leader </a:t>
            </a:r>
            <a:r>
              <a:rPr lang="en-US" altLang="zh-TW" sz="3600" dirty="0">
                <a:effectLst>
                  <a:glow rad="101600">
                    <a:schemeClr val="bg2">
                      <a:lumMod val="50000"/>
                      <a:alpha val="75000"/>
                    </a:schemeClr>
                  </a:glow>
                </a:effectLst>
                <a:latin typeface="DFKai-SB" pitchFamily="65" charset="-120"/>
                <a:ea typeface="DFKai-SB" pitchFamily="65" charset="-120"/>
                <a:cs typeface="Heiti TC Light"/>
              </a:rPr>
              <a:t>of Israel at </a:t>
            </a:r>
            <a:r>
              <a:rPr lang="en-US" altLang="zh-TW" sz="3600" dirty="0" err="1">
                <a:effectLst>
                  <a:glow rad="101600">
                    <a:schemeClr val="bg2">
                      <a:lumMod val="50000"/>
                      <a:alpha val="75000"/>
                    </a:schemeClr>
                  </a:glow>
                </a:effectLst>
                <a:latin typeface="DFKai-SB" pitchFamily="65" charset="-120"/>
                <a:ea typeface="DFKai-SB" pitchFamily="65" charset="-120"/>
                <a:cs typeface="Heiti TC Light"/>
              </a:rPr>
              <a:t>Mizpah</a:t>
            </a:r>
            <a:r>
              <a:rPr lang="en-US" altLang="zh-TW" sz="3600" dirty="0">
                <a:effectLst>
                  <a:glow rad="101600">
                    <a:schemeClr val="bg2">
                      <a:lumMod val="50000"/>
                      <a:alpha val="75000"/>
                    </a:schemeClr>
                  </a:glow>
                </a:effectLst>
                <a:latin typeface="DFKai-SB" pitchFamily="65" charset="-120"/>
                <a:ea typeface="DFKai-SB" pitchFamily="65" charset="-120"/>
                <a:cs typeface="Heiti TC Light"/>
              </a:rPr>
              <a:t>.</a:t>
            </a:r>
            <a:endParaRPr lang="zh-TW" altLang="en-US" sz="3600" dirty="0">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xmlns="" val="194008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246 聖靈的果子. Fruit of the Spirit"/>
          <p:cNvSpPr txBox="1">
            <a:spLocks/>
          </p:cNvSpPr>
          <p:nvPr/>
        </p:nvSpPr>
        <p:spPr>
          <a:xfrm>
            <a:off x="1069369"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ja-JP" altLang="en-US" sz="3400" dirty="0">
                <a:solidFill>
                  <a:srgbClr val="FFFED5"/>
                </a:solidFill>
                <a:effectLst>
                  <a:glow rad="101600">
                    <a:schemeClr val="bg2">
                      <a:lumMod val="50000"/>
                      <a:alpha val="75000"/>
                    </a:schemeClr>
                  </a:glow>
                </a:effectLst>
                <a:latin typeface="Heiti TC Light"/>
                <a:ea typeface="Heiti TC Light"/>
                <a:cs typeface="Heiti TC Light"/>
              </a:rPr>
              <a:t>詩 篇 </a:t>
            </a:r>
            <a:r>
              <a:rPr lang="en-US" altLang="ja-JP" sz="3400" dirty="0">
                <a:solidFill>
                  <a:srgbClr val="FFFED5"/>
                </a:solidFill>
                <a:effectLst>
                  <a:glow rad="101600">
                    <a:schemeClr val="bg2">
                      <a:lumMod val="50000"/>
                      <a:alpha val="75000"/>
                    </a:schemeClr>
                  </a:glow>
                </a:effectLst>
                <a:latin typeface="Heiti TC Light"/>
                <a:ea typeface="Heiti TC Light"/>
                <a:cs typeface="Heiti TC Light"/>
              </a:rPr>
              <a:t>Psalm </a:t>
            </a:r>
            <a:r>
              <a:rPr lang="en-US" altLang="ja-JP" sz="3400" dirty="0" smtClean="0">
                <a:solidFill>
                  <a:srgbClr val="FFFED5"/>
                </a:solidFill>
                <a:effectLst>
                  <a:glow rad="101600">
                    <a:schemeClr val="bg2">
                      <a:lumMod val="50000"/>
                      <a:alpha val="75000"/>
                    </a:schemeClr>
                  </a:glow>
                </a:effectLst>
                <a:latin typeface="Heiti TC Light"/>
                <a:ea typeface="Heiti TC Light"/>
                <a:cs typeface="Heiti TC Light"/>
              </a:rPr>
              <a:t>34:18</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1267"/>
            <a:ext cx="8047455" cy="50237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18 </a:t>
            </a:r>
            <a:r>
              <a:rPr lang="zh-CN" altLang="en-US"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耶和华靠近伤心的人，拯救灵性痛悔的人。</a:t>
            </a:r>
            <a:endParaRPr lang="en-US" altLang="zh-TW"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3600" dirty="0">
                <a:effectLst>
                  <a:glow rad="101600">
                    <a:schemeClr val="bg2">
                      <a:lumMod val="50000"/>
                      <a:alpha val="75000"/>
                    </a:schemeClr>
                  </a:glow>
                </a:effectLst>
                <a:latin typeface="DFKai-SB" pitchFamily="65" charset="-120"/>
                <a:ea typeface="DFKai-SB" pitchFamily="65" charset="-120"/>
                <a:cs typeface="Heiti TC Light"/>
              </a:rPr>
              <a:t>18 The Lord is close to the </a:t>
            </a: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brokenhearted and </a:t>
            </a:r>
            <a:r>
              <a:rPr lang="en-US" altLang="zh-TW" sz="3600" dirty="0">
                <a:effectLst>
                  <a:glow rad="101600">
                    <a:schemeClr val="bg2">
                      <a:lumMod val="50000"/>
                      <a:alpha val="75000"/>
                    </a:schemeClr>
                  </a:glow>
                </a:effectLst>
                <a:latin typeface="DFKai-SB" pitchFamily="65" charset="-120"/>
                <a:ea typeface="DFKai-SB" pitchFamily="65" charset="-120"/>
                <a:cs typeface="Heiti TC Light"/>
              </a:rPr>
              <a:t>saves those who are crushed in spirit.</a:t>
            </a:r>
            <a:endParaRPr lang="zh-TW" altLang="en-US" sz="3600" dirty="0">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xmlns="" val="364689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jp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t="3907" r="3850"/>
          <a:stretch/>
        </p:blipFill>
        <p:spPr>
          <a:xfrm>
            <a:off x="2680606" y="652723"/>
            <a:ext cx="3775540" cy="5640759"/>
          </a:xfrm>
          <a:prstGeom prst="rect">
            <a:avLst/>
          </a:prstGeom>
        </p:spPr>
      </p:pic>
    </p:spTree>
    <p:extLst>
      <p:ext uri="{BB962C8B-B14F-4D97-AF65-F5344CB8AC3E}">
        <p14:creationId xmlns:p14="http://schemas.microsoft.com/office/powerpoint/2010/main" xmlns="" val="370304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246 聖靈的果子. Fruit of the Spirit"/>
          <p:cNvSpPr txBox="1">
            <a:spLocks/>
          </p:cNvSpPr>
          <p:nvPr/>
        </p:nvSpPr>
        <p:spPr>
          <a:xfrm>
            <a:off x="1069369"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Han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1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Samuel </a:t>
            </a:r>
            <a:r>
              <a:rPr lang="zh-Hant" altLang="en-US" sz="3400" dirty="0" smtClean="0">
                <a:solidFill>
                  <a:srgbClr val="FFFED5"/>
                </a:solidFill>
                <a:effectLst>
                  <a:glow rad="101600">
                    <a:schemeClr val="bg2">
                      <a:lumMod val="50000"/>
                      <a:alpha val="75000"/>
                    </a:schemeClr>
                  </a:glow>
                </a:effectLst>
                <a:latin typeface="Heiti TC Light"/>
                <a:ea typeface="Heiti TC Light"/>
                <a:cs typeface="Heiti TC Light"/>
              </a:rPr>
              <a:t>上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5:</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1</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-4</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388074" y="1019268"/>
            <a:ext cx="8401381" cy="50237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defRPr sz="5500"/>
            </a:pPr>
            <a:r>
              <a:rPr lang="en-US" altLang="zh-TW" sz="4000" dirty="0" smtClean="0">
                <a:solidFill>
                  <a:srgbClr val="FFFE0B"/>
                </a:solidFill>
              </a:rPr>
              <a:t>1 </a:t>
            </a:r>
            <a:r>
              <a:rPr lang="zh-CN" altLang="en-US"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非利士人将神的约柜从以便以谢抬到亚实突。 </a:t>
            </a:r>
            <a:endPar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10000"/>
              </a:lnSpc>
              <a:buNone/>
              <a:defRPr sz="5500"/>
            </a:pPr>
            <a:r>
              <a:rPr lang="en-US" altLang="zh-CN"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2</a:t>
            </a:r>
            <a:r>
              <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zh-CN" altLang="en-US"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非利士人将神的约柜抬进大衮庙，放在大衮的旁边。 </a:t>
            </a:r>
            <a:endPar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10000"/>
              </a:lnSpc>
              <a:buNone/>
              <a:defRPr sz="5500"/>
            </a:pPr>
            <a:r>
              <a:rPr lang="en-US" altLang="zh-CN"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3</a:t>
            </a:r>
            <a:r>
              <a:rPr lang="en-US" altLang="zh-CN"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zh-CN" altLang="en-US"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次日清早，亚实突人起来，见大衮仆倒在耶和华的约柜前，脸伏于地，就把大衮仍立在原处。</a:t>
            </a:r>
            <a:endParaRPr lang="zh-TW" altLang="en-US" sz="4000" dirty="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xmlns="" val="94971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246 聖靈的果子. Fruit of the Spirit"/>
          <p:cNvSpPr txBox="1">
            <a:spLocks/>
          </p:cNvSpPr>
          <p:nvPr/>
        </p:nvSpPr>
        <p:spPr>
          <a:xfrm>
            <a:off x="1069369"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Han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1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Samuel </a:t>
            </a:r>
            <a:r>
              <a:rPr lang="zh-Hant" altLang="en-US" sz="3400" dirty="0" smtClean="0">
                <a:solidFill>
                  <a:srgbClr val="FFFED5"/>
                </a:solidFill>
                <a:effectLst>
                  <a:glow rad="101600">
                    <a:schemeClr val="bg2">
                      <a:lumMod val="50000"/>
                      <a:alpha val="75000"/>
                    </a:schemeClr>
                  </a:glow>
                </a:effectLst>
                <a:latin typeface="Heiti TC Light"/>
                <a:ea typeface="Heiti TC Light"/>
                <a:cs typeface="Heiti TC Light"/>
              </a:rPr>
              <a:t>上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7</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:3</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b</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1267"/>
            <a:ext cx="8047455" cy="50237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zh-TW" altLang="en-US" sz="3800" dirty="0" smtClean="0">
                <a:solidFill>
                  <a:srgbClr val="FEB40A"/>
                </a:solidFill>
              </a:rPr>
              <a:t> </a:t>
            </a:r>
            <a:r>
              <a:rPr lang="en-US" altLang="zh-TW" sz="3600" dirty="0">
                <a:solidFill>
                  <a:srgbClr val="FFFF00"/>
                </a:solidFill>
                <a:effectLst>
                  <a:glow rad="101600">
                    <a:schemeClr val="bg2">
                      <a:lumMod val="50000"/>
                      <a:alpha val="75000"/>
                    </a:schemeClr>
                  </a:glow>
                </a:effectLst>
                <a:latin typeface="DFKai-SB" pitchFamily="65" charset="-120"/>
                <a:ea typeface="DFKai-SB" pitchFamily="65" charset="-120"/>
                <a:cs typeface="Heiti TC Light"/>
              </a:rPr>
              <a:t>3 </a:t>
            </a:r>
            <a:r>
              <a:rPr lang="zh-TW" altLang="en-US" sz="36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专 </a:t>
            </a:r>
            <a:r>
              <a:rPr lang="zh-TW" altLang="en-US" sz="36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心 归 向 耶 和 华 ， 单 单 地 事 奉 他 。 他 必 救 你 们 脱 离 非 利 士 人 的 手 </a:t>
            </a:r>
            <a:r>
              <a:rPr lang="zh-TW" altLang="en-US" sz="36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a:t>
            </a:r>
            <a:endParaRPr lang="en-US" altLang="zh-TW" sz="36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3 Commit </a:t>
            </a:r>
            <a:r>
              <a:rPr lang="en-US" altLang="zh-TW"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yourselves to the Lord and serve him only, and he will deliver you out of the hand of the Philistines.”</a:t>
            </a:r>
          </a:p>
          <a:p>
            <a:pPr marL="0" indent="0">
              <a:lnSpc>
                <a:spcPct val="130000"/>
              </a:lnSpc>
              <a:buNone/>
              <a:defRPr sz="5500"/>
            </a:pPr>
            <a:endParaRPr lang="zh-TW" altLang="en-US"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xmlns="" val="1654102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6" name="(帶領) 主的靈在那裡,…"/>
          <p:cNvSpPr txBox="1">
            <a:spLocks/>
          </p:cNvSpPr>
          <p:nvPr/>
        </p:nvSpPr>
        <p:spPr>
          <a:xfrm>
            <a:off x="249472" y="337457"/>
            <a:ext cx="8720181" cy="58891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defRPr sz="5500"/>
            </a:pPr>
            <a:r>
              <a:rPr lang="zh-TW" altLang="en-US" sz="3800" dirty="0" smtClean="0">
                <a:solidFill>
                  <a:srgbClr val="FFFE0B"/>
                </a:solidFill>
                <a:latin typeface="Heiti TC Light"/>
                <a:ea typeface="Heiti TC Light"/>
                <a:cs typeface="Heiti TC Light"/>
              </a:rPr>
              <a:t>所以我们需要思想五个问题</a:t>
            </a:r>
            <a:endParaRPr lang="en-US" altLang="zh-TW" sz="3800" dirty="0" smtClean="0">
              <a:solidFill>
                <a:srgbClr val="FFFE0B"/>
              </a:solidFill>
              <a:latin typeface="Heiti TC Light"/>
              <a:ea typeface="Heiti TC Light"/>
              <a:cs typeface="Heiti TC Light"/>
            </a:endParaRPr>
          </a:p>
          <a:p>
            <a:pPr marL="0" indent="0" algn="ctr">
              <a:lnSpc>
                <a:spcPct val="90000"/>
              </a:lnSpc>
              <a:buNone/>
              <a:defRPr sz="5500"/>
            </a:pPr>
            <a:r>
              <a:rPr lang="en-US" altLang="zh-TW" sz="2800" dirty="0">
                <a:solidFill>
                  <a:srgbClr val="FFFFFF"/>
                </a:solidFill>
                <a:latin typeface="Heiti TC Light"/>
                <a:ea typeface="Heiti TC Light"/>
                <a:cs typeface="Heiti TC Light"/>
              </a:rPr>
              <a:t>Let Us Ponders over these 5 </a:t>
            </a:r>
            <a:r>
              <a:rPr lang="en-US" altLang="zh-TW" sz="2800" dirty="0" smtClean="0">
                <a:solidFill>
                  <a:srgbClr val="FFFFFF"/>
                </a:solidFill>
                <a:latin typeface="Heiti TC Light"/>
                <a:ea typeface="Heiti TC Light"/>
                <a:cs typeface="Heiti TC Light"/>
              </a:rPr>
              <a:t>Questions</a:t>
            </a:r>
          </a:p>
          <a:p>
            <a:pPr marL="0" indent="0" algn="ctr">
              <a:lnSpc>
                <a:spcPct val="90000"/>
              </a:lnSpc>
              <a:buNone/>
              <a:defRPr sz="5500"/>
            </a:pPr>
            <a:endParaRPr lang="zh-TW" altLang="en-US" sz="2800" dirty="0">
              <a:solidFill>
                <a:srgbClr val="FFFFFF"/>
              </a:solidFill>
              <a:latin typeface="Heiti TC Light"/>
              <a:ea typeface="Heiti TC Light"/>
              <a:cs typeface="Heiti TC Light"/>
            </a:endParaRPr>
          </a:p>
          <a:p>
            <a:pPr marL="0" indent="0">
              <a:lnSpc>
                <a:spcPct val="90000"/>
              </a:lnSpc>
              <a:buNone/>
              <a:defRPr sz="5500"/>
            </a:pPr>
            <a:r>
              <a:rPr lang="en-US" altLang="zh-TW" sz="3800" dirty="0">
                <a:solidFill>
                  <a:srgbClr val="FFFE0B"/>
                </a:solidFill>
                <a:latin typeface="Heiti TC Light"/>
                <a:ea typeface="Heiti TC Light"/>
                <a:cs typeface="Heiti TC Light"/>
              </a:rPr>
              <a:t>1</a:t>
            </a:r>
            <a:r>
              <a:rPr lang="zh-TW" altLang="en-US" sz="3800" dirty="0">
                <a:solidFill>
                  <a:srgbClr val="FFFE0B"/>
                </a:solidFill>
                <a:latin typeface="Heiti TC Light"/>
                <a:ea typeface="Heiti TC Light"/>
                <a:cs typeface="Heiti TC Light"/>
              </a:rPr>
              <a:t>：我们侍奉神的动机是什么</a:t>
            </a:r>
            <a:r>
              <a:rPr lang="zh-TW" altLang="en-US" sz="3800" dirty="0" smtClean="0">
                <a:solidFill>
                  <a:srgbClr val="FFFE0B"/>
                </a:solidFill>
                <a:latin typeface="Heiti TC Light"/>
                <a:ea typeface="Heiti TC Light"/>
                <a:cs typeface="Heiti TC Light"/>
              </a:rPr>
              <a:t>？</a:t>
            </a:r>
            <a:endParaRPr lang="en-US" altLang="zh-TW" sz="3800" dirty="0" smtClean="0">
              <a:solidFill>
                <a:srgbClr val="FFFE0B"/>
              </a:solidFill>
              <a:latin typeface="Heiti TC Light"/>
              <a:ea typeface="Heiti TC Light"/>
              <a:cs typeface="Heiti TC Light"/>
            </a:endParaRPr>
          </a:p>
          <a:p>
            <a:pPr marL="800100" lvl="2" indent="0">
              <a:lnSpc>
                <a:spcPct val="90000"/>
              </a:lnSpc>
              <a:buNone/>
              <a:defRPr sz="5500"/>
            </a:pPr>
            <a:r>
              <a:rPr lang="en-US" altLang="zh-TW" sz="3200" dirty="0" smtClean="0">
                <a:solidFill>
                  <a:srgbClr val="FFFFFF"/>
                </a:solidFill>
                <a:latin typeface="Heiti TC Light"/>
                <a:ea typeface="Heiti TC Light"/>
                <a:cs typeface="Heiti TC Light"/>
              </a:rPr>
              <a:t>What </a:t>
            </a:r>
            <a:r>
              <a:rPr lang="en-US" altLang="zh-TW" sz="3200" dirty="0">
                <a:solidFill>
                  <a:srgbClr val="FFFFFF"/>
                </a:solidFill>
                <a:latin typeface="Heiti TC Light"/>
                <a:ea typeface="Heiti TC Light"/>
                <a:cs typeface="Heiti TC Light"/>
              </a:rPr>
              <a:t>is the Motive behind our Serving God?</a:t>
            </a:r>
            <a:endParaRPr lang="zh-TW" altLang="en-US" sz="3200" dirty="0">
              <a:solidFill>
                <a:srgbClr val="FFFFFF"/>
              </a:solidFill>
              <a:latin typeface="Heiti TC Light"/>
              <a:ea typeface="Heiti TC Light"/>
              <a:cs typeface="Heiti TC Light"/>
            </a:endParaRPr>
          </a:p>
          <a:p>
            <a:pPr marL="0" indent="0">
              <a:lnSpc>
                <a:spcPct val="90000"/>
              </a:lnSpc>
              <a:buNone/>
              <a:defRPr sz="5500"/>
            </a:pPr>
            <a:r>
              <a:rPr lang="en-US" altLang="zh-TW" sz="3800" dirty="0">
                <a:solidFill>
                  <a:srgbClr val="FFFE0B"/>
                </a:solidFill>
                <a:latin typeface="Heiti TC Light"/>
                <a:ea typeface="Heiti TC Light"/>
                <a:cs typeface="Heiti TC Light"/>
              </a:rPr>
              <a:t>2</a:t>
            </a:r>
            <a:r>
              <a:rPr lang="zh-TW" altLang="en-US" sz="3800" dirty="0">
                <a:solidFill>
                  <a:srgbClr val="FFFE0B"/>
                </a:solidFill>
                <a:latin typeface="Heiti TC Light"/>
                <a:ea typeface="Heiti TC Light"/>
                <a:cs typeface="Heiti TC Light"/>
              </a:rPr>
              <a:t>：我们是用什么样的态度来侍奉神</a:t>
            </a:r>
            <a:r>
              <a:rPr lang="zh-TW" altLang="en-US" sz="3800" dirty="0" smtClean="0">
                <a:solidFill>
                  <a:srgbClr val="FFFE0B"/>
                </a:solidFill>
                <a:latin typeface="Heiti TC Light"/>
                <a:ea typeface="Heiti TC Light"/>
                <a:cs typeface="Heiti TC Light"/>
              </a:rPr>
              <a:t>？</a:t>
            </a:r>
            <a:endParaRPr lang="en-US" altLang="zh-TW" sz="3800" dirty="0" smtClean="0">
              <a:solidFill>
                <a:srgbClr val="FFFE0B"/>
              </a:solidFill>
              <a:latin typeface="Heiti TC Light"/>
              <a:ea typeface="Heiti TC Light"/>
              <a:cs typeface="Heiti TC Light"/>
            </a:endParaRPr>
          </a:p>
          <a:p>
            <a:pPr marL="800100" lvl="2" indent="0">
              <a:lnSpc>
                <a:spcPct val="90000"/>
              </a:lnSpc>
              <a:buNone/>
              <a:defRPr sz="5500"/>
            </a:pPr>
            <a:r>
              <a:rPr lang="en-US" altLang="zh-TW" sz="3200" dirty="0">
                <a:solidFill>
                  <a:srgbClr val="FFFFFF"/>
                </a:solidFill>
                <a:latin typeface="Heiti TC Light"/>
                <a:ea typeface="Heiti TC Light"/>
                <a:cs typeface="Heiti TC Light"/>
              </a:rPr>
              <a:t>What is our Attitude towards Serving God?</a:t>
            </a:r>
            <a:endParaRPr lang="zh-TW" altLang="en-US" sz="3200" dirty="0">
              <a:solidFill>
                <a:srgbClr val="FFFFFF"/>
              </a:solidFill>
              <a:latin typeface="Heiti TC Light"/>
              <a:ea typeface="Heiti TC Light"/>
              <a:cs typeface="Heiti TC Light"/>
            </a:endParaRPr>
          </a:p>
          <a:p>
            <a:pPr marL="0" indent="0">
              <a:lnSpc>
                <a:spcPct val="90000"/>
              </a:lnSpc>
              <a:buNone/>
              <a:defRPr sz="5500"/>
            </a:pPr>
            <a:r>
              <a:rPr lang="en-US" altLang="zh-TW" sz="3800" dirty="0">
                <a:solidFill>
                  <a:srgbClr val="FFFE0B"/>
                </a:solidFill>
                <a:latin typeface="Heiti TC Light"/>
                <a:ea typeface="Heiti TC Light"/>
                <a:cs typeface="Heiti TC Light"/>
              </a:rPr>
              <a:t>3</a:t>
            </a:r>
            <a:r>
              <a:rPr lang="zh-TW" altLang="en-US" sz="3800" dirty="0">
                <a:solidFill>
                  <a:srgbClr val="FFFE0B"/>
                </a:solidFill>
                <a:latin typeface="Heiti TC Light"/>
                <a:ea typeface="Heiti TC Light"/>
                <a:cs typeface="Heiti TC Light"/>
              </a:rPr>
              <a:t>：侍奉的人需要什么样的装备</a:t>
            </a:r>
            <a:r>
              <a:rPr lang="zh-TW" altLang="en-US" sz="3800" dirty="0" smtClean="0">
                <a:solidFill>
                  <a:srgbClr val="FFFE0B"/>
                </a:solidFill>
                <a:latin typeface="Heiti TC Light"/>
                <a:ea typeface="Heiti TC Light"/>
                <a:cs typeface="Heiti TC Light"/>
              </a:rPr>
              <a:t>？</a:t>
            </a:r>
            <a:endParaRPr lang="en-US" altLang="zh-TW" sz="3800" dirty="0" smtClean="0">
              <a:solidFill>
                <a:srgbClr val="FFFE0B"/>
              </a:solidFill>
              <a:latin typeface="Heiti TC Light"/>
              <a:ea typeface="Heiti TC Light"/>
              <a:cs typeface="Heiti TC Light"/>
            </a:endParaRPr>
          </a:p>
          <a:p>
            <a:pPr marL="800100" lvl="2" indent="0">
              <a:lnSpc>
                <a:spcPct val="90000"/>
              </a:lnSpc>
              <a:buNone/>
              <a:defRPr sz="5500"/>
            </a:pPr>
            <a:r>
              <a:rPr lang="en-US" altLang="zh-TW" sz="3200" dirty="0">
                <a:solidFill>
                  <a:srgbClr val="FFFFFF"/>
                </a:solidFill>
                <a:latin typeface="Heiti TC Light"/>
                <a:ea typeface="Heiti TC Light"/>
                <a:cs typeface="Heiti TC Light"/>
              </a:rPr>
              <a:t>How must We be Equipped to Serve God?</a:t>
            </a:r>
            <a:endParaRPr lang="zh-TW" altLang="en-US" sz="3200" dirty="0">
              <a:solidFill>
                <a:srgbClr val="FFFFFF"/>
              </a:solidFill>
              <a:latin typeface="Heiti TC Light"/>
              <a:ea typeface="Heiti TC Light"/>
              <a:cs typeface="Heiti TC Light"/>
            </a:endParaRPr>
          </a:p>
          <a:p>
            <a:pPr marL="0" indent="0">
              <a:lnSpc>
                <a:spcPct val="90000"/>
              </a:lnSpc>
              <a:buNone/>
              <a:defRPr sz="5500"/>
            </a:pPr>
            <a:endParaRPr lang="zh-TW" altLang="en-US" sz="2000" dirty="0">
              <a:solidFill>
                <a:srgbClr val="FFFFFF"/>
              </a:solidFill>
              <a:effectLst>
                <a:glow rad="101600">
                  <a:schemeClr val="bg2">
                    <a:lumMod val="50000"/>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xmlns="" val="272022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6" name="(帶領) 主的靈在那裡,…"/>
          <p:cNvSpPr txBox="1">
            <a:spLocks/>
          </p:cNvSpPr>
          <p:nvPr/>
        </p:nvSpPr>
        <p:spPr>
          <a:xfrm>
            <a:off x="249472" y="769274"/>
            <a:ext cx="8720181" cy="491307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defRPr sz="5500"/>
            </a:pPr>
            <a:endParaRPr lang="zh-TW" altLang="en-US" sz="2800" dirty="0">
              <a:solidFill>
                <a:srgbClr val="FFFFFF"/>
              </a:solidFill>
              <a:latin typeface="Heiti TC Light"/>
              <a:ea typeface="Heiti TC Light"/>
              <a:cs typeface="Heiti TC Light"/>
            </a:endParaRPr>
          </a:p>
          <a:p>
            <a:pPr marL="0" indent="0">
              <a:lnSpc>
                <a:spcPct val="90000"/>
              </a:lnSpc>
              <a:buNone/>
              <a:defRPr sz="5500"/>
            </a:pPr>
            <a:r>
              <a:rPr lang="en-US" altLang="zh-TW" sz="3800" dirty="0" smtClean="0">
                <a:solidFill>
                  <a:srgbClr val="FFFE0B"/>
                </a:solidFill>
                <a:latin typeface="Heiti TC Light"/>
                <a:ea typeface="Heiti TC Light"/>
                <a:cs typeface="Heiti TC Light"/>
              </a:rPr>
              <a:t>4</a:t>
            </a:r>
            <a:r>
              <a:rPr lang="zh-TW" altLang="en-US" sz="3800" dirty="0">
                <a:solidFill>
                  <a:srgbClr val="FFFE0B"/>
                </a:solidFill>
                <a:latin typeface="Heiti TC Light"/>
                <a:ea typeface="Heiti TC Light"/>
                <a:cs typeface="Heiti TC Light"/>
              </a:rPr>
              <a:t>：在教会里如何与别人搭配侍奉</a:t>
            </a:r>
            <a:r>
              <a:rPr lang="zh-TW" altLang="en-US" sz="3800" dirty="0" smtClean="0">
                <a:solidFill>
                  <a:srgbClr val="FFFE0B"/>
                </a:solidFill>
                <a:latin typeface="Heiti TC Light"/>
                <a:ea typeface="Heiti TC Light"/>
                <a:cs typeface="Heiti TC Light"/>
              </a:rPr>
              <a:t>？</a:t>
            </a:r>
            <a:endParaRPr lang="en-US" altLang="zh-TW" sz="3800" dirty="0" smtClean="0">
              <a:solidFill>
                <a:srgbClr val="FFFE0B"/>
              </a:solidFill>
              <a:latin typeface="Heiti TC Light"/>
              <a:ea typeface="Heiti TC Light"/>
              <a:cs typeface="Heiti TC Light"/>
            </a:endParaRPr>
          </a:p>
          <a:p>
            <a:pPr marL="800100" lvl="2" indent="0">
              <a:lnSpc>
                <a:spcPct val="90000"/>
              </a:lnSpc>
              <a:buNone/>
              <a:defRPr sz="5500"/>
            </a:pPr>
            <a:r>
              <a:rPr lang="en-US" altLang="zh-TW" sz="3200" dirty="0">
                <a:solidFill>
                  <a:srgbClr val="FFFFFF"/>
                </a:solidFill>
                <a:latin typeface="Heiti TC Light"/>
                <a:ea typeface="Heiti TC Light"/>
                <a:cs typeface="Heiti TC Light"/>
              </a:rPr>
              <a:t>How do We Work Together with Others to Serve God?</a:t>
            </a:r>
            <a:endParaRPr lang="zh-TW" altLang="en-US" sz="3200" dirty="0">
              <a:solidFill>
                <a:srgbClr val="FFFFFF"/>
              </a:solidFill>
              <a:latin typeface="Heiti TC Light"/>
              <a:ea typeface="Heiti TC Light"/>
              <a:cs typeface="Heiti TC Light"/>
            </a:endParaRPr>
          </a:p>
          <a:p>
            <a:pPr marL="0" indent="0">
              <a:lnSpc>
                <a:spcPct val="90000"/>
              </a:lnSpc>
              <a:buNone/>
              <a:defRPr sz="5500"/>
            </a:pPr>
            <a:r>
              <a:rPr lang="en-US" altLang="zh-TW" sz="3800" dirty="0">
                <a:solidFill>
                  <a:srgbClr val="FFFE0B"/>
                </a:solidFill>
                <a:latin typeface="Heiti TC Light"/>
                <a:ea typeface="Heiti TC Light"/>
                <a:cs typeface="Heiti TC Light"/>
              </a:rPr>
              <a:t>5</a:t>
            </a:r>
            <a:r>
              <a:rPr lang="zh-TW" altLang="en-US" sz="3800" dirty="0">
                <a:solidFill>
                  <a:srgbClr val="FFFE0B"/>
                </a:solidFill>
                <a:latin typeface="Heiti TC Light"/>
                <a:ea typeface="Heiti TC Light"/>
                <a:cs typeface="Heiti TC Light"/>
              </a:rPr>
              <a:t>：什么叫本位的事奉</a:t>
            </a:r>
            <a:r>
              <a:rPr lang="zh-TW" altLang="en-US" sz="3800" dirty="0" smtClean="0">
                <a:solidFill>
                  <a:srgbClr val="FFFE0B"/>
                </a:solidFill>
                <a:latin typeface="Heiti TC Light"/>
                <a:ea typeface="Heiti TC Light"/>
                <a:cs typeface="Heiti TC Light"/>
              </a:rPr>
              <a:t>？</a:t>
            </a:r>
            <a:endParaRPr lang="en-US" altLang="zh-TW" sz="3800" dirty="0" smtClean="0">
              <a:solidFill>
                <a:srgbClr val="FFFE0B"/>
              </a:solidFill>
              <a:latin typeface="Heiti TC Light"/>
              <a:ea typeface="Heiti TC Light"/>
              <a:cs typeface="Heiti TC Light"/>
            </a:endParaRPr>
          </a:p>
          <a:p>
            <a:pPr marL="800100" lvl="2" indent="0">
              <a:lnSpc>
                <a:spcPct val="90000"/>
              </a:lnSpc>
              <a:buNone/>
              <a:defRPr sz="5500"/>
            </a:pPr>
            <a:r>
              <a:rPr lang="en-US" altLang="zh-TW" sz="3200" dirty="0">
                <a:solidFill>
                  <a:srgbClr val="FFFFFF"/>
                </a:solidFill>
                <a:effectLst>
                  <a:glow rad="101600">
                    <a:schemeClr val="bg2">
                      <a:lumMod val="50000"/>
                      <a:alpha val="75000"/>
                    </a:schemeClr>
                  </a:glow>
                </a:effectLst>
                <a:latin typeface="Heiti TC Light"/>
                <a:ea typeface="Heiti TC Light"/>
                <a:cs typeface="Heiti TC Light"/>
              </a:rPr>
              <a:t>How do We set the Standard for Serving?</a:t>
            </a:r>
            <a:endParaRPr lang="zh-TW" altLang="en-US" sz="3200" dirty="0">
              <a:solidFill>
                <a:srgbClr val="FFFFFF"/>
              </a:solidFill>
              <a:effectLst>
                <a:glow rad="101600">
                  <a:schemeClr val="bg2">
                    <a:lumMod val="50000"/>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xmlns="" val="291874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基督生平海報.pdf"/>
          <p:cNvPicPr>
            <a:picLocks noChangeAspect="1"/>
          </p:cNvPicPr>
          <p:nvPr/>
        </p:nvPicPr>
        <p:blipFill rotWithShape="1">
          <a:blip r:embed="rId2" cstate="print">
            <a:extLst>
              <a:ext uri="{28A0092B-C50C-407E-A947-70E740481C1C}">
                <a14:useLocalDpi xmlns:a14="http://schemas.microsoft.com/office/drawing/2010/main" xmlns="" val="0"/>
              </a:ext>
            </a:extLst>
          </a:blip>
          <a:srcRect t="948" b="54126"/>
          <a:stretch/>
        </p:blipFill>
        <p:spPr>
          <a:xfrm>
            <a:off x="-1" y="0"/>
            <a:ext cx="9144001" cy="6858000"/>
          </a:xfrm>
          <a:prstGeom prst="rect">
            <a:avLst/>
          </a:prstGeom>
        </p:spPr>
      </p:pic>
    </p:spTree>
    <p:extLst>
      <p:ext uri="{BB962C8B-B14F-4D97-AF65-F5344CB8AC3E}">
        <p14:creationId xmlns:p14="http://schemas.microsoft.com/office/powerpoint/2010/main" xmlns="" val="2027425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5-28 15.16.24.png"/>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b="744"/>
          <a:stretch/>
        </p:blipFill>
        <p:spPr>
          <a:xfrm>
            <a:off x="14321" y="-1"/>
            <a:ext cx="9129679" cy="7056463"/>
          </a:xfrm>
          <a:prstGeom prst="rect">
            <a:avLst/>
          </a:prstGeom>
        </p:spPr>
      </p:pic>
      <p:sp>
        <p:nvSpPr>
          <p:cNvPr id="4" name="Rectangle 3"/>
          <p:cNvSpPr/>
          <p:nvPr/>
        </p:nvSpPr>
        <p:spPr>
          <a:xfrm>
            <a:off x="491073" y="779323"/>
            <a:ext cx="5037006" cy="707886"/>
          </a:xfrm>
          <a:prstGeom prst="rect">
            <a:avLst/>
          </a:prstGeom>
        </p:spPr>
        <p:txBody>
          <a:bodyPr wrap="none">
            <a:spAutoFit/>
          </a:bodyPr>
          <a:lstStyle/>
          <a:p>
            <a:r>
              <a:rPr lang="en-US" altLang="zh-CN" sz="4000" dirty="0">
                <a:effectLst>
                  <a:glow rad="101600">
                    <a:schemeClr val="bg1">
                      <a:alpha val="75000"/>
                    </a:schemeClr>
                  </a:glow>
                </a:effectLst>
              </a:rPr>
              <a:t>President Jimmy Carter</a:t>
            </a:r>
            <a:endParaRPr lang="zh-CN" altLang="en-US" sz="4000" dirty="0">
              <a:effectLst>
                <a:glow rad="101600">
                  <a:schemeClr val="bg1">
                    <a:alpha val="75000"/>
                  </a:schemeClr>
                </a:glow>
              </a:effectLst>
            </a:endParaRPr>
          </a:p>
        </p:txBody>
      </p:sp>
    </p:spTree>
    <p:extLst>
      <p:ext uri="{BB962C8B-B14F-4D97-AF65-F5344CB8AC3E}">
        <p14:creationId xmlns:p14="http://schemas.microsoft.com/office/powerpoint/2010/main" xmlns="" val="3342021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246 聖靈的果子. Fruit of the Spirit"/>
          <p:cNvSpPr txBox="1">
            <a:spLocks/>
          </p:cNvSpPr>
          <p:nvPr/>
        </p:nvSpPr>
        <p:spPr>
          <a:xfrm>
            <a:off x="1069369"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Hant" altLang="en-US" sz="3400" dirty="0">
                <a:solidFill>
                  <a:srgbClr val="FFFED5"/>
                </a:solidFill>
                <a:effectLst>
                  <a:glow rad="101600">
                    <a:schemeClr val="bg2">
                      <a:lumMod val="50000"/>
                      <a:alpha val="75000"/>
                    </a:schemeClr>
                  </a:glow>
                </a:effectLst>
                <a:latin typeface="Heiti TC Light"/>
                <a:ea typeface="Heiti TC Light"/>
                <a:cs typeface="Heiti TC Light"/>
              </a:rPr>
              <a:t>歌 羅 西 </a:t>
            </a:r>
            <a:r>
              <a:rPr lang="zh-Hant" altLang="en-US" sz="3400" dirty="0" smtClean="0">
                <a:solidFill>
                  <a:srgbClr val="FFFED5"/>
                </a:solidFill>
                <a:effectLst>
                  <a:glow rad="101600">
                    <a:schemeClr val="bg2">
                      <a:lumMod val="50000"/>
                      <a:alpha val="75000"/>
                    </a:schemeClr>
                  </a:glow>
                </a:effectLst>
                <a:latin typeface="Heiti TC Light"/>
                <a:ea typeface="Heiti TC Light"/>
                <a:cs typeface="Heiti TC Light"/>
              </a:rPr>
              <a:t>書</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 Colossians</a:t>
            </a:r>
            <a:r>
              <a:rPr lang="zh-Hant" altLang="en-US" sz="3400" dirty="0" smtClean="0">
                <a:solidFill>
                  <a:srgbClr val="FFFED5"/>
                </a:solidFill>
                <a:effectLst>
                  <a:glow rad="101600">
                    <a:schemeClr val="bg2">
                      <a:lumMod val="50000"/>
                      <a:alpha val="75000"/>
                    </a:schemeClr>
                  </a:glow>
                </a:effectLst>
                <a:latin typeface="Heiti TC Light"/>
                <a:ea typeface="Heiti TC Light"/>
                <a:cs typeface="Heiti TC Light"/>
              </a:rPr>
              <a:t>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3:23</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1267"/>
            <a:ext cx="8047455" cy="50237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0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23 </a:t>
            </a:r>
            <a:r>
              <a:rPr lang="zh-CN" altLang="en-US"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无论做什么，都要从心里做，像是给主做的，不是给人做的。</a:t>
            </a:r>
            <a:endParaRPr lang="en-US" altLang="zh-CN"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23 </a:t>
            </a:r>
            <a:r>
              <a:rPr lang="en-US" altLang="zh-TW" sz="3600" dirty="0">
                <a:effectLst>
                  <a:glow rad="101600">
                    <a:schemeClr val="bg2">
                      <a:lumMod val="50000"/>
                      <a:alpha val="75000"/>
                    </a:schemeClr>
                  </a:glow>
                </a:effectLst>
                <a:latin typeface="DFKai-SB" pitchFamily="65" charset="-120"/>
                <a:ea typeface="DFKai-SB" pitchFamily="65" charset="-120"/>
                <a:cs typeface="Heiti TC Light"/>
              </a:rPr>
              <a:t>Whatever you do, work at it with all your heart, as working for the Lord, not for human masters,</a:t>
            </a:r>
            <a:endParaRPr lang="zh-TW" altLang="en-US" sz="3600" dirty="0">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xmlns="" val="3633601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6" name="(帶領) 主的靈在那裡,…"/>
          <p:cNvSpPr txBox="1">
            <a:spLocks/>
          </p:cNvSpPr>
          <p:nvPr/>
        </p:nvSpPr>
        <p:spPr>
          <a:xfrm>
            <a:off x="351530" y="370114"/>
            <a:ext cx="8437926" cy="60521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defRPr sz="5500"/>
            </a:pPr>
            <a:r>
              <a:rPr lang="zh-TW" altLang="en-US" sz="3600" dirty="0">
                <a:solidFill>
                  <a:srgbClr val="FFFE0B"/>
                </a:solidFill>
                <a:latin typeface="Heiti TC Light"/>
                <a:ea typeface="Heiti TC Light"/>
                <a:cs typeface="Heiti TC Light"/>
              </a:rPr>
              <a:t>真心的悔改与忠心的侍奉！有五个</a:t>
            </a:r>
            <a:r>
              <a:rPr lang="zh-TW" altLang="en-US" sz="3600" dirty="0" smtClean="0">
                <a:solidFill>
                  <a:srgbClr val="FFFE0B"/>
                </a:solidFill>
                <a:latin typeface="Heiti TC Light"/>
                <a:ea typeface="Heiti TC Light"/>
                <a:cs typeface="Heiti TC Light"/>
              </a:rPr>
              <a:t>重点</a:t>
            </a:r>
            <a:endParaRPr lang="en-US" altLang="zh-TW" sz="3600" dirty="0" smtClean="0">
              <a:solidFill>
                <a:srgbClr val="FFFE0B"/>
              </a:solidFill>
              <a:latin typeface="Heiti TC Light"/>
              <a:ea typeface="Heiti TC Light"/>
              <a:cs typeface="Heiti TC Light"/>
            </a:endParaRPr>
          </a:p>
          <a:p>
            <a:pPr marL="0" indent="0" algn="ctr">
              <a:lnSpc>
                <a:spcPct val="90000"/>
              </a:lnSpc>
              <a:buNone/>
              <a:defRPr sz="5500"/>
            </a:pPr>
            <a:r>
              <a:rPr lang="en-US" altLang="zh-TW" sz="2800" dirty="0">
                <a:solidFill>
                  <a:srgbClr val="FFFFFF"/>
                </a:solidFill>
                <a:latin typeface="Heiti TC Light"/>
                <a:ea typeface="Heiti TC Light"/>
                <a:cs typeface="Heiti TC Light"/>
              </a:rPr>
              <a:t>5 Aspects of True Repentance, </a:t>
            </a:r>
            <a:endParaRPr lang="en-US" altLang="zh-TW" sz="2800" dirty="0" smtClean="0">
              <a:solidFill>
                <a:srgbClr val="FFFFFF"/>
              </a:solidFill>
              <a:latin typeface="Heiti TC Light"/>
              <a:ea typeface="Heiti TC Light"/>
              <a:cs typeface="Heiti TC Light"/>
            </a:endParaRPr>
          </a:p>
          <a:p>
            <a:pPr marL="0" indent="0" algn="ctr">
              <a:lnSpc>
                <a:spcPct val="90000"/>
              </a:lnSpc>
              <a:buNone/>
              <a:defRPr sz="5500"/>
            </a:pPr>
            <a:r>
              <a:rPr lang="en-US" altLang="zh-TW" sz="2800" dirty="0" smtClean="0">
                <a:solidFill>
                  <a:srgbClr val="FFFFFF"/>
                </a:solidFill>
                <a:latin typeface="Heiti TC Light"/>
                <a:ea typeface="Heiti TC Light"/>
                <a:cs typeface="Heiti TC Light"/>
              </a:rPr>
              <a:t>and </a:t>
            </a:r>
            <a:r>
              <a:rPr lang="en-US" altLang="zh-TW" sz="2800" dirty="0">
                <a:solidFill>
                  <a:srgbClr val="FFFFFF"/>
                </a:solidFill>
                <a:latin typeface="Heiti TC Light"/>
                <a:ea typeface="Heiti TC Light"/>
                <a:cs typeface="Heiti TC Light"/>
              </a:rPr>
              <a:t>Faithful </a:t>
            </a:r>
            <a:r>
              <a:rPr lang="en-US" altLang="zh-TW" sz="2800" dirty="0" smtClean="0">
                <a:solidFill>
                  <a:srgbClr val="FFFFFF"/>
                </a:solidFill>
                <a:latin typeface="Heiti TC Light"/>
                <a:ea typeface="Heiti TC Light"/>
                <a:cs typeface="Heiti TC Light"/>
              </a:rPr>
              <a:t>Service</a:t>
            </a:r>
          </a:p>
          <a:p>
            <a:pPr marL="0" indent="0" algn="ctr">
              <a:lnSpc>
                <a:spcPct val="90000"/>
              </a:lnSpc>
              <a:buNone/>
              <a:defRPr sz="5500"/>
            </a:pPr>
            <a:endParaRPr lang="zh-TW" altLang="en-US" sz="2800" dirty="0">
              <a:solidFill>
                <a:srgbClr val="FFFFFF"/>
              </a:solidFill>
              <a:latin typeface="Heiti TC Light"/>
              <a:ea typeface="Heiti TC Light"/>
              <a:cs typeface="Heiti TC Light"/>
            </a:endParaRPr>
          </a:p>
          <a:p>
            <a:pPr marL="0" indent="0">
              <a:lnSpc>
                <a:spcPct val="90000"/>
              </a:lnSpc>
              <a:buNone/>
              <a:defRPr sz="5500"/>
            </a:pPr>
            <a:r>
              <a:rPr lang="en-US" altLang="zh-TW" sz="3600" dirty="0">
                <a:solidFill>
                  <a:srgbClr val="FFFE0B"/>
                </a:solidFill>
                <a:latin typeface="Heiti TC Light"/>
                <a:ea typeface="Heiti TC Light"/>
                <a:cs typeface="Heiti TC Light"/>
              </a:rPr>
              <a:t>1</a:t>
            </a:r>
            <a:r>
              <a:rPr lang="zh-TW" altLang="en-US" sz="3600" dirty="0">
                <a:solidFill>
                  <a:srgbClr val="FFFE0B"/>
                </a:solidFill>
                <a:latin typeface="Heiti TC Light"/>
                <a:ea typeface="Heiti TC Light"/>
                <a:cs typeface="Heiti TC Light"/>
              </a:rPr>
              <a:t>：我们事奉的动机是什么？报答主恩</a:t>
            </a:r>
            <a:r>
              <a:rPr lang="zh-TW" altLang="en-US" sz="3600" dirty="0" smtClean="0">
                <a:solidFill>
                  <a:srgbClr val="FFFE0B"/>
                </a:solidFill>
                <a:latin typeface="Heiti TC Light"/>
                <a:ea typeface="Heiti TC Light"/>
                <a:cs typeface="Heiti TC Light"/>
              </a:rPr>
              <a:t>！</a:t>
            </a:r>
            <a:endParaRPr lang="en-US" altLang="zh-TW" sz="3600" dirty="0" smtClean="0">
              <a:solidFill>
                <a:srgbClr val="FFFE0B"/>
              </a:solidFill>
              <a:latin typeface="Heiti TC Light"/>
              <a:ea typeface="Heiti TC Light"/>
              <a:cs typeface="Heiti TC Light"/>
            </a:endParaRPr>
          </a:p>
          <a:p>
            <a:pPr marL="800100" lvl="2" indent="0">
              <a:lnSpc>
                <a:spcPct val="90000"/>
              </a:lnSpc>
              <a:buNone/>
              <a:defRPr sz="5500"/>
            </a:pPr>
            <a:r>
              <a:rPr lang="en-US" altLang="zh-TW" sz="3200" dirty="0">
                <a:solidFill>
                  <a:srgbClr val="FFFFFF"/>
                </a:solidFill>
                <a:latin typeface="Heiti TC Light"/>
                <a:ea typeface="Heiti TC Light"/>
                <a:cs typeface="Heiti TC Light"/>
              </a:rPr>
              <a:t>What is the Motive behind our Serving God? </a:t>
            </a:r>
            <a:r>
              <a:rPr lang="en-US" altLang="zh-TW" sz="3200" dirty="0">
                <a:solidFill>
                  <a:srgbClr val="22FF1A"/>
                </a:solidFill>
                <a:latin typeface="Heiti TC Light"/>
                <a:ea typeface="Heiti TC Light"/>
                <a:cs typeface="Heiti TC Light"/>
              </a:rPr>
              <a:t>The Answer is to Reciprocate for His Grace!</a:t>
            </a:r>
            <a:endParaRPr lang="zh-TW" altLang="en-US" sz="3200" dirty="0">
              <a:solidFill>
                <a:srgbClr val="22FF1A"/>
              </a:solidFill>
              <a:latin typeface="Heiti TC Light"/>
              <a:ea typeface="Heiti TC Light"/>
              <a:cs typeface="Heiti TC Light"/>
            </a:endParaRPr>
          </a:p>
          <a:p>
            <a:pPr marL="0" indent="0">
              <a:lnSpc>
                <a:spcPct val="90000"/>
              </a:lnSpc>
              <a:buNone/>
              <a:defRPr sz="5500"/>
            </a:pPr>
            <a:r>
              <a:rPr lang="en-US" altLang="zh-TW" sz="3600" dirty="0">
                <a:solidFill>
                  <a:srgbClr val="FFFE0B"/>
                </a:solidFill>
                <a:latin typeface="Heiti TC Light"/>
                <a:ea typeface="Heiti TC Light"/>
                <a:cs typeface="Heiti TC Light"/>
              </a:rPr>
              <a:t>2</a:t>
            </a:r>
            <a:r>
              <a:rPr lang="zh-TW" altLang="en-US" sz="3600" dirty="0">
                <a:solidFill>
                  <a:srgbClr val="FFFE0B"/>
                </a:solidFill>
                <a:latin typeface="Heiti TC Light"/>
                <a:ea typeface="Heiti TC Light"/>
                <a:cs typeface="Heiti TC Light"/>
              </a:rPr>
              <a:t>：我们用什么态度来侍奉神？谦卑顺服</a:t>
            </a:r>
            <a:r>
              <a:rPr lang="zh-TW" altLang="en-US" sz="3600" dirty="0" smtClean="0">
                <a:solidFill>
                  <a:srgbClr val="FFFE0B"/>
                </a:solidFill>
                <a:latin typeface="Heiti TC Light"/>
                <a:ea typeface="Heiti TC Light"/>
                <a:cs typeface="Heiti TC Light"/>
              </a:rPr>
              <a:t>！</a:t>
            </a:r>
            <a:endParaRPr lang="en-US" altLang="zh-TW" sz="3600" dirty="0" smtClean="0">
              <a:solidFill>
                <a:srgbClr val="FFFE0B"/>
              </a:solidFill>
              <a:latin typeface="Heiti TC Light"/>
              <a:ea typeface="Heiti TC Light"/>
              <a:cs typeface="Heiti TC Light"/>
            </a:endParaRPr>
          </a:p>
          <a:p>
            <a:pPr marL="800100" lvl="2" indent="0">
              <a:lnSpc>
                <a:spcPct val="90000"/>
              </a:lnSpc>
              <a:buNone/>
              <a:defRPr sz="5500"/>
            </a:pPr>
            <a:r>
              <a:rPr lang="en-US" altLang="zh-TW" sz="3200" dirty="0">
                <a:solidFill>
                  <a:srgbClr val="FFFFFF"/>
                </a:solidFill>
                <a:latin typeface="Heiti TC Light"/>
                <a:ea typeface="Heiti TC Light"/>
                <a:cs typeface="Heiti TC Light"/>
              </a:rPr>
              <a:t>What is our Attitude towards Serving God? </a:t>
            </a:r>
            <a:r>
              <a:rPr lang="en-US" altLang="zh-TW" sz="3200" dirty="0">
                <a:solidFill>
                  <a:srgbClr val="22FF1A"/>
                </a:solidFill>
                <a:latin typeface="Heiti TC Light"/>
                <a:ea typeface="Heiti TC Light"/>
                <a:cs typeface="Heiti TC Light"/>
              </a:rPr>
              <a:t>With Humility &amp; Obedience</a:t>
            </a:r>
            <a:r>
              <a:rPr lang="en-US" altLang="zh-TW" sz="3200" dirty="0" smtClean="0">
                <a:solidFill>
                  <a:srgbClr val="22FF1A"/>
                </a:solidFill>
                <a:latin typeface="Heiti TC Light"/>
                <a:ea typeface="Heiti TC Light"/>
                <a:cs typeface="Heiti TC Light"/>
              </a:rPr>
              <a:t>!</a:t>
            </a:r>
            <a:endParaRPr lang="zh-TW" altLang="en-US" sz="3200" dirty="0">
              <a:solidFill>
                <a:srgbClr val="22FF1A"/>
              </a:solidFill>
              <a:latin typeface="Heiti TC Light"/>
              <a:ea typeface="Heiti TC Light"/>
              <a:cs typeface="Heiti TC Light"/>
            </a:endParaRPr>
          </a:p>
        </p:txBody>
      </p:sp>
    </p:spTree>
    <p:extLst>
      <p:ext uri="{BB962C8B-B14F-4D97-AF65-F5344CB8AC3E}">
        <p14:creationId xmlns:p14="http://schemas.microsoft.com/office/powerpoint/2010/main" xmlns="" val="2556143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6" name="(帶領) 主的靈在那裡,…"/>
          <p:cNvSpPr txBox="1">
            <a:spLocks/>
          </p:cNvSpPr>
          <p:nvPr/>
        </p:nvSpPr>
        <p:spPr>
          <a:xfrm>
            <a:off x="351530" y="192784"/>
            <a:ext cx="8437926" cy="6452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sz="5500"/>
            </a:pPr>
            <a:r>
              <a:rPr lang="en-US" altLang="zh-TW" sz="3600" dirty="0" smtClean="0">
                <a:solidFill>
                  <a:srgbClr val="FFFE0B"/>
                </a:solidFill>
                <a:latin typeface="Heiti TC Light"/>
                <a:ea typeface="Heiti TC Light"/>
                <a:cs typeface="Heiti TC Light"/>
              </a:rPr>
              <a:t>3</a:t>
            </a:r>
            <a:r>
              <a:rPr lang="zh-TW" altLang="en-US" sz="3600" dirty="0">
                <a:solidFill>
                  <a:srgbClr val="FFFE0B"/>
                </a:solidFill>
                <a:latin typeface="Heiti TC Light"/>
                <a:ea typeface="Heiti TC Light"/>
                <a:cs typeface="Heiti TC Light"/>
              </a:rPr>
              <a:t>：侍奉的人所需要的装备？真理和生命两方面</a:t>
            </a:r>
          </a:p>
          <a:p>
            <a:pPr marL="800100" lvl="2" indent="0">
              <a:lnSpc>
                <a:spcPct val="90000"/>
              </a:lnSpc>
              <a:buNone/>
              <a:defRPr sz="5500"/>
            </a:pPr>
            <a:r>
              <a:rPr lang="en-US" altLang="zh-TW" sz="3200" dirty="0">
                <a:solidFill>
                  <a:srgbClr val="FFFFFF"/>
                </a:solidFill>
                <a:latin typeface="Heiti TC Light"/>
                <a:ea typeface="Heiti TC Light"/>
                <a:cs typeface="Heiti TC Light"/>
              </a:rPr>
              <a:t>How must We be Equipped? </a:t>
            </a:r>
            <a:r>
              <a:rPr lang="en-US" altLang="zh-TW" sz="3200" dirty="0">
                <a:solidFill>
                  <a:srgbClr val="22FF1A"/>
                </a:solidFill>
                <a:latin typeface="Heiti TC Light"/>
                <a:ea typeface="Heiti TC Light"/>
                <a:cs typeface="Heiti TC Light"/>
              </a:rPr>
              <a:t>With Truth &amp; </a:t>
            </a:r>
            <a:r>
              <a:rPr lang="en-US" altLang="zh-TW" sz="3200" dirty="0" smtClean="0">
                <a:solidFill>
                  <a:srgbClr val="22FF1A"/>
                </a:solidFill>
                <a:latin typeface="Heiti TC Light"/>
                <a:ea typeface="Heiti TC Light"/>
                <a:cs typeface="Heiti TC Light"/>
              </a:rPr>
              <a:t>Life</a:t>
            </a:r>
          </a:p>
          <a:p>
            <a:pPr marL="0" indent="0">
              <a:lnSpc>
                <a:spcPct val="90000"/>
              </a:lnSpc>
              <a:buNone/>
              <a:defRPr sz="5500"/>
            </a:pPr>
            <a:r>
              <a:rPr lang="en-US" altLang="zh-TW" sz="3600" dirty="0" smtClean="0">
                <a:solidFill>
                  <a:srgbClr val="FFFE0B"/>
                </a:solidFill>
                <a:latin typeface="Heiti TC Light"/>
                <a:ea typeface="Heiti TC Light"/>
                <a:cs typeface="Heiti TC Light"/>
              </a:rPr>
              <a:t>4</a:t>
            </a:r>
            <a:r>
              <a:rPr lang="zh-TW" altLang="en-US" sz="3600" dirty="0" smtClean="0">
                <a:solidFill>
                  <a:srgbClr val="FFFE0B"/>
                </a:solidFill>
                <a:latin typeface="Heiti TC Light"/>
                <a:ea typeface="Heiti TC Light"/>
                <a:cs typeface="Heiti TC Light"/>
              </a:rPr>
              <a:t>：如何与别人搭配？爱与包容！</a:t>
            </a:r>
            <a:endParaRPr lang="en-US" altLang="zh-TW" sz="3600" dirty="0" smtClean="0">
              <a:solidFill>
                <a:srgbClr val="FFFE0B"/>
              </a:solidFill>
              <a:latin typeface="Heiti TC Light"/>
              <a:ea typeface="Heiti TC Light"/>
              <a:cs typeface="Heiti TC Light"/>
            </a:endParaRPr>
          </a:p>
          <a:p>
            <a:pPr marL="800100" lvl="2" indent="0">
              <a:lnSpc>
                <a:spcPct val="90000"/>
              </a:lnSpc>
              <a:buNone/>
              <a:defRPr sz="5500"/>
            </a:pPr>
            <a:r>
              <a:rPr lang="en-US" altLang="zh-TW" sz="3200" dirty="0" smtClean="0">
                <a:solidFill>
                  <a:srgbClr val="FFFFFF"/>
                </a:solidFill>
                <a:latin typeface="Heiti TC Light"/>
                <a:ea typeface="Heiti TC Light"/>
                <a:cs typeface="Heiti TC Light"/>
              </a:rPr>
              <a:t>How do We Work Together with Others? </a:t>
            </a:r>
            <a:r>
              <a:rPr lang="en-US" altLang="zh-TW" sz="3200" dirty="0" smtClean="0">
                <a:solidFill>
                  <a:srgbClr val="22FF1A"/>
                </a:solidFill>
                <a:latin typeface="Heiti TC Light"/>
                <a:ea typeface="Heiti TC Light"/>
                <a:cs typeface="Heiti TC Light"/>
              </a:rPr>
              <a:t>With Love &amp; Acceptance!</a:t>
            </a:r>
            <a:endParaRPr lang="zh-TW" altLang="en-US" sz="3200" dirty="0" smtClean="0">
              <a:solidFill>
                <a:srgbClr val="22FF1A"/>
              </a:solidFill>
              <a:latin typeface="Heiti TC Light"/>
              <a:ea typeface="Heiti TC Light"/>
              <a:cs typeface="Heiti TC Light"/>
            </a:endParaRPr>
          </a:p>
          <a:p>
            <a:pPr marL="0" indent="0">
              <a:lnSpc>
                <a:spcPct val="90000"/>
              </a:lnSpc>
              <a:buNone/>
              <a:defRPr sz="5500"/>
            </a:pPr>
            <a:r>
              <a:rPr lang="en-US" altLang="zh-TW" sz="3600" dirty="0" smtClean="0">
                <a:solidFill>
                  <a:srgbClr val="FFFE0B"/>
                </a:solidFill>
                <a:latin typeface="Heiti TC Light"/>
                <a:ea typeface="Heiti TC Light"/>
                <a:cs typeface="Heiti TC Light"/>
              </a:rPr>
              <a:t>5</a:t>
            </a:r>
            <a:r>
              <a:rPr lang="zh-TW" altLang="en-US" sz="3600" dirty="0">
                <a:solidFill>
                  <a:srgbClr val="FFFE0B"/>
                </a:solidFill>
                <a:latin typeface="Heiti TC Light"/>
                <a:ea typeface="Heiti TC Light"/>
                <a:cs typeface="Heiti TC Light"/>
              </a:rPr>
              <a:t>：什么叫本位事奉</a:t>
            </a:r>
            <a:r>
              <a:rPr lang="zh-TW" altLang="en-US" sz="3600" dirty="0" smtClean="0">
                <a:solidFill>
                  <a:srgbClr val="FFFE0B"/>
                </a:solidFill>
                <a:latin typeface="Heiti TC Light"/>
                <a:ea typeface="Heiti TC Light"/>
                <a:cs typeface="Heiti TC Light"/>
              </a:rPr>
              <a:t>？认真工作和圣洁</a:t>
            </a:r>
            <a:r>
              <a:rPr lang="zh-TW" altLang="en-US" sz="3600" dirty="0">
                <a:solidFill>
                  <a:srgbClr val="FFFE0B"/>
                </a:solidFill>
                <a:latin typeface="Heiti TC Light"/>
                <a:ea typeface="Heiti TC Light"/>
                <a:cs typeface="Heiti TC Light"/>
              </a:rPr>
              <a:t>生活</a:t>
            </a:r>
            <a:r>
              <a:rPr lang="zh-TW" altLang="en-US" sz="3600" dirty="0" smtClean="0">
                <a:solidFill>
                  <a:srgbClr val="FFFE0B"/>
                </a:solidFill>
                <a:latin typeface="Heiti TC Light"/>
                <a:ea typeface="Heiti TC Light"/>
                <a:cs typeface="Heiti TC Light"/>
              </a:rPr>
              <a:t>！</a:t>
            </a:r>
            <a:endParaRPr lang="en-US" altLang="zh-TW" sz="3600" dirty="0" smtClean="0">
              <a:solidFill>
                <a:srgbClr val="FFFE0B"/>
              </a:solidFill>
              <a:latin typeface="Heiti TC Light"/>
              <a:ea typeface="Heiti TC Light"/>
              <a:cs typeface="Heiti TC Light"/>
            </a:endParaRPr>
          </a:p>
          <a:p>
            <a:pPr marL="800100" lvl="2" indent="0">
              <a:lnSpc>
                <a:spcPct val="90000"/>
              </a:lnSpc>
              <a:buNone/>
              <a:defRPr sz="5500"/>
            </a:pPr>
            <a:r>
              <a:rPr lang="en-US" altLang="zh-TW" sz="3200" dirty="0">
                <a:solidFill>
                  <a:srgbClr val="FFFFFF"/>
                </a:solidFill>
                <a:effectLst>
                  <a:glow rad="101600">
                    <a:schemeClr val="bg2">
                      <a:lumMod val="50000"/>
                      <a:alpha val="75000"/>
                    </a:schemeClr>
                  </a:glow>
                </a:effectLst>
                <a:latin typeface="Heiti TC Light"/>
                <a:ea typeface="Heiti TC Light"/>
                <a:cs typeface="Heiti TC Light"/>
              </a:rPr>
              <a:t>How do We set the Standard for Serving? </a:t>
            </a:r>
            <a:r>
              <a:rPr lang="en-US" altLang="zh-TW" sz="3200" dirty="0">
                <a:solidFill>
                  <a:srgbClr val="22FF1A"/>
                </a:solidFill>
                <a:effectLst>
                  <a:glow rad="101600">
                    <a:schemeClr val="bg2">
                      <a:lumMod val="50000"/>
                      <a:alpha val="75000"/>
                    </a:schemeClr>
                  </a:glow>
                </a:effectLst>
                <a:latin typeface="Heiti TC Light"/>
                <a:ea typeface="Heiti TC Light"/>
                <a:cs typeface="Heiti TC Light"/>
              </a:rPr>
              <a:t>Serve Whole-heartedly &amp; Live Righteously!</a:t>
            </a:r>
            <a:endParaRPr lang="zh-TW" altLang="en-US" sz="3200" dirty="0">
              <a:solidFill>
                <a:srgbClr val="22FF1A"/>
              </a:solidFill>
              <a:effectLst>
                <a:glow rad="101600">
                  <a:schemeClr val="bg2">
                    <a:lumMod val="50000"/>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xmlns="" val="300983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246 聖靈的果子. Fruit of the Spirit"/>
          <p:cNvSpPr txBox="1">
            <a:spLocks/>
          </p:cNvSpPr>
          <p:nvPr/>
        </p:nvSpPr>
        <p:spPr>
          <a:xfrm>
            <a:off x="1069369"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Han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1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Samuel </a:t>
            </a:r>
            <a:r>
              <a:rPr lang="zh-Hant" altLang="en-US" sz="3400" dirty="0" smtClean="0">
                <a:solidFill>
                  <a:srgbClr val="FFFED5"/>
                </a:solidFill>
                <a:effectLst>
                  <a:glow rad="101600">
                    <a:schemeClr val="bg2">
                      <a:lumMod val="50000"/>
                      <a:alpha val="75000"/>
                    </a:schemeClr>
                  </a:glow>
                </a:effectLst>
                <a:latin typeface="Heiti TC Light"/>
                <a:ea typeface="Heiti TC Light"/>
                <a:cs typeface="Heiti TC Light"/>
              </a:rPr>
              <a:t>上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5:</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1</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-4</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1267"/>
            <a:ext cx="8047455" cy="50237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defRPr sz="5500"/>
            </a:pPr>
            <a:r>
              <a:rPr lang="en-US" altLang="zh-TW" sz="40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4 </a:t>
            </a:r>
            <a:r>
              <a:rPr lang="zh-CN" altLang="en-US" sz="4000" dirty="0" smtClean="0">
                <a:effectLst>
                  <a:glow rad="101600">
                    <a:schemeClr val="bg2">
                      <a:lumMod val="50000"/>
                      <a:alpha val="75000"/>
                    </a:schemeClr>
                  </a:glow>
                </a:effectLst>
                <a:latin typeface="DFKai-SB" pitchFamily="65" charset="-120"/>
                <a:ea typeface="DFKai-SB" pitchFamily="65" charset="-120"/>
                <a:cs typeface="Heiti TC Light"/>
              </a:rPr>
              <a:t>又次日清早起来，见大衮仆倒在耶和华的约柜前，脸伏于地，并且大衮的头和两手都在门槛上折断，只剩下大衮的残体。</a:t>
            </a:r>
            <a:endParaRPr lang="zh-TW" altLang="en-US" sz="4000" dirty="0">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xmlns="" val="16708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246 聖靈的果子. Fruit of the Spirit"/>
          <p:cNvSpPr txBox="1">
            <a:spLocks/>
          </p:cNvSpPr>
          <p:nvPr/>
        </p:nvSpPr>
        <p:spPr>
          <a:xfrm>
            <a:off x="1192847" y="91911"/>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1 Samuel </a:t>
            </a: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上 </a:t>
            </a:r>
            <a:r>
              <a:rPr lang="en-US" altLang="zh-TW" sz="3400" dirty="0">
                <a:solidFill>
                  <a:srgbClr val="FFFED5"/>
                </a:solidFill>
                <a:effectLst>
                  <a:glow rad="101600">
                    <a:schemeClr val="bg2">
                      <a:lumMod val="50000"/>
                      <a:alpha val="75000"/>
                    </a:schemeClr>
                  </a:glow>
                </a:effectLst>
                <a:latin typeface="Heiti TC Light"/>
                <a:ea typeface="Heiti TC Light"/>
                <a:cs typeface="Heiti TC Light"/>
              </a:rPr>
              <a:t>5</a:t>
            </a:r>
            <a:r>
              <a:rPr lang="mr-IN" altLang="zh-TW" sz="3400" dirty="0" smtClean="0">
                <a:solidFill>
                  <a:srgbClr val="FFFED5"/>
                </a:solidFill>
                <a:effectLst>
                  <a:glow rad="101600">
                    <a:schemeClr val="bg2">
                      <a:lumMod val="50000"/>
                      <a:alpha val="75000"/>
                    </a:schemeClr>
                  </a:glow>
                </a:effectLst>
                <a:latin typeface="Heiti TC Light"/>
                <a:ea typeface="Heiti TC Light"/>
                <a:cs typeface="Heiti TC Light"/>
              </a:rPr>
              <a:t>:</a:t>
            </a:r>
            <a:r>
              <a:rPr lang="en-US" altLang="zh-TW" sz="3400" dirty="0">
                <a:solidFill>
                  <a:srgbClr val="FFFED5"/>
                </a:solidFill>
                <a:effectLst>
                  <a:glow rad="101600">
                    <a:schemeClr val="bg2">
                      <a:lumMod val="50000"/>
                      <a:alpha val="75000"/>
                    </a:schemeClr>
                  </a:glow>
                </a:effectLst>
                <a:latin typeface="Heiti TC Light"/>
                <a:ea typeface="Heiti TC Light"/>
                <a:cs typeface="Heiti TC Light"/>
              </a:rPr>
              <a:t>1</a:t>
            </a:r>
            <a:r>
              <a:rPr lang="mr-IN" altLang="zh-TW" sz="3400" dirty="0" smtClean="0">
                <a:solidFill>
                  <a:srgbClr val="FFFED5"/>
                </a:solidFill>
                <a:effectLst>
                  <a:glow rad="101600">
                    <a:schemeClr val="bg2">
                      <a:lumMod val="50000"/>
                      <a:alpha val="75000"/>
                    </a:schemeClr>
                  </a:glow>
                </a:effectLst>
                <a:latin typeface="Heiti TC Light"/>
                <a:ea typeface="Heiti TC Light"/>
                <a:cs typeface="Heiti TC Light"/>
              </a:rPr>
              <a:t>-</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4</a:t>
            </a:r>
          </a:p>
        </p:txBody>
      </p:sp>
      <p:sp>
        <p:nvSpPr>
          <p:cNvPr id="6" name="(帶領) 主的靈在那裡,…"/>
          <p:cNvSpPr txBox="1">
            <a:spLocks/>
          </p:cNvSpPr>
          <p:nvPr/>
        </p:nvSpPr>
        <p:spPr>
          <a:xfrm>
            <a:off x="742000" y="711490"/>
            <a:ext cx="8047455" cy="59366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5500"/>
            </a:pPr>
            <a:r>
              <a:rPr lang="en-US" altLang="zh-TW" sz="3600" b="1" dirty="0" smtClean="0">
                <a:solidFill>
                  <a:srgbClr val="FFFF00"/>
                </a:solidFill>
                <a:effectLst>
                  <a:glow rad="101600">
                    <a:schemeClr val="bg2">
                      <a:lumMod val="50000"/>
                      <a:alpha val="75000"/>
                    </a:schemeClr>
                  </a:glow>
                </a:effectLst>
                <a:latin typeface="Times New Roman"/>
                <a:cs typeface="Times New Roman"/>
              </a:rPr>
              <a:t>1 </a:t>
            </a:r>
            <a:r>
              <a:rPr lang="en-US" altLang="zh-TW" sz="3600" b="1" dirty="0">
                <a:solidFill>
                  <a:srgbClr val="FFFFFF"/>
                </a:solidFill>
                <a:effectLst>
                  <a:glow rad="101600">
                    <a:schemeClr val="bg2">
                      <a:lumMod val="50000"/>
                      <a:alpha val="75000"/>
                    </a:schemeClr>
                  </a:glow>
                </a:effectLst>
                <a:latin typeface="Times New Roman"/>
                <a:cs typeface="Times New Roman"/>
              </a:rPr>
              <a:t>After the Philistines had captured the ark of God, they took it from Ebenezer to Ashdod. </a:t>
            </a:r>
            <a:endParaRPr lang="en-US" altLang="zh-TW" sz="3600" b="1" dirty="0" smtClean="0">
              <a:solidFill>
                <a:srgbClr val="FFFFFF"/>
              </a:solidFill>
              <a:effectLst>
                <a:glow rad="101600">
                  <a:schemeClr val="bg2">
                    <a:lumMod val="50000"/>
                    <a:alpha val="75000"/>
                  </a:schemeClr>
                </a:glow>
              </a:effectLst>
              <a:latin typeface="Times New Roman"/>
              <a:cs typeface="Times New Roman"/>
            </a:endParaRPr>
          </a:p>
          <a:p>
            <a:pPr marL="0" indent="0">
              <a:buNone/>
              <a:defRPr sz="5500"/>
            </a:pPr>
            <a:r>
              <a:rPr lang="en-US" altLang="zh-TW" sz="3600" b="1" dirty="0" smtClean="0">
                <a:solidFill>
                  <a:srgbClr val="FFFF00"/>
                </a:solidFill>
                <a:effectLst>
                  <a:glow rad="101600">
                    <a:schemeClr val="bg2">
                      <a:lumMod val="50000"/>
                      <a:alpha val="75000"/>
                    </a:schemeClr>
                  </a:glow>
                </a:effectLst>
                <a:latin typeface="Times New Roman"/>
                <a:cs typeface="Times New Roman"/>
              </a:rPr>
              <a:t>2 </a:t>
            </a:r>
            <a:r>
              <a:rPr lang="en-US" altLang="zh-TW" sz="3600" b="1" dirty="0">
                <a:solidFill>
                  <a:srgbClr val="FFFFFF"/>
                </a:solidFill>
                <a:effectLst>
                  <a:glow rad="101600">
                    <a:schemeClr val="bg2">
                      <a:lumMod val="50000"/>
                      <a:alpha val="75000"/>
                    </a:schemeClr>
                  </a:glow>
                </a:effectLst>
                <a:latin typeface="Times New Roman"/>
                <a:cs typeface="Times New Roman"/>
              </a:rPr>
              <a:t>Then they carried the ark into Dagon’s temple and set it beside Dagon. </a:t>
            </a:r>
            <a:endParaRPr lang="en-US" altLang="zh-TW" sz="3600" b="1" dirty="0" smtClean="0">
              <a:solidFill>
                <a:srgbClr val="FFFFFF"/>
              </a:solidFill>
              <a:effectLst>
                <a:glow rad="101600">
                  <a:schemeClr val="bg2">
                    <a:lumMod val="50000"/>
                    <a:alpha val="75000"/>
                  </a:schemeClr>
                </a:glow>
              </a:effectLst>
              <a:latin typeface="Times New Roman"/>
              <a:cs typeface="Times New Roman"/>
            </a:endParaRPr>
          </a:p>
          <a:p>
            <a:pPr marL="0" indent="0">
              <a:buNone/>
              <a:defRPr sz="5500"/>
            </a:pPr>
            <a:r>
              <a:rPr lang="en-US" altLang="zh-TW" sz="3600" b="1" dirty="0" smtClean="0">
                <a:solidFill>
                  <a:srgbClr val="FFFF00"/>
                </a:solidFill>
                <a:effectLst>
                  <a:glow rad="101600">
                    <a:schemeClr val="bg2">
                      <a:lumMod val="50000"/>
                      <a:alpha val="75000"/>
                    </a:schemeClr>
                  </a:glow>
                </a:effectLst>
                <a:latin typeface="Times New Roman"/>
                <a:cs typeface="Times New Roman"/>
              </a:rPr>
              <a:t>3 </a:t>
            </a:r>
            <a:r>
              <a:rPr lang="en-US" altLang="zh-TW" sz="3600" b="1" dirty="0">
                <a:solidFill>
                  <a:srgbClr val="FFFFFF"/>
                </a:solidFill>
                <a:effectLst>
                  <a:glow rad="101600">
                    <a:schemeClr val="bg2">
                      <a:lumMod val="50000"/>
                      <a:alpha val="75000"/>
                    </a:schemeClr>
                  </a:glow>
                </a:effectLst>
                <a:latin typeface="Times New Roman"/>
                <a:cs typeface="Times New Roman"/>
              </a:rPr>
              <a:t>When the people of Ashdod rose early the next day, there was Dagon, fallen on his face on the ground before the ark of the Lord! They took Dagon and put him back in his place. </a:t>
            </a:r>
            <a:endParaRPr lang="en-US" altLang="zh-TW" sz="3600" b="1" dirty="0" smtClean="0">
              <a:solidFill>
                <a:srgbClr val="FFFFFF"/>
              </a:solidFill>
              <a:effectLst>
                <a:glow rad="101600">
                  <a:schemeClr val="bg2">
                    <a:lumMod val="50000"/>
                    <a:alpha val="75000"/>
                  </a:schemeClr>
                </a:glow>
              </a:effectLst>
              <a:latin typeface="Times New Roman"/>
              <a:cs typeface="Times New Roman"/>
            </a:endParaRPr>
          </a:p>
        </p:txBody>
      </p:sp>
    </p:spTree>
    <p:extLst>
      <p:ext uri="{BB962C8B-B14F-4D97-AF65-F5344CB8AC3E}">
        <p14:creationId xmlns:p14="http://schemas.microsoft.com/office/powerpoint/2010/main" xmlns="" val="218855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246 聖靈的果子. Fruit of the Spirit"/>
          <p:cNvSpPr txBox="1">
            <a:spLocks/>
          </p:cNvSpPr>
          <p:nvPr/>
        </p:nvSpPr>
        <p:spPr>
          <a:xfrm>
            <a:off x="1192847"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1 Samuel </a:t>
            </a: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上 </a:t>
            </a:r>
            <a:r>
              <a:rPr lang="en-US" altLang="zh-TW" sz="3400" dirty="0">
                <a:solidFill>
                  <a:srgbClr val="FFFED5"/>
                </a:solidFill>
                <a:effectLst>
                  <a:glow rad="101600">
                    <a:schemeClr val="bg2">
                      <a:lumMod val="50000"/>
                      <a:alpha val="75000"/>
                    </a:schemeClr>
                  </a:glow>
                </a:effectLst>
                <a:latin typeface="Heiti TC Light"/>
                <a:ea typeface="Heiti TC Light"/>
                <a:cs typeface="Heiti TC Light"/>
              </a:rPr>
              <a:t>5</a:t>
            </a:r>
            <a:r>
              <a:rPr lang="mr-IN" altLang="zh-TW" sz="3400" dirty="0" smtClean="0">
                <a:solidFill>
                  <a:srgbClr val="FFFED5"/>
                </a:solidFill>
                <a:effectLst>
                  <a:glow rad="101600">
                    <a:schemeClr val="bg2">
                      <a:lumMod val="50000"/>
                      <a:alpha val="75000"/>
                    </a:schemeClr>
                  </a:glow>
                </a:effectLst>
                <a:latin typeface="Heiti TC Light"/>
                <a:ea typeface="Heiti TC Light"/>
                <a:cs typeface="Heiti TC Light"/>
              </a:rPr>
              <a:t>:</a:t>
            </a:r>
            <a:r>
              <a:rPr lang="en-US" altLang="zh-TW" sz="3400" dirty="0">
                <a:solidFill>
                  <a:srgbClr val="FFFED5"/>
                </a:solidFill>
                <a:effectLst>
                  <a:glow rad="101600">
                    <a:schemeClr val="bg2">
                      <a:lumMod val="50000"/>
                      <a:alpha val="75000"/>
                    </a:schemeClr>
                  </a:glow>
                </a:effectLst>
                <a:latin typeface="Heiti TC Light"/>
                <a:ea typeface="Heiti TC Light"/>
                <a:cs typeface="Heiti TC Light"/>
              </a:rPr>
              <a:t>1</a:t>
            </a:r>
            <a:r>
              <a:rPr lang="mr-IN" altLang="zh-TW" sz="3400" dirty="0" smtClean="0">
                <a:solidFill>
                  <a:srgbClr val="FFFED5"/>
                </a:solidFill>
                <a:effectLst>
                  <a:glow rad="101600">
                    <a:schemeClr val="bg2">
                      <a:lumMod val="50000"/>
                      <a:alpha val="75000"/>
                    </a:schemeClr>
                  </a:glow>
                </a:effectLst>
                <a:latin typeface="Heiti TC Light"/>
                <a:ea typeface="Heiti TC Light"/>
                <a:cs typeface="Heiti TC Light"/>
              </a:rPr>
              <a:t>-</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4</a:t>
            </a:r>
          </a:p>
        </p:txBody>
      </p:sp>
      <p:sp>
        <p:nvSpPr>
          <p:cNvPr id="6" name="(帶領) 主的靈在那裡,…"/>
          <p:cNvSpPr txBox="1">
            <a:spLocks/>
          </p:cNvSpPr>
          <p:nvPr/>
        </p:nvSpPr>
        <p:spPr>
          <a:xfrm>
            <a:off x="742000" y="1309473"/>
            <a:ext cx="8047455" cy="5164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defRPr sz="5500"/>
            </a:pPr>
            <a:r>
              <a:rPr lang="en-US" altLang="zh-TW" sz="3600" b="1" dirty="0" smtClean="0">
                <a:solidFill>
                  <a:srgbClr val="FFFF00"/>
                </a:solidFill>
                <a:effectLst>
                  <a:glow rad="101600">
                    <a:schemeClr val="bg2">
                      <a:lumMod val="50000"/>
                      <a:alpha val="75000"/>
                    </a:schemeClr>
                  </a:glow>
                </a:effectLst>
                <a:latin typeface="Times New Roman"/>
                <a:cs typeface="Times New Roman"/>
              </a:rPr>
              <a:t>4 </a:t>
            </a:r>
            <a:r>
              <a:rPr lang="en-US" altLang="zh-TW" sz="3600" b="1" dirty="0">
                <a:solidFill>
                  <a:srgbClr val="FFFFFF"/>
                </a:solidFill>
                <a:effectLst>
                  <a:glow rad="101600">
                    <a:schemeClr val="bg2">
                      <a:lumMod val="50000"/>
                      <a:alpha val="75000"/>
                    </a:schemeClr>
                  </a:glow>
                </a:effectLst>
                <a:latin typeface="Times New Roman"/>
                <a:cs typeface="Times New Roman"/>
              </a:rPr>
              <a:t>But the following morning when they rose, there was Dagon, fallen on his face on the ground before the ark of the Lord! His head and hands had been broken off and were lying on the threshold; only his body remained. </a:t>
            </a:r>
            <a:endParaRPr lang="en-US" altLang="zh-TW" sz="3600" b="1" dirty="0" smtClean="0">
              <a:solidFill>
                <a:srgbClr val="FFFFFF"/>
              </a:solidFill>
              <a:effectLst>
                <a:glow rad="101600">
                  <a:schemeClr val="bg2">
                    <a:lumMod val="50000"/>
                    <a:alpha val="75000"/>
                  </a:schemeClr>
                </a:glow>
              </a:effectLst>
              <a:latin typeface="Times New Roman"/>
              <a:cs typeface="Times New Roman"/>
            </a:endParaRPr>
          </a:p>
        </p:txBody>
      </p:sp>
    </p:spTree>
    <p:extLst>
      <p:ext uri="{BB962C8B-B14F-4D97-AF65-F5344CB8AC3E}">
        <p14:creationId xmlns:p14="http://schemas.microsoft.com/office/powerpoint/2010/main" xmlns="" val="272818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246 聖靈的果子. Fruit of the Spirit"/>
          <p:cNvSpPr txBox="1">
            <a:spLocks/>
          </p:cNvSpPr>
          <p:nvPr/>
        </p:nvSpPr>
        <p:spPr>
          <a:xfrm>
            <a:off x="928251" y="2745962"/>
            <a:ext cx="7358063" cy="27933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TW" altLang="en-US" sz="4400" dirty="0" smtClean="0">
                <a:solidFill>
                  <a:srgbClr val="FFFE0B"/>
                </a:solidFill>
                <a:effectLst>
                  <a:glow rad="101600">
                    <a:schemeClr val="bg2">
                      <a:lumMod val="50000"/>
                      <a:alpha val="75000"/>
                    </a:schemeClr>
                  </a:glow>
                </a:effectLst>
                <a:latin typeface="Heiti TC Light"/>
                <a:ea typeface="Heiti TC Light"/>
                <a:cs typeface="Heiti TC Light"/>
              </a:rPr>
              <a:t>順神者昌，逆神者亡。</a:t>
            </a:r>
            <a:endParaRPr lang="en-US" altLang="zh-TW" sz="4400" dirty="0" smtClean="0">
              <a:solidFill>
                <a:srgbClr val="FFFE0B"/>
              </a:solidFill>
              <a:effectLst>
                <a:glow rad="101600">
                  <a:schemeClr val="bg2">
                    <a:lumMod val="50000"/>
                    <a:alpha val="75000"/>
                  </a:schemeClr>
                </a:glow>
              </a:effectLst>
              <a:latin typeface="Heiti TC Light"/>
              <a:ea typeface="Heiti TC Light"/>
              <a:cs typeface="Heiti TC Light"/>
            </a:endParaRPr>
          </a:p>
          <a:p>
            <a:pPr marL="0" indent="0" algn="ctr">
              <a:buNone/>
              <a:defRPr sz="3600"/>
            </a:pPr>
            <a:r>
              <a:rPr lang="en-US" altLang="ja-JP" sz="3400" dirty="0">
                <a:solidFill>
                  <a:srgbClr val="FFFED5"/>
                </a:solidFill>
                <a:effectLst>
                  <a:glow rad="101600">
                    <a:schemeClr val="bg2">
                      <a:lumMod val="50000"/>
                      <a:alpha val="75000"/>
                    </a:schemeClr>
                  </a:glow>
                </a:effectLst>
                <a:latin typeface="Heiti TC Light"/>
                <a:ea typeface="Heiti TC Light"/>
                <a:cs typeface="Heiti TC Light"/>
              </a:rPr>
              <a:t>Obedience brings Thrive, but those who Disobey will be Cursed.</a:t>
            </a:r>
            <a:endParaRPr lang="ja-JP" altLang="en-US" sz="3400" dirty="0">
              <a:solidFill>
                <a:srgbClr val="FFFED5"/>
              </a:solidFill>
              <a:effectLst>
                <a:glow rad="101600">
                  <a:schemeClr val="bg2">
                    <a:lumMod val="50000"/>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xmlns="" val="14881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246 聖靈的果子. Fruit of the Spirit"/>
          <p:cNvSpPr txBox="1">
            <a:spLocks/>
          </p:cNvSpPr>
          <p:nvPr/>
        </p:nvSpPr>
        <p:spPr>
          <a:xfrm>
            <a:off x="1069369" y="399688"/>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Han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1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Samuel </a:t>
            </a:r>
            <a:r>
              <a:rPr lang="zh-Hant" altLang="en-US" sz="3400" dirty="0" smtClean="0">
                <a:solidFill>
                  <a:srgbClr val="FFFED5"/>
                </a:solidFill>
                <a:effectLst>
                  <a:glow rad="101600">
                    <a:schemeClr val="bg2">
                      <a:lumMod val="50000"/>
                      <a:alpha val="75000"/>
                    </a:schemeClr>
                  </a:glow>
                </a:effectLst>
                <a:latin typeface="Heiti TC Light"/>
                <a:ea typeface="Heiti TC Light"/>
                <a:cs typeface="Heiti TC Light"/>
              </a:rPr>
              <a:t>上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7</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:2</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1221267"/>
            <a:ext cx="8047455" cy="50237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2</a:t>
            </a:r>
            <a:r>
              <a:rPr lang="en-US" altLang="zh-TW" sz="40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zh-CN" altLang="en-US"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rPr>
              <a:t> 约柜在基列耶琳许久。过了二十年，以色列全家都倾向耶和华。</a:t>
            </a:r>
            <a:endParaRPr lang="en-US" altLang="zh-TW" sz="4000" dirty="0" smtClean="0">
              <a:solidFill>
                <a:srgbClr val="FFFE0B"/>
              </a:solidFill>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TW" sz="3600" dirty="0">
                <a:solidFill>
                  <a:srgbClr val="FFFE0B"/>
                </a:solidFill>
                <a:effectLst>
                  <a:glow rad="101600">
                    <a:schemeClr val="bg2">
                      <a:lumMod val="50000"/>
                      <a:alpha val="75000"/>
                    </a:schemeClr>
                  </a:glow>
                </a:effectLst>
                <a:latin typeface="DFKai-SB" pitchFamily="65" charset="-120"/>
                <a:ea typeface="DFKai-SB" pitchFamily="65" charset="-120"/>
                <a:cs typeface="Heiti TC Light"/>
              </a:rPr>
              <a:t>2</a:t>
            </a:r>
            <a:r>
              <a:rPr lang="en-US" altLang="zh-TW"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 The ark remained at </a:t>
            </a:r>
            <a:r>
              <a:rPr lang="en-US" altLang="zh-TW" sz="3600" dirty="0" err="1">
                <a:solidFill>
                  <a:srgbClr val="FFFFFF"/>
                </a:solidFill>
                <a:effectLst>
                  <a:glow rad="101600">
                    <a:schemeClr val="bg2">
                      <a:lumMod val="50000"/>
                      <a:alpha val="75000"/>
                    </a:schemeClr>
                  </a:glow>
                </a:effectLst>
                <a:latin typeface="DFKai-SB" pitchFamily="65" charset="-120"/>
                <a:ea typeface="DFKai-SB" pitchFamily="65" charset="-120"/>
                <a:cs typeface="Heiti TC Light"/>
              </a:rPr>
              <a:t>Kiriath</a:t>
            </a:r>
            <a:r>
              <a:rPr lang="en-US" altLang="zh-TW"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 </a:t>
            </a:r>
            <a:r>
              <a:rPr lang="en-US" altLang="zh-TW" sz="3600" dirty="0" err="1">
                <a:solidFill>
                  <a:srgbClr val="FFFFFF"/>
                </a:solidFill>
                <a:effectLst>
                  <a:glow rad="101600">
                    <a:schemeClr val="bg2">
                      <a:lumMod val="50000"/>
                      <a:alpha val="75000"/>
                    </a:schemeClr>
                  </a:glow>
                </a:effectLst>
                <a:latin typeface="DFKai-SB" pitchFamily="65" charset="-120"/>
                <a:ea typeface="DFKai-SB" pitchFamily="65" charset="-120"/>
                <a:cs typeface="Heiti TC Light"/>
              </a:rPr>
              <a:t>Jearim</a:t>
            </a:r>
            <a:r>
              <a:rPr lang="en-US" altLang="zh-TW"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rPr>
              <a:t> a long time—twenty years in all</a:t>
            </a:r>
            <a:r>
              <a:rPr lang="en-US" altLang="zh-TW" sz="3600" dirty="0" smtClean="0">
                <a:solidFill>
                  <a:srgbClr val="FFFFFF"/>
                </a:solidFill>
                <a:effectLst>
                  <a:glow rad="101600">
                    <a:schemeClr val="bg2">
                      <a:lumMod val="50000"/>
                      <a:alpha val="75000"/>
                    </a:schemeClr>
                  </a:glow>
                </a:effectLst>
                <a:latin typeface="DFKai-SB" pitchFamily="65" charset="-120"/>
                <a:ea typeface="DFKai-SB" pitchFamily="65" charset="-120"/>
                <a:cs typeface="Heiti TC Light"/>
              </a:rPr>
              <a:t>. Then all the people of Israel turned back to the Lord.</a:t>
            </a:r>
            <a:endParaRPr lang="zh-TW" altLang="en-US" sz="3600" dirty="0">
              <a:solidFill>
                <a:srgbClr val="FFFFFF"/>
              </a:solidFill>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xmlns="" val="221762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246 聖靈的果子. Fruit of the Spirit"/>
          <p:cNvSpPr txBox="1">
            <a:spLocks/>
          </p:cNvSpPr>
          <p:nvPr/>
        </p:nvSpPr>
        <p:spPr>
          <a:xfrm>
            <a:off x="1069369" y="91911"/>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Hant" altLang="en-US"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1 </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Samuel </a:t>
            </a:r>
            <a:r>
              <a:rPr lang="zh-Hant" altLang="en-US" sz="3400" dirty="0" smtClean="0">
                <a:solidFill>
                  <a:srgbClr val="FFFED5"/>
                </a:solidFill>
                <a:effectLst>
                  <a:glow rad="101600">
                    <a:schemeClr val="bg2">
                      <a:lumMod val="50000"/>
                      <a:alpha val="75000"/>
                    </a:schemeClr>
                  </a:glow>
                </a:effectLst>
                <a:latin typeface="Heiti TC Light"/>
                <a:ea typeface="Heiti TC Light"/>
                <a:cs typeface="Heiti TC Light"/>
              </a:rPr>
              <a:t>上 </a:t>
            </a:r>
            <a:r>
              <a:rPr lang="en-US" altLang="zh-Hant" sz="3400" dirty="0">
                <a:solidFill>
                  <a:srgbClr val="FFFED5"/>
                </a:solidFill>
                <a:effectLst>
                  <a:glow rad="101600">
                    <a:schemeClr val="bg2">
                      <a:lumMod val="50000"/>
                      <a:alpha val="75000"/>
                    </a:schemeClr>
                  </a:glow>
                </a:effectLst>
                <a:latin typeface="Heiti TC Light"/>
                <a:ea typeface="Heiti TC Light"/>
                <a:cs typeface="Heiti TC Light"/>
              </a:rPr>
              <a:t>7</a:t>
            </a:r>
            <a:r>
              <a:rPr lang="en-US" altLang="zh-Hant" sz="3400" dirty="0" smtClean="0">
                <a:solidFill>
                  <a:srgbClr val="FFFED5"/>
                </a:solidFill>
                <a:effectLst>
                  <a:glow rad="101600">
                    <a:schemeClr val="bg2">
                      <a:lumMod val="50000"/>
                      <a:alpha val="75000"/>
                    </a:schemeClr>
                  </a:glow>
                </a:effectLst>
                <a:latin typeface="Heiti TC Light"/>
                <a:ea typeface="Heiti TC Light"/>
                <a:cs typeface="Heiti TC Light"/>
              </a:rPr>
              <a:t>:3-4</a:t>
            </a:r>
            <a:endParaRPr lang="de-DE" sz="3400" dirty="0">
              <a:effectLst>
                <a:glow rad="101600">
                  <a:schemeClr val="bg2">
                    <a:lumMod val="50000"/>
                    <a:alpha val="75000"/>
                  </a:schemeClr>
                </a:glow>
              </a:effectLst>
              <a:latin typeface="Heiti TC Light"/>
              <a:ea typeface="Heiti TC Light"/>
              <a:cs typeface="Heiti TC Light"/>
            </a:endParaRPr>
          </a:p>
        </p:txBody>
      </p:sp>
      <p:sp>
        <p:nvSpPr>
          <p:cNvPr id="6" name="(帶領) 主的靈在那裡,…"/>
          <p:cNvSpPr txBox="1">
            <a:spLocks/>
          </p:cNvSpPr>
          <p:nvPr/>
        </p:nvSpPr>
        <p:spPr>
          <a:xfrm>
            <a:off x="742000" y="707464"/>
            <a:ext cx="8047455" cy="59219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zh-TW" altLang="en-US" sz="3800" dirty="0" smtClean="0">
                <a:solidFill>
                  <a:srgbClr val="FEB40A"/>
                </a:solidFill>
              </a:rPr>
              <a:t> </a:t>
            </a:r>
            <a:r>
              <a:rPr lang="en-US" altLang="zh-CN" sz="40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3 </a:t>
            </a:r>
            <a:r>
              <a:rPr lang="zh-CN" altLang="en-US" sz="4000" dirty="0" smtClean="0">
                <a:effectLst>
                  <a:glow rad="101600">
                    <a:schemeClr val="bg2">
                      <a:lumMod val="50000"/>
                      <a:alpha val="75000"/>
                    </a:schemeClr>
                  </a:glow>
                </a:effectLst>
                <a:latin typeface="DFKai-SB" pitchFamily="65" charset="-120"/>
                <a:ea typeface="DFKai-SB" pitchFamily="65" charset="-120"/>
                <a:cs typeface="Heiti TC Light"/>
              </a:rPr>
              <a:t>撒母耳对以色列全家说：“你们若一心归顺耶和华，就要把外邦的神和亚斯她录从你们中间除掉，专心归向耶和华，单单地侍奉他，他必救你们脱离非利士人的手。” </a:t>
            </a:r>
            <a:endParaRPr lang="en-US" altLang="zh-CN" sz="4000" dirty="0" smtClean="0">
              <a:effectLst>
                <a:glow rad="101600">
                  <a:schemeClr val="bg2">
                    <a:lumMod val="50000"/>
                    <a:alpha val="75000"/>
                  </a:schemeClr>
                </a:glow>
              </a:effectLst>
              <a:latin typeface="DFKai-SB" pitchFamily="65" charset="-120"/>
              <a:ea typeface="DFKai-SB" pitchFamily="65" charset="-120"/>
              <a:cs typeface="Heiti TC Light"/>
            </a:endParaRPr>
          </a:p>
          <a:p>
            <a:pPr marL="0" indent="0">
              <a:lnSpc>
                <a:spcPct val="130000"/>
              </a:lnSpc>
              <a:buNone/>
              <a:defRPr sz="5500"/>
            </a:pPr>
            <a:r>
              <a:rPr lang="en-US" altLang="zh-CN" sz="40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4 </a:t>
            </a:r>
            <a:r>
              <a:rPr lang="zh-CN" altLang="en-US" sz="4000" dirty="0" smtClean="0">
                <a:effectLst>
                  <a:glow rad="101600">
                    <a:schemeClr val="bg2">
                      <a:lumMod val="50000"/>
                      <a:alpha val="75000"/>
                    </a:schemeClr>
                  </a:glow>
                </a:effectLst>
                <a:latin typeface="DFKai-SB" pitchFamily="65" charset="-120"/>
                <a:ea typeface="DFKai-SB" pitchFamily="65" charset="-120"/>
                <a:cs typeface="Heiti TC Light"/>
              </a:rPr>
              <a:t>以色列人就除掉诸巴力和亚斯她录，单单地侍奉耶和华。</a:t>
            </a:r>
            <a:endParaRPr lang="zh-TW" altLang="en-US" sz="4000" dirty="0">
              <a:effectLst>
                <a:glow rad="101600">
                  <a:schemeClr val="bg2">
                    <a:lumMod val="50000"/>
                    <a:alpha val="75000"/>
                  </a:schemeClr>
                </a:glow>
              </a:effectLst>
              <a:latin typeface="DFKai-SB" pitchFamily="65" charset="-120"/>
              <a:ea typeface="DFKai-SB" pitchFamily="65" charset="-120"/>
              <a:cs typeface="Heiti TC Light"/>
            </a:endParaRPr>
          </a:p>
        </p:txBody>
      </p:sp>
    </p:spTree>
    <p:extLst>
      <p:ext uri="{BB962C8B-B14F-4D97-AF65-F5344CB8AC3E}">
        <p14:creationId xmlns:p14="http://schemas.microsoft.com/office/powerpoint/2010/main" xmlns="" val="321880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40.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246 聖靈的果子. Fruit of the Spirit"/>
          <p:cNvSpPr txBox="1">
            <a:spLocks/>
          </p:cNvSpPr>
          <p:nvPr/>
        </p:nvSpPr>
        <p:spPr>
          <a:xfrm>
            <a:off x="1192847" y="91911"/>
            <a:ext cx="7358063" cy="615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600"/>
            </a:pP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撒 母 耳 記 </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1 Samuel </a:t>
            </a:r>
            <a:r>
              <a:rPr lang="zh-TW" altLang="mr-IN" sz="3400" dirty="0">
                <a:solidFill>
                  <a:srgbClr val="FFFED5"/>
                </a:solidFill>
                <a:effectLst>
                  <a:glow rad="101600">
                    <a:schemeClr val="bg2">
                      <a:lumMod val="50000"/>
                      <a:alpha val="75000"/>
                    </a:schemeClr>
                  </a:glow>
                </a:effectLst>
                <a:latin typeface="Heiti TC Light"/>
                <a:ea typeface="Heiti TC Light"/>
                <a:cs typeface="Heiti TC Light"/>
              </a:rPr>
              <a:t>上 </a:t>
            </a:r>
            <a:r>
              <a:rPr lang="en-US" altLang="zh-TW" sz="3400" dirty="0">
                <a:solidFill>
                  <a:srgbClr val="FFFED5"/>
                </a:solidFill>
                <a:effectLst>
                  <a:glow rad="101600">
                    <a:schemeClr val="bg2">
                      <a:lumMod val="50000"/>
                      <a:alpha val="75000"/>
                    </a:schemeClr>
                  </a:glow>
                </a:effectLst>
                <a:latin typeface="Heiti TC Light"/>
                <a:ea typeface="Heiti TC Light"/>
                <a:cs typeface="Heiti TC Light"/>
              </a:rPr>
              <a:t>7</a:t>
            </a:r>
            <a:r>
              <a:rPr lang="mr-IN" altLang="zh-TW" sz="3400" dirty="0" smtClean="0">
                <a:solidFill>
                  <a:srgbClr val="FFFED5"/>
                </a:solidFill>
                <a:effectLst>
                  <a:glow rad="101600">
                    <a:schemeClr val="bg2">
                      <a:lumMod val="50000"/>
                      <a:alpha val="75000"/>
                    </a:schemeClr>
                  </a:glow>
                </a:effectLst>
                <a:latin typeface="Heiti TC Light"/>
                <a:ea typeface="Heiti TC Light"/>
                <a:cs typeface="Heiti TC Light"/>
              </a:rPr>
              <a:t>:</a:t>
            </a:r>
            <a:r>
              <a:rPr lang="mr-IN" altLang="zh-TW" sz="3400" dirty="0">
                <a:solidFill>
                  <a:srgbClr val="FFFED5"/>
                </a:solidFill>
                <a:effectLst>
                  <a:glow rad="101600">
                    <a:schemeClr val="bg2">
                      <a:lumMod val="50000"/>
                      <a:alpha val="75000"/>
                    </a:schemeClr>
                  </a:glow>
                </a:effectLst>
                <a:latin typeface="Heiti TC Light"/>
                <a:ea typeface="Heiti TC Light"/>
                <a:cs typeface="Heiti TC Light"/>
              </a:rPr>
              <a:t>3-4</a:t>
            </a:r>
          </a:p>
        </p:txBody>
      </p:sp>
      <p:sp>
        <p:nvSpPr>
          <p:cNvPr id="6" name="(帶領) 主的靈在那裡,…"/>
          <p:cNvSpPr txBox="1">
            <a:spLocks/>
          </p:cNvSpPr>
          <p:nvPr/>
        </p:nvSpPr>
        <p:spPr>
          <a:xfrm>
            <a:off x="381000" y="707464"/>
            <a:ext cx="8567057" cy="58427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defRPr sz="5500"/>
            </a:pPr>
            <a:r>
              <a:rPr lang="en-US" altLang="zh-TW" sz="3600" dirty="0" smtClean="0">
                <a:solidFill>
                  <a:srgbClr val="FFFF00"/>
                </a:solidFill>
                <a:effectLst>
                  <a:glow rad="101600">
                    <a:schemeClr val="bg2">
                      <a:lumMod val="50000"/>
                      <a:alpha val="75000"/>
                    </a:schemeClr>
                  </a:glow>
                </a:effectLst>
                <a:latin typeface="DFKai-SB" pitchFamily="65" charset="-120"/>
                <a:ea typeface="DFKai-SB" pitchFamily="65" charset="-120"/>
                <a:cs typeface="Heiti TC Light"/>
              </a:rPr>
              <a:t>3 </a:t>
            </a: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So Samuel said to all the Israelites, “If you are returning to the Lord with all your hearts, then rid yourselves of the foreign gods and the </a:t>
            </a:r>
            <a:r>
              <a:rPr lang="en-US" altLang="zh-TW" sz="3600" dirty="0" err="1" smtClean="0">
                <a:effectLst>
                  <a:glow rad="101600">
                    <a:schemeClr val="bg2">
                      <a:lumMod val="50000"/>
                      <a:alpha val="75000"/>
                    </a:schemeClr>
                  </a:glow>
                </a:effectLst>
                <a:latin typeface="DFKai-SB" pitchFamily="65" charset="-120"/>
                <a:ea typeface="DFKai-SB" pitchFamily="65" charset="-120"/>
                <a:cs typeface="Heiti TC Light"/>
              </a:rPr>
              <a:t>Ashtoreths</a:t>
            </a:r>
            <a:r>
              <a:rPr lang="en-US" altLang="zh-TW" sz="3600" dirty="0" smtClean="0">
                <a:effectLst>
                  <a:glow rad="101600">
                    <a:schemeClr val="bg2">
                      <a:lumMod val="50000"/>
                      <a:alpha val="75000"/>
                    </a:schemeClr>
                  </a:glow>
                </a:effectLst>
                <a:latin typeface="DFKai-SB" pitchFamily="65" charset="-120"/>
                <a:ea typeface="DFKai-SB" pitchFamily="65" charset="-120"/>
                <a:cs typeface="Heiti TC Light"/>
              </a:rPr>
              <a:t> and commit yourselves to the Lord and serve him only, and he will deliver you out of the hand of the Philistines.”</a:t>
            </a:r>
          </a:p>
        </p:txBody>
      </p:sp>
    </p:spTree>
    <p:extLst>
      <p:ext uri="{BB962C8B-B14F-4D97-AF65-F5344CB8AC3E}">
        <p14:creationId xmlns:p14="http://schemas.microsoft.com/office/powerpoint/2010/main" xmlns="" val="312040301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4497</TotalTime>
  <Words>1481</Words>
  <Application>Microsoft Office PowerPoint</Application>
  <PresentationFormat>On-screen Show (4:3)</PresentationFormat>
  <Paragraphs>90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Black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LCCC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Chiu,Jack 邱清忠</dc:creator>
  <cp:lastModifiedBy>LCCC_Office</cp:lastModifiedBy>
  <cp:revision>724</cp:revision>
  <cp:lastPrinted>2018-09-27T16:14:37Z</cp:lastPrinted>
  <dcterms:created xsi:type="dcterms:W3CDTF">2018-07-03T11:08:25Z</dcterms:created>
  <dcterms:modified xsi:type="dcterms:W3CDTF">2019-05-30T15:25:32Z</dcterms:modified>
</cp:coreProperties>
</file>