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58" r:id="rId4"/>
    <p:sldId id="259" r:id="rId5"/>
    <p:sldId id="260" r:id="rId6"/>
    <p:sldId id="261" r:id="rId7"/>
    <p:sldId id="278" r:id="rId8"/>
    <p:sldId id="262" r:id="rId9"/>
    <p:sldId id="263" r:id="rId10"/>
    <p:sldId id="264" r:id="rId11"/>
    <p:sldId id="265" r:id="rId12"/>
    <p:sldId id="266" r:id="rId13"/>
    <p:sldId id="283" r:id="rId14"/>
    <p:sldId id="267" r:id="rId15"/>
    <p:sldId id="268" r:id="rId16"/>
    <p:sldId id="269" r:id="rId17"/>
    <p:sldId id="270" r:id="rId18"/>
    <p:sldId id="271" r:id="rId19"/>
    <p:sldId id="272" r:id="rId20"/>
    <p:sldId id="273" r:id="rId21"/>
    <p:sldId id="279" r:id="rId22"/>
    <p:sldId id="277" r:id="rId23"/>
    <p:sldId id="274" r:id="rId24"/>
    <p:sldId id="275" r:id="rId25"/>
    <p:sldId id="276" r:id="rId26"/>
    <p:sldId id="280" r:id="rId27"/>
    <p:sldId id="282" r:id="rId2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1pPr>
    <a:lvl2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2pPr>
    <a:lvl3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3pPr>
    <a:lvl4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4pPr>
    <a:lvl5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5pPr>
    <a:lvl6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6pPr>
    <a:lvl7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7pPr>
    <a:lvl8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8pPr>
    <a:lvl9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4D7"/>
          </a:solidFill>
        </a:fill>
      </a:tcStyle>
    </a:wholeTbl>
    <a:band2H>
      <a:tcTxStyle/>
      <a:tcStyle>
        <a:tcBdr/>
        <a:fill>
          <a:solidFill>
            <a:srgbClr val="DDDBCF"/>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25400" cap="flat">
              <a:solidFill>
                <a:srgbClr val="AC9C88"/>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6D4C8"/>
          </a:solidFill>
        </a:fill>
      </a:tcStyle>
    </a:firstCol>
    <a:lastRow>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25400" cap="flat">
              <a:solidFill>
                <a:srgbClr val="878889"/>
              </a:solidFill>
              <a:prstDash val="solid"/>
              <a:miter lim="400000"/>
            </a:ln>
          </a:top>
          <a:bottom>
            <a:ln w="12700" cap="flat">
              <a:noFill/>
              <a:miter lim="400000"/>
            </a:ln>
          </a:bottom>
          <a:insideH>
            <a:ln w="12700" cap="flat">
              <a:solidFill>
                <a:srgbClr val="878889"/>
              </a:solidFill>
              <a:prstDash val="solid"/>
              <a:miter lim="400000"/>
            </a:ln>
          </a:insideH>
          <a:insideV>
            <a:ln w="12700" cap="flat">
              <a:noFill/>
              <a:miter lim="400000"/>
            </a:ln>
          </a:insideV>
        </a:tcBdr>
        <a:fill>
          <a:solidFill>
            <a:srgbClr val="BDBDBD"/>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25400" cap="flat">
              <a:solidFill>
                <a:srgbClr val="8F2817"/>
              </a:solidFill>
              <a:prstDash val="solid"/>
              <a:miter lim="400000"/>
            </a:ln>
          </a:bottom>
          <a:insideH>
            <a:ln w="12700" cap="flat">
              <a:solidFill>
                <a:srgbClr val="8F2817"/>
              </a:solidFill>
              <a:prstDash val="solid"/>
              <a:miter lim="400000"/>
            </a:ln>
          </a:insideH>
          <a:insideV>
            <a:ln w="12700" cap="flat">
              <a:noFill/>
              <a:miter lim="400000"/>
            </a:ln>
          </a:insideV>
        </a:tcBdr>
        <a:fill>
          <a:solidFill>
            <a:srgbClr val="B8341D"/>
          </a:solidFill>
        </a:fill>
      </a:tcStyle>
    </a:firstRow>
  </a:tblStyle>
  <a:tblStyle styleId="{C7B018BB-80A7-4F77-B60F-C8B233D01FF8}"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F0EEE0"/>
          </a:solidFill>
        </a:fill>
      </a:tcStyle>
    </a:wholeTbl>
    <a:band2H>
      <a:tcTxStyle/>
      <a:tcStyle>
        <a:tcBdr/>
        <a:fill>
          <a:solidFill>
            <a:srgbClr val="F0EEE0">
              <a:alpha val="93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solidFill>
                <a:srgbClr val="5F5857"/>
              </a:solidFill>
              <a:prstDash val="solid"/>
              <a:miter lim="400000"/>
            </a:ln>
          </a:left>
          <a:right>
            <a:ln w="25400" cap="flat">
              <a:solidFill>
                <a:srgbClr val="AC9C88"/>
              </a:solidFill>
              <a:prstDash val="solid"/>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5F5857"/>
              </a:solidFill>
              <a:prstDash val="solid"/>
              <a:miter lim="400000"/>
            </a:ln>
          </a:bottom>
          <a:insideH>
            <a:ln w="12700" cap="flat">
              <a:solidFill>
                <a:srgbClr val="972318"/>
              </a:solidFill>
              <a:prstDash val="solid"/>
              <a:miter lim="400000"/>
            </a:ln>
          </a:insideH>
          <a:insideV>
            <a:ln w="12700" cap="flat">
              <a:noFill/>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solidFill>
                <a:srgbClr val="5F5857"/>
              </a:solidFill>
              <a:prstDash val="solid"/>
              <a:miter lim="400000"/>
            </a:ln>
          </a:top>
          <a:bottom>
            <a:ln w="12700" cap="flat">
              <a:noFill/>
              <a:miter lim="400000"/>
            </a:ln>
          </a:bottom>
          <a:insideH>
            <a:ln w="12700" cap="flat">
              <a:solidFill>
                <a:srgbClr val="B14019"/>
              </a:solidFill>
              <a:prstDash val="solid"/>
              <a:miter lim="400000"/>
            </a:ln>
          </a:insideH>
          <a:insideV>
            <a:ln w="12700" cap="flat">
              <a:noFill/>
              <a:miter lim="400000"/>
            </a:ln>
          </a:insideV>
        </a:tcBdr>
        <a:fill>
          <a:noFill/>
        </a:fill>
      </a:tcStyle>
    </a:firstRow>
  </a:tblStyle>
  <a:tblStyle styleId="{EEE7283C-3CF3-47DC-8721-378D4A62B228}"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F0EEE0"/>
          </a:solidFill>
        </a:fill>
      </a:tcStyle>
    </a:wholeTbl>
    <a:band2H>
      <a:tcTxStyle/>
      <a:tcStyle>
        <a:tcBdr/>
        <a:fill>
          <a:solidFill>
            <a:srgbClr val="F0EEE0">
              <a:alpha val="93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D6D4C8"/>
          </a:solidFill>
        </a:fill>
      </a:tcStyle>
    </a:firstCol>
    <a:lastRow>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29124"/>
              </a:solidFill>
              <a:prstDash val="solid"/>
              <a:miter lim="400000"/>
            </a:ln>
          </a:insideH>
          <a:insideV>
            <a:ln w="12700" cap="flat">
              <a:noFill/>
              <a:miter lim="400000"/>
            </a:ln>
          </a:insideV>
        </a:tcBdr>
        <a:fill>
          <a:solidFill>
            <a:srgbClr val="E4AA2A"/>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AAAAA"/>
              </a:solidFill>
              <a:prstDash val="solid"/>
              <a:miter lim="400000"/>
            </a:ln>
          </a:insideH>
          <a:insideV>
            <a:ln w="12700" cap="flat">
              <a:noFill/>
              <a:miter lim="400000"/>
            </a:ln>
          </a:insideV>
        </a:tcBdr>
        <a:fill>
          <a:solidFill>
            <a:srgbClr val="858585"/>
          </a:solidFill>
        </a:fill>
      </a:tcStyle>
    </a:firstRow>
  </a:tblStyle>
  <a:tblStyle styleId="{CF821DB8-F4EB-4A41-A1BA-3FCAFE7338EE}" styleName="">
    <a:tblBg/>
    <a:wholeTbl>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solidFill>
                <a:srgbClr val="797979">
                  <a:alpha val="38000"/>
                </a:srgbClr>
              </a:solidFill>
              <a:prstDash val="solid"/>
              <a:miter lim="400000"/>
            </a:ln>
          </a:top>
          <a:bottom>
            <a:ln w="12700" cap="flat">
              <a:solidFill>
                <a:srgbClr val="797979">
                  <a:alpha val="38000"/>
                </a:srgbClr>
              </a:solidFill>
              <a:prstDash val="solid"/>
              <a:miter lim="400000"/>
            </a:ln>
          </a:bottom>
          <a:insideH>
            <a:ln w="12700" cap="flat">
              <a:solidFill>
                <a:srgbClr val="797979">
                  <a:alpha val="38000"/>
                </a:srgbClr>
              </a:solidFill>
              <a:prstDash val="solid"/>
              <a:miter lim="400000"/>
            </a:ln>
          </a:insideH>
          <a:insideV>
            <a:ln w="12700" cap="flat">
              <a:noFill/>
              <a:miter lim="400000"/>
            </a:ln>
          </a:insideV>
        </a:tcBdr>
        <a:fill>
          <a:noFill/>
        </a:fill>
      </a:tcStyle>
    </a:wholeTbl>
    <a:band2H>
      <a:tcTxStyle/>
      <a:tcStyle>
        <a:tcBdr/>
        <a:fill>
          <a:solidFill>
            <a:srgbClr val="86B5C3">
              <a:alpha val="14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86B5C3">
                  <a:alpha val="75000"/>
                </a:srgbClr>
              </a:solidFill>
              <a:prstDash val="solid"/>
              <a:miter lim="400000"/>
            </a:ln>
          </a:top>
          <a:bottom>
            <a:ln w="12700" cap="flat">
              <a:solidFill>
                <a:srgbClr val="86B5C3">
                  <a:alpha val="75000"/>
                </a:srgbClr>
              </a:solidFill>
              <a:prstDash val="solid"/>
              <a:miter lim="400000"/>
            </a:ln>
          </a:bottom>
          <a:insideH>
            <a:ln w="12700" cap="flat">
              <a:solidFill>
                <a:srgbClr val="86B5C3">
                  <a:alpha val="75000"/>
                </a:srgbClr>
              </a:solidFill>
              <a:prstDash val="solid"/>
              <a:miter lim="400000"/>
            </a:ln>
          </a:insideH>
          <a:insideV>
            <a:ln w="12700" cap="flat">
              <a:noFill/>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6B5C3">
                  <a:alpha val="75000"/>
                </a:srgbClr>
              </a:solidFill>
              <a:prstDash val="solid"/>
              <a:miter lim="400000"/>
            </a:ln>
          </a:insideH>
          <a:insideV>
            <a:ln w="12700" cap="flat">
              <a:noFill/>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6B5C3">
                  <a:alpha val="75000"/>
                </a:srgbClr>
              </a:solidFill>
              <a:prstDash val="solid"/>
              <a:miter lim="400000"/>
            </a:ln>
          </a:insideH>
          <a:insideV>
            <a:ln w="12700" cap="flat">
              <a:noFill/>
              <a:miter lim="400000"/>
            </a:ln>
          </a:insideV>
        </a:tcBdr>
        <a:fill>
          <a:noFill/>
        </a:fill>
      </a:tcStyle>
    </a:firstRow>
  </a:tblStyle>
  <a:tblStyle styleId="{33BA23B1-9221-436E-865A-0063620EA4FD}" styleName="">
    <a:tblBg/>
    <a:wholeTbl>
      <a:tcTxStyle b="on" i="off">
        <a:font>
          <a:latin typeface="Helvetica Neue Bold Condensed"/>
          <a:ea typeface="Helvetica Neue Bold Condensed"/>
          <a:cs typeface="Helvetica Neue Bold Condensed"/>
        </a:font>
        <a:srgbClr val="FFFFFF"/>
      </a:tcTxStyle>
      <a:tcStyle>
        <a:tcBdr>
          <a:left>
            <a:ln w="12700" cap="flat">
              <a:solidFill>
                <a:srgbClr val="9F9F9F"/>
              </a:solidFill>
              <a:prstDash val="solid"/>
              <a:miter lim="400000"/>
            </a:ln>
          </a:left>
          <a:right>
            <a:ln w="12700" cap="flat">
              <a:solidFill>
                <a:srgbClr val="9F9F9F"/>
              </a:solidFill>
              <a:prstDash val="solid"/>
              <a:miter lim="400000"/>
            </a:ln>
          </a:right>
          <a:top>
            <a:ln w="12700" cap="flat">
              <a:solidFill>
                <a:srgbClr val="9F9F9F"/>
              </a:solidFill>
              <a:prstDash val="solid"/>
              <a:miter lim="400000"/>
            </a:ln>
          </a:top>
          <a:bottom>
            <a:ln w="12700" cap="flat">
              <a:solidFill>
                <a:srgbClr val="9F9F9F"/>
              </a:solidFill>
              <a:prstDash val="solid"/>
              <a:miter lim="400000"/>
            </a:ln>
          </a:bottom>
          <a:insideH>
            <a:ln w="12700" cap="flat">
              <a:solidFill>
                <a:srgbClr val="9F9F9F"/>
              </a:solidFill>
              <a:prstDash val="solid"/>
              <a:miter lim="400000"/>
            </a:ln>
          </a:insideH>
          <a:insideV>
            <a:ln w="12700" cap="flat">
              <a:solidFill>
                <a:srgbClr val="9F9F9F"/>
              </a:solidFill>
              <a:prstDash val="solid"/>
              <a:miter lim="400000"/>
            </a:ln>
          </a:insideV>
        </a:tcBdr>
        <a:fill>
          <a:noFill/>
        </a:fill>
      </a:tcStyle>
    </a:wholeTbl>
    <a:band2H>
      <a:tcTxStyle/>
      <a:tcStyle>
        <a:tcBdr/>
        <a:fill>
          <a:solidFill>
            <a:srgbClr val="797979">
              <a:alpha val="38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ABABA"/>
          </a:solid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525A5D"/>
              </a:solidFill>
              <a:prstDash val="solid"/>
              <a:miter lim="400000"/>
            </a:ln>
          </a:insideH>
          <a:insideV>
            <a:ln w="12700" cap="flat">
              <a:noFill/>
              <a:miter lim="400000"/>
            </a:ln>
          </a:insideV>
        </a:tcBdr>
        <a:fill>
          <a:solidFill>
            <a:srgbClr val="8B8B8B"/>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525A5D"/>
              </a:solidFill>
              <a:prstDash val="solid"/>
              <a:miter lim="400000"/>
            </a:ln>
          </a:insideH>
          <a:insideV>
            <a:ln w="12700" cap="flat">
              <a:noFill/>
              <a:miter lim="400000"/>
            </a:ln>
          </a:insideV>
        </a:tcBdr>
        <a:fill>
          <a:solidFill>
            <a:srgbClr val="8B8B8B"/>
          </a:solidFill>
        </a:fill>
      </a:tcStyle>
    </a:firstRow>
  </a:tblStyle>
  <a:tblStyle styleId="{2708684C-4D16-4618-839F-0558EEFCDFE6}" styleName="">
    <a:tblBg/>
    <a:wholeTbl>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12700" cap="flat">
              <a:solidFill>
                <a:srgbClr val="FFFFFF">
                  <a:alpha val="45000"/>
                </a:srgbClr>
              </a:solidFill>
              <a:custDash>
                <a:ds d="200000" sp="200000"/>
              </a:custDash>
              <a:miter lim="400000"/>
            </a:ln>
          </a:top>
          <a:bottom>
            <a:ln w="12700" cap="flat">
              <a:solidFill>
                <a:srgbClr val="FFFFFF">
                  <a:alpha val="45000"/>
                </a:srgbClr>
              </a:solidFill>
              <a:custDash>
                <a:ds d="200000" sp="200000"/>
              </a:custDash>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wholeTbl>
    <a:band2H>
      <a:tcTxStyle/>
      <a:tcStyle>
        <a:tcBdr/>
        <a:fill>
          <a:solidFill>
            <a:srgbClr val="797979">
              <a:alpha val="25000"/>
            </a:srgbClr>
          </a:solidFill>
        </a:fill>
      </a:tcStyle>
    </a:band2H>
    <a:firstCol>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25400" cap="flat">
              <a:solidFill>
                <a:srgbClr val="FFFFFF"/>
              </a:solidFill>
              <a:prstDash val="solid"/>
              <a:miter lim="400000"/>
            </a:ln>
          </a:right>
          <a:top>
            <a:ln w="12700" cap="flat">
              <a:solidFill>
                <a:srgbClr val="FFFFFF">
                  <a:alpha val="45000"/>
                </a:srgbClr>
              </a:solidFill>
              <a:custDash>
                <a:ds d="200000" sp="200000"/>
              </a:custDash>
              <a:miter lim="400000"/>
            </a:ln>
          </a:top>
          <a:bottom>
            <a:ln w="12700" cap="flat">
              <a:solidFill>
                <a:srgbClr val="FFFFFF">
                  <a:alpha val="45000"/>
                </a:srgbClr>
              </a:solidFill>
              <a:custDash>
                <a:ds d="200000" sp="200000"/>
              </a:custDash>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25400" cap="flat">
              <a:solidFill>
                <a:srgbClr val="FFFFFF"/>
              </a:solidFill>
              <a:prstDash val="solid"/>
              <a:miter lim="400000"/>
            </a:ln>
          </a:top>
          <a:bottom>
            <a:ln w="12700" cap="flat">
              <a:noFill/>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12700" cap="flat">
              <a:noFill/>
              <a:miter lim="400000"/>
            </a:ln>
          </a:top>
          <a:bottom>
            <a:ln w="25400" cap="flat">
              <a:solidFill>
                <a:srgbClr val="FFFFFF"/>
              </a:solidFill>
              <a:prstDash val="solid"/>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2" d="100"/>
          <a:sy n="92" d="100"/>
        </p:scale>
        <p:origin x="-1184" y="-120"/>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0" name="Shape 140"/>
          <p:cNvSpPr>
            <a:spLocks noGrp="1" noRot="1" noChangeAspect="1"/>
          </p:cNvSpPr>
          <p:nvPr>
            <p:ph type="sldImg"/>
          </p:nvPr>
        </p:nvSpPr>
        <p:spPr>
          <a:xfrm>
            <a:off x="1143000" y="685800"/>
            <a:ext cx="4572000" cy="3429000"/>
          </a:xfrm>
          <a:prstGeom prst="rect">
            <a:avLst/>
          </a:prstGeom>
        </p:spPr>
        <p:txBody>
          <a:bodyPr/>
          <a:lstStyle/>
          <a:p>
            <a:endParaRPr/>
          </a:p>
        </p:txBody>
      </p:sp>
      <p:sp>
        <p:nvSpPr>
          <p:cNvPr id="141" name="Shape 14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184144713"/>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大標題與副標題">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标题文本"/>
          <p:cNvSpPr txBox="1">
            <a:spLocks noGrp="1"/>
          </p:cNvSpPr>
          <p:nvPr>
            <p:ph type="title"/>
          </p:nvPr>
        </p:nvSpPr>
        <p:spPr>
          <a:xfrm>
            <a:off x="1270000" y="1943100"/>
            <a:ext cx="10464800" cy="2997200"/>
          </a:xfrm>
          <a:prstGeom prst="rect">
            <a:avLst/>
          </a:prstGeom>
        </p:spPr>
        <p:txBody>
          <a:bodyPr anchor="b"/>
          <a:lstStyle>
            <a:lvl1pPr>
              <a:defRPr sz="6400" spc="-128"/>
            </a:lvl1pPr>
          </a:lstStyle>
          <a:p>
            <a:r>
              <a:t>标题文本</a:t>
            </a:r>
          </a:p>
        </p:txBody>
      </p:sp>
      <p:sp>
        <p:nvSpPr>
          <p:cNvPr id="12" name="正文级别 1…"/>
          <p:cNvSpPr txBox="1">
            <a:spLocks noGrp="1"/>
          </p:cNvSpPr>
          <p:nvPr>
            <p:ph type="body" sz="quarter" idx="1"/>
          </p:nvPr>
        </p:nvSpPr>
        <p:spPr>
          <a:xfrm>
            <a:off x="1270000" y="5029200"/>
            <a:ext cx="10464800" cy="2184400"/>
          </a:xfrm>
          <a:prstGeom prst="rect">
            <a:avLst/>
          </a:prstGeom>
        </p:spPr>
        <p:txBody>
          <a:bodyPr anchor="t"/>
          <a:lstStyle>
            <a:lvl1pPr marL="0" indent="0" algn="ctr">
              <a:spcBef>
                <a:spcPts val="0"/>
              </a:spcBef>
              <a:buClr>
                <a:srgbClr val="A29A85"/>
              </a:buClr>
              <a:buSzTx/>
              <a:buNone/>
              <a:defRPr sz="2400"/>
            </a:lvl1pPr>
            <a:lvl2pPr marL="0" indent="0" algn="ctr">
              <a:spcBef>
                <a:spcPts val="0"/>
              </a:spcBef>
              <a:buClr>
                <a:srgbClr val="A29A85"/>
              </a:buClr>
              <a:buSzTx/>
              <a:buNone/>
              <a:defRPr sz="2400"/>
            </a:lvl2pPr>
            <a:lvl3pPr marL="0" indent="0" algn="ctr">
              <a:spcBef>
                <a:spcPts val="0"/>
              </a:spcBef>
              <a:buClr>
                <a:srgbClr val="A29A85"/>
              </a:buClr>
              <a:buSzTx/>
              <a:buNone/>
              <a:defRPr sz="2400"/>
            </a:lvl3pPr>
            <a:lvl4pPr marL="0" indent="0" algn="ctr">
              <a:spcBef>
                <a:spcPts val="0"/>
              </a:spcBef>
              <a:buClr>
                <a:srgbClr val="A29A85"/>
              </a:buClr>
              <a:buSzTx/>
              <a:buNone/>
              <a:defRPr sz="2400"/>
            </a:lvl4pPr>
            <a:lvl5pPr marL="0" indent="0" algn="ctr">
              <a:spcBef>
                <a:spcPts val="0"/>
              </a:spcBef>
              <a:buClr>
                <a:srgbClr val="A29A85"/>
              </a:buClr>
              <a:buSzTx/>
              <a:buNone/>
              <a:defRPr sz="2400"/>
            </a:lvl5pPr>
          </a:lstStyle>
          <a:p>
            <a:r>
              <a:t>正文级别 1</a:t>
            </a:r>
          </a:p>
          <a:p>
            <a:pPr lvl="1"/>
            <a:r>
              <a:t>正文级别 2</a:t>
            </a:r>
          </a:p>
          <a:p>
            <a:pPr lvl="2"/>
            <a:r>
              <a:t>正文级别 3</a:t>
            </a:r>
          </a:p>
          <a:p>
            <a:pPr lvl="3"/>
            <a:r>
              <a:t>正文级别 4</a:t>
            </a:r>
          </a:p>
          <a:p>
            <a:pPr lvl="4"/>
            <a:r>
              <a:t>正文级别 5</a:t>
            </a:r>
          </a:p>
        </p:txBody>
      </p:sp>
      <p:sp>
        <p:nvSpPr>
          <p:cNvPr id="13" name="幻燈片編號"/>
          <p:cNvSpPr txBox="1">
            <a:spLocks noGrp="1"/>
          </p:cNvSpPr>
          <p:nvPr>
            <p:ph type="sldNum" sz="quarter" idx="2"/>
          </p:nvPr>
        </p:nvSpPr>
        <p:spPr>
          <a:xfrm>
            <a:off x="6305296" y="9017050"/>
            <a:ext cx="406909" cy="380900"/>
          </a:xfrm>
          <a:prstGeom prst="rect">
            <a:avLst/>
          </a:prstGeom>
        </p:spPr>
        <p:txBody>
          <a:bodyPr anchor="ct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名言語錄">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3" name="–王大明"/>
          <p:cNvSpPr txBox="1">
            <a:spLocks noGrp="1"/>
          </p:cNvSpPr>
          <p:nvPr>
            <p:ph type="body" sz="quarter" idx="13"/>
          </p:nvPr>
        </p:nvSpPr>
        <p:spPr>
          <a:xfrm>
            <a:off x="1270000" y="6362700"/>
            <a:ext cx="10464800" cy="736600"/>
          </a:xfrm>
          <a:prstGeom prst="rect">
            <a:avLst/>
          </a:prstGeom>
        </p:spPr>
        <p:txBody>
          <a:bodyPr anchor="t">
            <a:spAutoFit/>
          </a:bodyPr>
          <a:lstStyle>
            <a:lvl1pPr marL="0" indent="0" algn="ctr">
              <a:spcBef>
                <a:spcPts val="1200"/>
              </a:spcBef>
              <a:buClr>
                <a:srgbClr val="A29A85"/>
              </a:buClr>
              <a:buSzTx/>
              <a:buNone/>
              <a:defRPr sz="3600">
                <a:solidFill>
                  <a:srgbClr val="222222"/>
                </a:solidFill>
              </a:defRPr>
            </a:lvl1pPr>
          </a:lstStyle>
          <a:p>
            <a:r>
              <a:t>–王大明</a:t>
            </a:r>
          </a:p>
        </p:txBody>
      </p:sp>
      <p:sp>
        <p:nvSpPr>
          <p:cNvPr id="104" name="「在此輸入名言語錄。」"/>
          <p:cNvSpPr txBox="1">
            <a:spLocks noGrp="1"/>
          </p:cNvSpPr>
          <p:nvPr>
            <p:ph type="body" sz="quarter" idx="14"/>
          </p:nvPr>
        </p:nvSpPr>
        <p:spPr>
          <a:xfrm>
            <a:off x="1270000" y="4184649"/>
            <a:ext cx="10464800" cy="850901"/>
          </a:xfrm>
          <a:prstGeom prst="rect">
            <a:avLst/>
          </a:prstGeom>
        </p:spPr>
        <p:txBody>
          <a:bodyPr>
            <a:spAutoFit/>
          </a:bodyPr>
          <a:lstStyle>
            <a:lvl1pPr marL="0" indent="0" algn="ctr">
              <a:lnSpc>
                <a:spcPct val="120000"/>
              </a:lnSpc>
              <a:buSzTx/>
              <a:buNone/>
              <a:defRPr sz="4200" b="1" spc="-126">
                <a:latin typeface="+mn-lt"/>
                <a:ea typeface="+mn-ea"/>
                <a:cs typeface="+mn-cs"/>
                <a:sym typeface="Superclarendon"/>
              </a:defRPr>
            </a:lvl1pPr>
          </a:lstStyle>
          <a:p>
            <a:r>
              <a:t>「在此輸入名言語錄。」</a:t>
            </a:r>
          </a:p>
        </p:txBody>
      </p:sp>
      <p:sp>
        <p:nvSpPr>
          <p:cNvPr id="105"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照片">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2" name="157588660_2880x1920.jpeg"/>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13"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20"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空白 - 替用">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7"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空白 - 替用 2">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4"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照片 - 水平">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0" name="線條" descr="線條"/>
          <p:cNvPicPr>
            <a:picLocks/>
          </p:cNvPicPr>
          <p:nvPr/>
        </p:nvPicPr>
        <p:blipFill>
          <a:blip r:embed="rId3">
            <a:extLst/>
          </a:blip>
          <a:stretch>
            <a:fillRect/>
          </a:stretch>
        </p:blipFill>
        <p:spPr>
          <a:xfrm>
            <a:off x="4734473" y="8193634"/>
            <a:ext cx="3457771" cy="71843"/>
          </a:xfrm>
          <a:prstGeom prst="rect">
            <a:avLst/>
          </a:prstGeom>
        </p:spPr>
      </p:pic>
      <p:sp>
        <p:nvSpPr>
          <p:cNvPr id="22" name="157588660_2880x1920.jpeg"/>
          <p:cNvSpPr>
            <a:spLocks noGrp="1"/>
          </p:cNvSpPr>
          <p:nvPr>
            <p:ph type="pic" idx="13"/>
          </p:nvPr>
        </p:nvSpPr>
        <p:spPr>
          <a:xfrm>
            <a:off x="387350" y="400050"/>
            <a:ext cx="12217400" cy="6267286"/>
          </a:xfrm>
          <a:prstGeom prst="rect">
            <a:avLst/>
          </a:prstGeom>
          <a:ln w="9525">
            <a:round/>
          </a:ln>
        </p:spPr>
        <p:txBody>
          <a:bodyPr lIns="91439" tIns="45719" rIns="91439" bIns="45719" anchor="t">
            <a:noAutofit/>
          </a:bodyPr>
          <a:lstStyle/>
          <a:p>
            <a:endParaRPr/>
          </a:p>
        </p:txBody>
      </p:sp>
      <p:sp>
        <p:nvSpPr>
          <p:cNvPr id="23" name="标题文本"/>
          <p:cNvSpPr txBox="1">
            <a:spLocks noGrp="1"/>
          </p:cNvSpPr>
          <p:nvPr>
            <p:ph type="title"/>
          </p:nvPr>
        </p:nvSpPr>
        <p:spPr>
          <a:xfrm>
            <a:off x="635000" y="6845300"/>
            <a:ext cx="11734800" cy="1219200"/>
          </a:xfrm>
          <a:prstGeom prst="rect">
            <a:avLst/>
          </a:prstGeom>
        </p:spPr>
        <p:txBody>
          <a:bodyPr anchor="b"/>
          <a:lstStyle>
            <a:lvl1pPr>
              <a:defRPr sz="6400" spc="-128"/>
            </a:lvl1pPr>
          </a:lstStyle>
          <a:p>
            <a:r>
              <a:t>标题文本</a:t>
            </a:r>
          </a:p>
        </p:txBody>
      </p:sp>
      <p:sp>
        <p:nvSpPr>
          <p:cNvPr id="24" name="正文级别 1…"/>
          <p:cNvSpPr txBox="1">
            <a:spLocks noGrp="1"/>
          </p:cNvSpPr>
          <p:nvPr>
            <p:ph type="body" sz="quarter" idx="1"/>
          </p:nvPr>
        </p:nvSpPr>
        <p:spPr>
          <a:xfrm>
            <a:off x="635000" y="8318500"/>
            <a:ext cx="11734800" cy="876300"/>
          </a:xfrm>
          <a:prstGeom prst="rect">
            <a:avLst/>
          </a:prstGeom>
        </p:spPr>
        <p:txBody>
          <a:bodyPr anchor="t"/>
          <a:lstStyle>
            <a:lvl1pPr marL="0" indent="0" algn="ctr">
              <a:spcBef>
                <a:spcPts val="0"/>
              </a:spcBef>
              <a:buClr>
                <a:srgbClr val="A29A85"/>
              </a:buClr>
              <a:buSzTx/>
              <a:buNone/>
              <a:defRPr sz="2400"/>
            </a:lvl1pPr>
            <a:lvl2pPr marL="0" indent="0" algn="ctr">
              <a:spcBef>
                <a:spcPts val="0"/>
              </a:spcBef>
              <a:buClr>
                <a:srgbClr val="A29A85"/>
              </a:buClr>
              <a:buSzTx/>
              <a:buNone/>
              <a:defRPr sz="2400"/>
            </a:lvl2pPr>
            <a:lvl3pPr marL="0" indent="0" algn="ctr">
              <a:spcBef>
                <a:spcPts val="0"/>
              </a:spcBef>
              <a:buClr>
                <a:srgbClr val="A29A85"/>
              </a:buClr>
              <a:buSzTx/>
              <a:buNone/>
              <a:defRPr sz="2400"/>
            </a:lvl3pPr>
            <a:lvl4pPr marL="0" indent="0" algn="ctr">
              <a:spcBef>
                <a:spcPts val="0"/>
              </a:spcBef>
              <a:buClr>
                <a:srgbClr val="A29A85"/>
              </a:buClr>
              <a:buSzTx/>
              <a:buNone/>
              <a:defRPr sz="2400"/>
            </a:lvl4pPr>
            <a:lvl5pPr marL="0" indent="0" algn="ctr">
              <a:spcBef>
                <a:spcPts val="0"/>
              </a:spcBef>
              <a:buClr>
                <a:srgbClr val="A29A85"/>
              </a:buClr>
              <a:buSzTx/>
              <a:buNone/>
              <a:defRPr sz="2400"/>
            </a:lvl5pPr>
          </a:lstStyle>
          <a:p>
            <a:r>
              <a:t>正文级别 1</a:t>
            </a:r>
          </a:p>
          <a:p>
            <a:pPr lvl="1"/>
            <a:r>
              <a:t>正文级别 2</a:t>
            </a:r>
          </a:p>
          <a:p>
            <a:pPr lvl="2"/>
            <a:r>
              <a:t>正文级别 3</a:t>
            </a:r>
          </a:p>
          <a:p>
            <a:pPr lvl="3"/>
            <a:r>
              <a:t>正文级别 4</a:t>
            </a:r>
          </a:p>
          <a:p>
            <a:pPr lvl="4"/>
            <a:r>
              <a:t>正文级别 5</a:t>
            </a:r>
          </a:p>
        </p:txBody>
      </p:sp>
      <p:sp>
        <p:nvSpPr>
          <p:cNvPr id="25"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大標題 - 中央">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2" name="标题文本"/>
          <p:cNvSpPr txBox="1">
            <a:spLocks noGrp="1"/>
          </p:cNvSpPr>
          <p:nvPr>
            <p:ph type="title"/>
          </p:nvPr>
        </p:nvSpPr>
        <p:spPr>
          <a:xfrm>
            <a:off x="1270000" y="3505200"/>
            <a:ext cx="10464800" cy="2730500"/>
          </a:xfrm>
          <a:prstGeom prst="rect">
            <a:avLst/>
          </a:prstGeom>
        </p:spPr>
        <p:txBody>
          <a:bodyPr/>
          <a:lstStyle>
            <a:lvl1pPr>
              <a:defRPr sz="6400" spc="-128"/>
            </a:lvl1pPr>
          </a:lstStyle>
          <a:p>
            <a:r>
              <a:t>标题文本</a:t>
            </a:r>
          </a:p>
        </p:txBody>
      </p:sp>
      <p:sp>
        <p:nvSpPr>
          <p:cNvPr id="33"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照片 - 直式">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40" name="線條" descr="線條"/>
          <p:cNvPicPr>
            <a:picLocks/>
          </p:cNvPicPr>
          <p:nvPr/>
        </p:nvPicPr>
        <p:blipFill>
          <a:blip r:embed="rId3">
            <a:extLst/>
          </a:blip>
          <a:stretch>
            <a:fillRect/>
          </a:stretch>
        </p:blipFill>
        <p:spPr>
          <a:xfrm>
            <a:off x="1286047" y="5082129"/>
            <a:ext cx="4512624" cy="71848"/>
          </a:xfrm>
          <a:prstGeom prst="rect">
            <a:avLst/>
          </a:prstGeom>
        </p:spPr>
      </p:pic>
      <p:sp>
        <p:nvSpPr>
          <p:cNvPr id="42" name="影像"/>
          <p:cNvSpPr>
            <a:spLocks noGrp="1"/>
          </p:cNvSpPr>
          <p:nvPr>
            <p:ph type="pic" sz="half" idx="13"/>
          </p:nvPr>
        </p:nvSpPr>
        <p:spPr>
          <a:xfrm>
            <a:off x="6807200" y="762000"/>
            <a:ext cx="5334000" cy="8229600"/>
          </a:xfrm>
          <a:prstGeom prst="rect">
            <a:avLst/>
          </a:prstGeom>
          <a:ln w="9525">
            <a:round/>
          </a:ln>
        </p:spPr>
        <p:txBody>
          <a:bodyPr lIns="91439" tIns="45719" rIns="91439" bIns="45719" anchor="t">
            <a:noAutofit/>
          </a:bodyPr>
          <a:lstStyle/>
          <a:p>
            <a:endParaRPr/>
          </a:p>
        </p:txBody>
      </p:sp>
      <p:sp>
        <p:nvSpPr>
          <p:cNvPr id="43" name="标题文本"/>
          <p:cNvSpPr txBox="1">
            <a:spLocks noGrp="1"/>
          </p:cNvSpPr>
          <p:nvPr>
            <p:ph type="title"/>
          </p:nvPr>
        </p:nvSpPr>
        <p:spPr>
          <a:xfrm>
            <a:off x="762000" y="774700"/>
            <a:ext cx="5588000" cy="4102100"/>
          </a:xfrm>
          <a:prstGeom prst="rect">
            <a:avLst/>
          </a:prstGeom>
        </p:spPr>
        <p:txBody>
          <a:bodyPr anchor="b"/>
          <a:lstStyle/>
          <a:p>
            <a:r>
              <a:t>标题文本</a:t>
            </a:r>
          </a:p>
        </p:txBody>
      </p:sp>
      <p:sp>
        <p:nvSpPr>
          <p:cNvPr id="44" name="正文级别 1…"/>
          <p:cNvSpPr txBox="1">
            <a:spLocks noGrp="1"/>
          </p:cNvSpPr>
          <p:nvPr>
            <p:ph type="body" sz="quarter" idx="1"/>
          </p:nvPr>
        </p:nvSpPr>
        <p:spPr>
          <a:xfrm>
            <a:off x="762000" y="5372100"/>
            <a:ext cx="5588000" cy="3619500"/>
          </a:xfrm>
          <a:prstGeom prst="rect">
            <a:avLst/>
          </a:prstGeom>
        </p:spPr>
        <p:txBody>
          <a:bodyPr anchor="t"/>
          <a:lstStyle>
            <a:lvl1pPr marL="0" indent="0" algn="ctr">
              <a:spcBef>
                <a:spcPts val="0"/>
              </a:spcBef>
              <a:buClr>
                <a:srgbClr val="A29A85"/>
              </a:buClr>
              <a:buSzTx/>
              <a:buNone/>
              <a:defRPr sz="2400"/>
            </a:lvl1pPr>
            <a:lvl2pPr marL="0" indent="0" algn="ctr">
              <a:spcBef>
                <a:spcPts val="0"/>
              </a:spcBef>
              <a:buClr>
                <a:srgbClr val="A29A85"/>
              </a:buClr>
              <a:buSzTx/>
              <a:buNone/>
              <a:defRPr sz="2400"/>
            </a:lvl2pPr>
            <a:lvl3pPr marL="0" indent="0" algn="ctr">
              <a:spcBef>
                <a:spcPts val="0"/>
              </a:spcBef>
              <a:buClr>
                <a:srgbClr val="A29A85"/>
              </a:buClr>
              <a:buSzTx/>
              <a:buNone/>
              <a:defRPr sz="2400"/>
            </a:lvl3pPr>
            <a:lvl4pPr marL="0" indent="0" algn="ctr">
              <a:spcBef>
                <a:spcPts val="0"/>
              </a:spcBef>
              <a:buClr>
                <a:srgbClr val="A29A85"/>
              </a:buClr>
              <a:buSzTx/>
              <a:buNone/>
              <a:defRPr sz="2400"/>
            </a:lvl4pPr>
            <a:lvl5pPr marL="0" indent="0" algn="ctr">
              <a:spcBef>
                <a:spcPts val="0"/>
              </a:spcBef>
              <a:buClr>
                <a:srgbClr val="A29A85"/>
              </a:buClr>
              <a:buSzTx/>
              <a:buNone/>
              <a:defRPr sz="2400"/>
            </a:lvl5pPr>
          </a:lstStyle>
          <a:p>
            <a:r>
              <a:t>正文级别 1</a:t>
            </a:r>
          </a:p>
          <a:p>
            <a:pPr lvl="1"/>
            <a:r>
              <a:t>正文级别 2</a:t>
            </a:r>
          </a:p>
          <a:p>
            <a:pPr lvl="2"/>
            <a:r>
              <a:t>正文级别 3</a:t>
            </a:r>
          </a:p>
          <a:p>
            <a:pPr lvl="3"/>
            <a:r>
              <a:t>正文级别 4</a:t>
            </a:r>
          </a:p>
          <a:p>
            <a:pPr lvl="4"/>
            <a:r>
              <a:t>正文级别 5</a:t>
            </a:r>
          </a:p>
        </p:txBody>
      </p:sp>
      <p:sp>
        <p:nvSpPr>
          <p:cNvPr id="45"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大標題 - 上方">
    <p:spTree>
      <p:nvGrpSpPr>
        <p:cNvPr id="1" name=""/>
        <p:cNvGrpSpPr/>
        <p:nvPr/>
      </p:nvGrpSpPr>
      <p:grpSpPr>
        <a:xfrm>
          <a:off x="0" y="0"/>
          <a:ext cx="0" cy="0"/>
          <a:chOff x="0" y="0"/>
          <a:chExt cx="0" cy="0"/>
        </a:xfrm>
      </p:grpSpPr>
      <p:pic>
        <p:nvPicPr>
          <p:cNvPr id="52" name="線條" descr="線條"/>
          <p:cNvPicPr>
            <a:picLocks/>
          </p:cNvPicPr>
          <p:nvPr/>
        </p:nvPicPr>
        <p:blipFill>
          <a:blip r:embed="rId2">
            <a:extLst/>
          </a:blip>
          <a:stretch>
            <a:fillRect/>
          </a:stretch>
        </p:blipFill>
        <p:spPr>
          <a:xfrm>
            <a:off x="1060083" y="2732634"/>
            <a:ext cx="10908152" cy="71905"/>
          </a:xfrm>
          <a:prstGeom prst="rect">
            <a:avLst/>
          </a:prstGeom>
        </p:spPr>
      </p:pic>
      <p:sp>
        <p:nvSpPr>
          <p:cNvPr id="54" name="标题文本"/>
          <p:cNvSpPr txBox="1">
            <a:spLocks noGrp="1"/>
          </p:cNvSpPr>
          <p:nvPr>
            <p:ph type="title"/>
          </p:nvPr>
        </p:nvSpPr>
        <p:spPr>
          <a:prstGeom prst="rect">
            <a:avLst/>
          </a:prstGeom>
        </p:spPr>
        <p:txBody>
          <a:bodyPr/>
          <a:lstStyle/>
          <a:p>
            <a:r>
              <a:t>标题文本</a:t>
            </a:r>
          </a:p>
        </p:txBody>
      </p:sp>
      <p:sp>
        <p:nvSpPr>
          <p:cNvPr id="55"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大標題與項目符號">
    <p:spTree>
      <p:nvGrpSpPr>
        <p:cNvPr id="1" name=""/>
        <p:cNvGrpSpPr/>
        <p:nvPr/>
      </p:nvGrpSpPr>
      <p:grpSpPr>
        <a:xfrm>
          <a:off x="0" y="0"/>
          <a:ext cx="0" cy="0"/>
          <a:chOff x="0" y="0"/>
          <a:chExt cx="0" cy="0"/>
        </a:xfrm>
      </p:grpSpPr>
      <p:pic>
        <p:nvPicPr>
          <p:cNvPr id="62" name="線條" descr="線條"/>
          <p:cNvPicPr>
            <a:picLocks/>
          </p:cNvPicPr>
          <p:nvPr/>
        </p:nvPicPr>
        <p:blipFill>
          <a:blip r:embed="rId2">
            <a:extLst/>
          </a:blip>
          <a:stretch>
            <a:fillRect/>
          </a:stretch>
        </p:blipFill>
        <p:spPr>
          <a:xfrm>
            <a:off x="1060083" y="2732634"/>
            <a:ext cx="10908152" cy="71905"/>
          </a:xfrm>
          <a:prstGeom prst="rect">
            <a:avLst/>
          </a:prstGeom>
        </p:spPr>
      </p:pic>
      <p:sp>
        <p:nvSpPr>
          <p:cNvPr id="64" name="标题文本"/>
          <p:cNvSpPr txBox="1">
            <a:spLocks noGrp="1"/>
          </p:cNvSpPr>
          <p:nvPr>
            <p:ph type="title"/>
          </p:nvPr>
        </p:nvSpPr>
        <p:spPr>
          <a:prstGeom prst="rect">
            <a:avLst/>
          </a:prstGeom>
        </p:spPr>
        <p:txBody>
          <a:bodyPr/>
          <a:lstStyle/>
          <a:p>
            <a:r>
              <a:t>标题文本</a:t>
            </a:r>
          </a:p>
        </p:txBody>
      </p:sp>
      <p:sp>
        <p:nvSpPr>
          <p:cNvPr id="65" name="正文级别 1…"/>
          <p:cNvSpPr txBox="1">
            <a:spLocks noGrp="1"/>
          </p:cNvSpPr>
          <p:nvPr>
            <p:ph type="body" idx="1"/>
          </p:nvPr>
        </p:nvSpPr>
        <p:spPr>
          <a:xfrm>
            <a:off x="1270000" y="3263900"/>
            <a:ext cx="10464800" cy="57150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r>
              <a:t>正文级别 1</a:t>
            </a:r>
          </a:p>
          <a:p>
            <a:pPr lvl="1"/>
            <a:r>
              <a:t>正文级别 2</a:t>
            </a:r>
          </a:p>
          <a:p>
            <a:pPr lvl="2"/>
            <a:r>
              <a:t>正文级别 3</a:t>
            </a:r>
          </a:p>
          <a:p>
            <a:pPr lvl="3"/>
            <a:r>
              <a:t>正文级别 4</a:t>
            </a:r>
          </a:p>
          <a:p>
            <a:pPr lvl="4"/>
            <a:r>
              <a:t>正文级别 5</a:t>
            </a:r>
          </a:p>
        </p:txBody>
      </p:sp>
      <p:sp>
        <p:nvSpPr>
          <p:cNvPr id="66"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大標題、項目符號與照片">
    <p:spTree>
      <p:nvGrpSpPr>
        <p:cNvPr id="1" name=""/>
        <p:cNvGrpSpPr/>
        <p:nvPr/>
      </p:nvGrpSpPr>
      <p:grpSpPr>
        <a:xfrm>
          <a:off x="0" y="0"/>
          <a:ext cx="0" cy="0"/>
          <a:chOff x="0" y="0"/>
          <a:chExt cx="0" cy="0"/>
        </a:xfrm>
      </p:grpSpPr>
      <p:pic>
        <p:nvPicPr>
          <p:cNvPr id="73" name="線條" descr="線條"/>
          <p:cNvPicPr>
            <a:picLocks/>
          </p:cNvPicPr>
          <p:nvPr/>
        </p:nvPicPr>
        <p:blipFill>
          <a:blip r:embed="rId2">
            <a:extLst/>
          </a:blip>
          <a:stretch>
            <a:fillRect/>
          </a:stretch>
        </p:blipFill>
        <p:spPr>
          <a:xfrm>
            <a:off x="1060083" y="2732634"/>
            <a:ext cx="10908152" cy="71905"/>
          </a:xfrm>
          <a:prstGeom prst="rect">
            <a:avLst/>
          </a:prstGeom>
        </p:spPr>
      </p:pic>
      <p:sp>
        <p:nvSpPr>
          <p:cNvPr id="75" name="影像"/>
          <p:cNvSpPr>
            <a:spLocks noGrp="1"/>
          </p:cNvSpPr>
          <p:nvPr>
            <p:ph type="pic" sz="half" idx="13"/>
          </p:nvPr>
        </p:nvSpPr>
        <p:spPr>
          <a:xfrm>
            <a:off x="1181100" y="3380452"/>
            <a:ext cx="5461000" cy="5308601"/>
          </a:xfrm>
          <a:prstGeom prst="rect">
            <a:avLst/>
          </a:prstGeom>
          <a:ln w="9525">
            <a:round/>
          </a:ln>
        </p:spPr>
        <p:txBody>
          <a:bodyPr lIns="91439" tIns="45719" rIns="91439" bIns="45719" anchor="t">
            <a:noAutofit/>
          </a:bodyPr>
          <a:lstStyle/>
          <a:p>
            <a:endParaRPr/>
          </a:p>
        </p:txBody>
      </p:sp>
      <p:sp>
        <p:nvSpPr>
          <p:cNvPr id="76" name="标题文本"/>
          <p:cNvSpPr txBox="1">
            <a:spLocks noGrp="1"/>
          </p:cNvSpPr>
          <p:nvPr>
            <p:ph type="title"/>
          </p:nvPr>
        </p:nvSpPr>
        <p:spPr>
          <a:prstGeom prst="rect">
            <a:avLst/>
          </a:prstGeom>
        </p:spPr>
        <p:txBody>
          <a:bodyPr/>
          <a:lstStyle/>
          <a:p>
            <a:r>
              <a:t>标题文本</a:t>
            </a:r>
          </a:p>
        </p:txBody>
      </p:sp>
      <p:sp>
        <p:nvSpPr>
          <p:cNvPr id="77" name="正文级别 1…"/>
          <p:cNvSpPr txBox="1">
            <a:spLocks noGrp="1"/>
          </p:cNvSpPr>
          <p:nvPr>
            <p:ph type="body" sz="half" idx="1"/>
          </p:nvPr>
        </p:nvSpPr>
        <p:spPr>
          <a:xfrm>
            <a:off x="7200900" y="3340100"/>
            <a:ext cx="4826000" cy="5384800"/>
          </a:xfrm>
          <a:prstGeom prst="rect">
            <a:avLst/>
          </a:prstGeom>
        </p:spPr>
        <p:txBody>
          <a:bodyPr/>
          <a:lstStyle>
            <a:lvl1pPr marL="457200" indent="-457200">
              <a:spcBef>
                <a:spcPts val="3000"/>
              </a:spcBef>
              <a:buBlip>
                <a:blip r:embed="rId3"/>
              </a:buBlip>
              <a:defRPr sz="2600"/>
            </a:lvl1pPr>
            <a:lvl2pPr marL="914400" indent="-457200">
              <a:spcBef>
                <a:spcPts val="3000"/>
              </a:spcBef>
              <a:buBlip>
                <a:blip r:embed="rId3"/>
              </a:buBlip>
              <a:defRPr sz="2600"/>
            </a:lvl2pPr>
            <a:lvl3pPr marL="1371600" indent="-457200">
              <a:spcBef>
                <a:spcPts val="3000"/>
              </a:spcBef>
              <a:buBlip>
                <a:blip r:embed="rId3"/>
              </a:buBlip>
              <a:defRPr sz="2600"/>
            </a:lvl3pPr>
            <a:lvl4pPr marL="1828800" indent="-457200">
              <a:spcBef>
                <a:spcPts val="3000"/>
              </a:spcBef>
              <a:buBlip>
                <a:blip r:embed="rId3"/>
              </a:buBlip>
              <a:defRPr sz="2600"/>
            </a:lvl4pPr>
            <a:lvl5pPr marL="2286000" indent="-457200">
              <a:spcBef>
                <a:spcPts val="3000"/>
              </a:spcBef>
              <a:buBlip>
                <a:blip r:embed="rId3"/>
              </a:buBlip>
              <a:defRPr sz="2600"/>
            </a:lvl5pPr>
          </a:lstStyle>
          <a:p>
            <a:r>
              <a:t>正文级别 1</a:t>
            </a:r>
          </a:p>
          <a:p>
            <a:pPr lvl="1"/>
            <a:r>
              <a:t>正文级别 2</a:t>
            </a:r>
          </a:p>
          <a:p>
            <a:pPr lvl="2"/>
            <a:r>
              <a:t>正文级别 3</a:t>
            </a:r>
          </a:p>
          <a:p>
            <a:pPr lvl="3"/>
            <a:r>
              <a:t>正文级别 4</a:t>
            </a:r>
          </a:p>
          <a:p>
            <a:pPr lvl="4"/>
            <a:r>
              <a:t>正文级别 5</a:t>
            </a:r>
          </a:p>
        </p:txBody>
      </p:sp>
      <p:sp>
        <p:nvSpPr>
          <p:cNvPr id="78"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項目符號">
    <p:spTree>
      <p:nvGrpSpPr>
        <p:cNvPr id="1" name=""/>
        <p:cNvGrpSpPr/>
        <p:nvPr/>
      </p:nvGrpSpPr>
      <p:grpSpPr>
        <a:xfrm>
          <a:off x="0" y="0"/>
          <a:ext cx="0" cy="0"/>
          <a:chOff x="0" y="0"/>
          <a:chExt cx="0" cy="0"/>
        </a:xfrm>
      </p:grpSpPr>
      <p:sp>
        <p:nvSpPr>
          <p:cNvPr id="85" name="正文级别 1…"/>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正文级别 1</a:t>
            </a:r>
          </a:p>
          <a:p>
            <a:pPr lvl="1"/>
            <a:r>
              <a:t>正文级别 2</a:t>
            </a:r>
          </a:p>
          <a:p>
            <a:pPr lvl="2"/>
            <a:r>
              <a:t>正文级别 3</a:t>
            </a:r>
          </a:p>
          <a:p>
            <a:pPr lvl="3"/>
            <a:r>
              <a:t>正文级别 4</a:t>
            </a:r>
          </a:p>
          <a:p>
            <a:pPr lvl="4"/>
            <a:r>
              <a:t>正文级别 5</a:t>
            </a:r>
          </a:p>
        </p:txBody>
      </p:sp>
      <p:sp>
        <p:nvSpPr>
          <p:cNvPr id="86"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照片 - 一頁三張">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3" name="影像"/>
          <p:cNvSpPr>
            <a:spLocks noGrp="1"/>
          </p:cNvSpPr>
          <p:nvPr>
            <p:ph type="pic" sz="quarter" idx="13"/>
          </p:nvPr>
        </p:nvSpPr>
        <p:spPr>
          <a:xfrm>
            <a:off x="6692900" y="5082252"/>
            <a:ext cx="5334000" cy="3898901"/>
          </a:xfrm>
          <a:prstGeom prst="rect">
            <a:avLst/>
          </a:prstGeom>
          <a:ln w="9525">
            <a:round/>
          </a:ln>
        </p:spPr>
        <p:txBody>
          <a:bodyPr lIns="91439" tIns="45719" rIns="91439" bIns="45719" anchor="t">
            <a:noAutofit/>
          </a:bodyPr>
          <a:lstStyle/>
          <a:p>
            <a:endParaRPr/>
          </a:p>
        </p:txBody>
      </p:sp>
      <p:sp>
        <p:nvSpPr>
          <p:cNvPr id="94" name="影像"/>
          <p:cNvSpPr>
            <a:spLocks noGrp="1"/>
          </p:cNvSpPr>
          <p:nvPr>
            <p:ph type="pic" sz="quarter" idx="14"/>
          </p:nvPr>
        </p:nvSpPr>
        <p:spPr>
          <a:xfrm>
            <a:off x="6699118" y="751552"/>
            <a:ext cx="5334001" cy="3898901"/>
          </a:xfrm>
          <a:prstGeom prst="rect">
            <a:avLst/>
          </a:prstGeom>
          <a:ln w="9525">
            <a:round/>
          </a:ln>
        </p:spPr>
        <p:txBody>
          <a:bodyPr lIns="91439" tIns="45719" rIns="91439" bIns="45719" anchor="t">
            <a:noAutofit/>
          </a:bodyPr>
          <a:lstStyle/>
          <a:p>
            <a:endParaRPr/>
          </a:p>
        </p:txBody>
      </p:sp>
      <p:sp>
        <p:nvSpPr>
          <p:cNvPr id="95" name="影像"/>
          <p:cNvSpPr>
            <a:spLocks noGrp="1"/>
          </p:cNvSpPr>
          <p:nvPr>
            <p:ph type="pic" sz="half" idx="15"/>
          </p:nvPr>
        </p:nvSpPr>
        <p:spPr>
          <a:xfrm>
            <a:off x="965200" y="762000"/>
            <a:ext cx="5334000" cy="8229600"/>
          </a:xfrm>
          <a:prstGeom prst="rect">
            <a:avLst/>
          </a:prstGeom>
          <a:ln w="9525">
            <a:round/>
          </a:ln>
        </p:spPr>
        <p:txBody>
          <a:bodyPr lIns="91439" tIns="45719" rIns="91439" bIns="45719" anchor="t">
            <a:noAutofit/>
          </a:bodyPr>
          <a:lstStyle/>
          <a:p>
            <a:endParaRPr/>
          </a:p>
        </p:txBody>
      </p:sp>
      <p:sp>
        <p:nvSpPr>
          <p:cNvPr id="96"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2.jpeg"/><Relationship Id="rId17"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rcRect/>
          <a:stretch>
            <a:fillRect/>
          </a:stretch>
        </a:blipFill>
        <a:effectLst/>
      </p:bgPr>
    </p:bg>
    <p:spTree>
      <p:nvGrpSpPr>
        <p:cNvPr id="1" name=""/>
        <p:cNvGrpSpPr/>
        <p:nvPr/>
      </p:nvGrpSpPr>
      <p:grpSpPr>
        <a:xfrm>
          <a:off x="0" y="0"/>
          <a:ext cx="0" cy="0"/>
          <a:chOff x="0" y="0"/>
          <a:chExt cx="0" cy="0"/>
        </a:xfrm>
      </p:grpSpPr>
      <p:sp>
        <p:nvSpPr>
          <p:cNvPr id="2" name="正文级别 1…"/>
          <p:cNvSpPr txBox="1">
            <a:spLocks noGrp="1"/>
          </p:cNvSpPr>
          <p:nvPr>
            <p:ph type="body" idx="1"/>
          </p:nvPr>
        </p:nvSpPr>
        <p:spPr>
          <a:xfrm>
            <a:off x="1270000" y="1270000"/>
            <a:ext cx="10464800" cy="721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a:buBlip>
                <a:blip r:embed="rId17"/>
              </a:buBlip>
            </a:lvl1pPr>
            <a:lvl2pPr>
              <a:buBlip>
                <a:blip r:embed="rId17"/>
              </a:buBlip>
            </a:lvl2pPr>
            <a:lvl3pPr>
              <a:buBlip>
                <a:blip r:embed="rId17"/>
              </a:buBlip>
            </a:lvl3pPr>
            <a:lvl4pPr>
              <a:buBlip>
                <a:blip r:embed="rId17"/>
              </a:buBlip>
            </a:lvl4pPr>
            <a:lvl5pPr>
              <a:buBlip>
                <a:blip r:embed="rId17"/>
              </a:buBlip>
            </a:lvl5pPr>
          </a:lstStyle>
          <a:p>
            <a:r>
              <a:t>正文级别 1</a:t>
            </a:r>
          </a:p>
          <a:p>
            <a:pPr lvl="1"/>
            <a:r>
              <a:t>正文级别 2</a:t>
            </a:r>
          </a:p>
          <a:p>
            <a:pPr lvl="2"/>
            <a:r>
              <a:t>正文级别 3</a:t>
            </a:r>
          </a:p>
          <a:p>
            <a:pPr lvl="3"/>
            <a:r>
              <a:t>正文级别 4</a:t>
            </a:r>
          </a:p>
          <a:p>
            <a:pPr lvl="4"/>
            <a:r>
              <a:t>正文级别 5</a:t>
            </a:r>
          </a:p>
        </p:txBody>
      </p:sp>
      <p:sp>
        <p:nvSpPr>
          <p:cNvPr id="3" name="标题文本"/>
          <p:cNvSpPr txBox="1">
            <a:spLocks noGrp="1"/>
          </p:cNvSpPr>
          <p:nvPr>
            <p:ph type="title"/>
          </p:nvPr>
        </p:nvSpPr>
        <p:spPr>
          <a:xfrm>
            <a:off x="1270000" y="698500"/>
            <a:ext cx="10464800" cy="190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标题文本</a:t>
            </a:r>
          </a:p>
        </p:txBody>
      </p:sp>
      <p:sp>
        <p:nvSpPr>
          <p:cNvPr id="4" name="幻燈片編號"/>
          <p:cNvSpPr txBox="1">
            <a:spLocks noGrp="1"/>
          </p:cNvSpPr>
          <p:nvPr>
            <p:ph type="sldNum" sz="quarter" idx="2"/>
          </p:nvPr>
        </p:nvSpPr>
        <p:spPr>
          <a:xfrm>
            <a:off x="6292596" y="9017000"/>
            <a:ext cx="406909" cy="380899"/>
          </a:xfrm>
          <a:prstGeom prst="rect">
            <a:avLst/>
          </a:prstGeom>
          <a:ln w="12700">
            <a:miter lim="400000"/>
          </a:ln>
        </p:spPr>
        <p:txBody>
          <a:bodyPr wrap="none" lIns="50800" tIns="50800" rIns="50800" bIns="50800">
            <a:spAutoFit/>
          </a:bodyPr>
          <a:lstStyle>
            <a:lvl1pPr>
              <a:defRPr sz="1800" b="1">
                <a:solidFill>
                  <a:srgbClr val="F1F1F1"/>
                </a:solidFill>
                <a:latin typeface="+mn-lt"/>
                <a:ea typeface="+mn-ea"/>
                <a:cs typeface="+mn-cs"/>
                <a:sym typeface="Superclarendon"/>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xmlns:p14="http://schemas.microsoft.com/office/powerpoint/2010/main" spd="med"/>
  <p:txStyles>
    <p:titleStyle>
      <a:lvl1pPr marL="0" marR="0" indent="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mn-lt"/>
          <a:ea typeface="+mn-ea"/>
          <a:cs typeface="+mn-cs"/>
          <a:sym typeface="Superclarendon"/>
        </a:defRPr>
      </a:lvl1pPr>
      <a:lvl2pPr marL="0" marR="0" indent="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mn-lt"/>
          <a:ea typeface="+mn-ea"/>
          <a:cs typeface="+mn-cs"/>
          <a:sym typeface="Superclarendon"/>
        </a:defRPr>
      </a:lvl2pPr>
      <a:lvl3pPr marL="0" marR="0" indent="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mn-lt"/>
          <a:ea typeface="+mn-ea"/>
          <a:cs typeface="+mn-cs"/>
          <a:sym typeface="Superclarendon"/>
        </a:defRPr>
      </a:lvl3pPr>
      <a:lvl4pPr marL="0" marR="0" indent="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mn-lt"/>
          <a:ea typeface="+mn-ea"/>
          <a:cs typeface="+mn-cs"/>
          <a:sym typeface="Superclarendon"/>
        </a:defRPr>
      </a:lvl4pPr>
      <a:lvl5pPr marL="0" marR="0" indent="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mn-lt"/>
          <a:ea typeface="+mn-ea"/>
          <a:cs typeface="+mn-cs"/>
          <a:sym typeface="Superclarendon"/>
        </a:defRPr>
      </a:lvl5pPr>
      <a:lvl6pPr marL="0" marR="0" indent="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mn-lt"/>
          <a:ea typeface="+mn-ea"/>
          <a:cs typeface="+mn-cs"/>
          <a:sym typeface="Superclarendon"/>
        </a:defRPr>
      </a:lvl6pPr>
      <a:lvl7pPr marL="0" marR="0" indent="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mn-lt"/>
          <a:ea typeface="+mn-ea"/>
          <a:cs typeface="+mn-cs"/>
          <a:sym typeface="Superclarendon"/>
        </a:defRPr>
      </a:lvl7pPr>
      <a:lvl8pPr marL="0" marR="0" indent="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mn-lt"/>
          <a:ea typeface="+mn-ea"/>
          <a:cs typeface="+mn-cs"/>
          <a:sym typeface="Superclarendon"/>
        </a:defRPr>
      </a:lvl8pPr>
      <a:lvl9pPr marL="0" marR="0" indent="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mn-lt"/>
          <a:ea typeface="+mn-ea"/>
          <a:cs typeface="+mn-cs"/>
          <a:sym typeface="Superclarendon"/>
        </a:defRPr>
      </a:lvl9pPr>
    </p:titleStyle>
    <p:bodyStyle>
      <a:lvl1pPr marL="622300" marR="0" indent="-622300" algn="l" defTabSz="584200" rtl="0" latinLnBrk="0">
        <a:lnSpc>
          <a:spcPct val="100000"/>
        </a:lnSpc>
        <a:spcBef>
          <a:spcPts val="4200"/>
        </a:spcBef>
        <a:spcAft>
          <a:spcPts val="0"/>
        </a:spcAft>
        <a:buClrTx/>
        <a:buSzPct val="65000"/>
        <a:buFontTx/>
        <a:buBlip>
          <a:blip r:embed="rId17"/>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1pPr>
      <a:lvl2pPr marL="1244600" marR="0" indent="-622300" algn="l" defTabSz="584200" rtl="0" latinLnBrk="0">
        <a:lnSpc>
          <a:spcPct val="100000"/>
        </a:lnSpc>
        <a:spcBef>
          <a:spcPts val="4200"/>
        </a:spcBef>
        <a:spcAft>
          <a:spcPts val="0"/>
        </a:spcAft>
        <a:buClrTx/>
        <a:buSzPct val="65000"/>
        <a:buFontTx/>
        <a:buBlip>
          <a:blip r:embed="rId17"/>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2pPr>
      <a:lvl3pPr marL="1866900" marR="0" indent="-622300" algn="l" defTabSz="584200" rtl="0" latinLnBrk="0">
        <a:lnSpc>
          <a:spcPct val="100000"/>
        </a:lnSpc>
        <a:spcBef>
          <a:spcPts val="4200"/>
        </a:spcBef>
        <a:spcAft>
          <a:spcPts val="0"/>
        </a:spcAft>
        <a:buClrTx/>
        <a:buSzPct val="65000"/>
        <a:buFontTx/>
        <a:buBlip>
          <a:blip r:embed="rId17"/>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3pPr>
      <a:lvl4pPr marL="2489200" marR="0" indent="-622300" algn="l" defTabSz="584200" rtl="0" latinLnBrk="0">
        <a:lnSpc>
          <a:spcPct val="100000"/>
        </a:lnSpc>
        <a:spcBef>
          <a:spcPts val="4200"/>
        </a:spcBef>
        <a:spcAft>
          <a:spcPts val="0"/>
        </a:spcAft>
        <a:buClrTx/>
        <a:buSzPct val="65000"/>
        <a:buFontTx/>
        <a:buBlip>
          <a:blip r:embed="rId17"/>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4pPr>
      <a:lvl5pPr marL="3111500" marR="0" indent="-622300" algn="l" defTabSz="584200" rtl="0" latinLnBrk="0">
        <a:lnSpc>
          <a:spcPct val="100000"/>
        </a:lnSpc>
        <a:spcBef>
          <a:spcPts val="4200"/>
        </a:spcBef>
        <a:spcAft>
          <a:spcPts val="0"/>
        </a:spcAft>
        <a:buClrTx/>
        <a:buSzPct val="65000"/>
        <a:buFontTx/>
        <a:buBlip>
          <a:blip r:embed="rId17"/>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5pPr>
      <a:lvl6pPr marL="3733800" marR="0" indent="-622300" algn="l" defTabSz="584200" rtl="0" latinLnBrk="0">
        <a:lnSpc>
          <a:spcPct val="100000"/>
        </a:lnSpc>
        <a:spcBef>
          <a:spcPts val="4200"/>
        </a:spcBef>
        <a:spcAft>
          <a:spcPts val="0"/>
        </a:spcAft>
        <a:buClrTx/>
        <a:buSzPct val="65000"/>
        <a:buFontTx/>
        <a:buBlip>
          <a:blip r:embed="rId17"/>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6pPr>
      <a:lvl7pPr marL="4356100" marR="0" indent="-622300" algn="l" defTabSz="584200" rtl="0" latinLnBrk="0">
        <a:lnSpc>
          <a:spcPct val="100000"/>
        </a:lnSpc>
        <a:spcBef>
          <a:spcPts val="4200"/>
        </a:spcBef>
        <a:spcAft>
          <a:spcPts val="0"/>
        </a:spcAft>
        <a:buClrTx/>
        <a:buSzPct val="65000"/>
        <a:buFontTx/>
        <a:buBlip>
          <a:blip r:embed="rId17"/>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7pPr>
      <a:lvl8pPr marL="4978400" marR="0" indent="-622300" algn="l" defTabSz="584200" rtl="0" latinLnBrk="0">
        <a:lnSpc>
          <a:spcPct val="100000"/>
        </a:lnSpc>
        <a:spcBef>
          <a:spcPts val="4200"/>
        </a:spcBef>
        <a:spcAft>
          <a:spcPts val="0"/>
        </a:spcAft>
        <a:buClrTx/>
        <a:buSzPct val="65000"/>
        <a:buFontTx/>
        <a:buBlip>
          <a:blip r:embed="rId17"/>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8pPr>
      <a:lvl9pPr marL="5600700" marR="0" indent="-622300" algn="l" defTabSz="584200" rtl="0" latinLnBrk="0">
        <a:lnSpc>
          <a:spcPct val="100000"/>
        </a:lnSpc>
        <a:spcBef>
          <a:spcPts val="4200"/>
        </a:spcBef>
        <a:spcAft>
          <a:spcPts val="0"/>
        </a:spcAft>
        <a:buClrTx/>
        <a:buSzPct val="65000"/>
        <a:buFontTx/>
        <a:buBlip>
          <a:blip r:embed="rId17"/>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9pPr>
    </p:bodyStyle>
    <p:otherStyle>
      <a:lvl1pPr marL="0" marR="0" indent="0" algn="ctr" defTabSz="58420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1pPr>
      <a:lvl2pPr marL="0" marR="0" indent="228600" algn="ctr" defTabSz="58420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2pPr>
      <a:lvl3pPr marL="0" marR="0" indent="457200" algn="ctr" defTabSz="58420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3pPr>
      <a:lvl4pPr marL="0" marR="0" indent="685800" algn="ctr" defTabSz="58420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4pPr>
      <a:lvl5pPr marL="0" marR="0" indent="914400" algn="ctr" defTabSz="58420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5pPr>
      <a:lvl6pPr marL="0" marR="0" indent="1143000" algn="ctr" defTabSz="58420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6pPr>
      <a:lvl7pPr marL="0" marR="0" indent="1371600" algn="ctr" defTabSz="58420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7pPr>
      <a:lvl8pPr marL="0" marR="0" indent="1600200" algn="ctr" defTabSz="58420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8pPr>
      <a:lvl9pPr marL="0" marR="0" indent="1828800" algn="ctr" defTabSz="58420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microsoft.com/office/2007/relationships/hdphoto" Target="../media/hdphoto1.wdp"/><Relationship Id="rId1" Type="http://schemas.openxmlformats.org/officeDocument/2006/relationships/slideLayout" Target="../slideLayouts/slideLayout9.xml"/><Relationship Id="rId2"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 Id="rId3" Type="http://schemas.microsoft.com/office/2007/relationships/hdphoto" Target="../media/hdphoto2.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ThinkstockPhotos-858917054.jpg" descr="ThinkstockPhotos-858917054.jpg"/>
          <p:cNvPicPr>
            <a:picLocks/>
          </p:cNvPicPr>
          <p:nvPr/>
        </p:nvPicPr>
        <p:blipFill>
          <a:blip r:embed="rId2">
            <a:extLst/>
          </a:blip>
          <a:stretch>
            <a:fillRect/>
          </a:stretch>
        </p:blipFill>
        <p:spPr>
          <a:xfrm>
            <a:off x="2377085" y="3262752"/>
            <a:ext cx="8237930" cy="5460363"/>
          </a:xfrm>
          <a:prstGeom prst="rect">
            <a:avLst/>
          </a:prstGeom>
        </p:spPr>
      </p:pic>
      <p:sp>
        <p:nvSpPr>
          <p:cNvPr id="144" name="互相款待，不發怨言"/>
          <p:cNvSpPr txBox="1">
            <a:spLocks noGrp="1"/>
          </p:cNvSpPr>
          <p:nvPr>
            <p:ph type="ctrTitle"/>
          </p:nvPr>
        </p:nvSpPr>
        <p:spPr>
          <a:xfrm>
            <a:off x="1270000" y="842137"/>
            <a:ext cx="10464800" cy="2420615"/>
          </a:xfrm>
          <a:prstGeom prst="rect">
            <a:avLst/>
          </a:prstGeom>
        </p:spPr>
        <p:txBody>
          <a:bodyPr>
            <a:normAutofit/>
          </a:bodyPr>
          <a:lstStyle/>
          <a:p>
            <a:r>
              <a:rPr dirty="0"/>
              <a:t>互相款待，不</a:t>
            </a:r>
            <a:r>
              <a:rPr dirty="0" smtClean="0"/>
              <a:t>發怨言</a:t>
            </a:r>
            <a:r>
              <a:rPr lang="en-US" dirty="0"/>
              <a:t/>
            </a:r>
            <a:br>
              <a:rPr lang="en-US" dirty="0"/>
            </a:br>
            <a:r>
              <a:rPr lang="en-US" sz="3600" dirty="0"/>
              <a:t>Offer hospitality to one another </a:t>
            </a:r>
            <a:r>
              <a:rPr lang="en-US" sz="3600" dirty="0" smtClean="0"/>
              <a:t/>
            </a:r>
            <a:br>
              <a:rPr lang="en-US" sz="3600" dirty="0" smtClean="0"/>
            </a:br>
            <a:r>
              <a:rPr lang="en-US" sz="3600" dirty="0" smtClean="0"/>
              <a:t>without </a:t>
            </a:r>
            <a:r>
              <a:rPr lang="en-US" sz="3600" dirty="0"/>
              <a:t>grumbling.</a:t>
            </a:r>
            <a:endParaRPr sz="360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 calcmode="lin" valueType="num">
                                      <p:cBhvr additive="base">
                                        <p:cTn id="7" dur="500"/>
                                        <p:tgtEl>
                                          <p:spTgt spid="143"/>
                                        </p:tgtEl>
                                        <p:attrNameLst>
                                          <p:attrName>ppt_y</p:attrName>
                                        </p:attrNameLst>
                                      </p:cBhvr>
                                      <p:tavLst>
                                        <p:tav tm="0">
                                          <p:val>
                                            <p:strVal val="#ppt_y+#ppt_h*1.125000"/>
                                          </p:val>
                                        </p:tav>
                                        <p:tav tm="100000">
                                          <p:val>
                                            <p:strVal val="#ppt_y"/>
                                          </p:val>
                                        </p:tav>
                                      </p:tavLst>
                                    </p:anim>
                                    <p:animEffect transition="in" filter="wipe(up)">
                                      <p:cBhvr>
                                        <p:cTn id="8"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腓立比书 Philippians 2:14"/>
          <p:cNvSpPr txBox="1">
            <a:spLocks noGrp="1"/>
          </p:cNvSpPr>
          <p:nvPr>
            <p:ph type="body" idx="13"/>
          </p:nvPr>
        </p:nvSpPr>
        <p:spPr>
          <a:xfrm>
            <a:off x="1270000" y="1219200"/>
            <a:ext cx="10464800" cy="736600"/>
          </a:xfrm>
          <a:prstGeom prst="rect">
            <a:avLst/>
          </a:prstGeom>
        </p:spPr>
        <p:txBody>
          <a:bodyPr/>
          <a:lstStyle/>
          <a:p>
            <a:r>
              <a:t>腓立比书 Philippians 2:14</a:t>
            </a:r>
          </a:p>
        </p:txBody>
      </p:sp>
      <p:sp>
        <p:nvSpPr>
          <p:cNvPr id="177" name="凡所行的，都不要发怨言、起争论，…"/>
          <p:cNvSpPr txBox="1">
            <a:spLocks noGrp="1"/>
          </p:cNvSpPr>
          <p:nvPr>
            <p:ph type="body" idx="14"/>
          </p:nvPr>
        </p:nvSpPr>
        <p:spPr>
          <a:xfrm>
            <a:off x="1270000" y="3027822"/>
            <a:ext cx="10464800" cy="3164556"/>
          </a:xfrm>
          <a:prstGeom prst="rect">
            <a:avLst/>
          </a:prstGeom>
        </p:spPr>
        <p:txBody>
          <a:bodyPr/>
          <a:lstStyle/>
          <a:p>
            <a:pPr>
              <a:defRPr sz="5200" spc="-156"/>
            </a:pPr>
            <a:r>
              <a:t>凡所行的，都不要发怨言、起争论，</a:t>
            </a:r>
          </a:p>
          <a:p>
            <a:r>
              <a:t>Do everything without grumbling or arguing,</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wrath-of-god.jpeg" descr="wrath-of-god.jpeg"/>
          <p:cNvPicPr>
            <a:picLocks/>
          </p:cNvPicPr>
          <p:nvPr/>
        </p:nvPicPr>
        <p:blipFill>
          <a:blip r:embed="rId2">
            <a:extLst/>
          </a:blip>
          <a:stretch>
            <a:fillRect/>
          </a:stretch>
        </p:blipFill>
        <p:spPr>
          <a:xfrm>
            <a:off x="1096128" y="2759625"/>
            <a:ext cx="10799844" cy="6031256"/>
          </a:xfrm>
          <a:prstGeom prst="rect">
            <a:avLst/>
          </a:prstGeom>
        </p:spPr>
      </p:pic>
      <p:sp>
        <p:nvSpPr>
          <p:cNvPr id="180" name="3.怨言招神怒"/>
          <p:cNvSpPr txBox="1">
            <a:spLocks noGrp="1"/>
          </p:cNvSpPr>
          <p:nvPr>
            <p:ph type="ctrTitle"/>
          </p:nvPr>
        </p:nvSpPr>
        <p:spPr>
          <a:xfrm>
            <a:off x="1270000" y="592623"/>
            <a:ext cx="10464800" cy="1569169"/>
          </a:xfrm>
          <a:prstGeom prst="rect">
            <a:avLst/>
          </a:prstGeom>
        </p:spPr>
        <p:txBody>
          <a:bodyPr>
            <a:normAutofit fontScale="90000"/>
          </a:bodyPr>
          <a:lstStyle/>
          <a:p>
            <a:r>
              <a:rPr dirty="0"/>
              <a:t>3.怨言招神</a:t>
            </a:r>
            <a:r>
              <a:rPr dirty="0" smtClean="0"/>
              <a:t>怒</a:t>
            </a:r>
            <a:r>
              <a:rPr lang="en-US" dirty="0"/>
              <a:t/>
            </a:r>
            <a:br>
              <a:rPr lang="en-US" dirty="0"/>
            </a:br>
            <a:r>
              <a:rPr lang="en-US" sz="3600" dirty="0"/>
              <a:t>Grumbling brings God’s wrath.</a:t>
            </a:r>
            <a:endParaRPr sz="3600" dirty="0"/>
          </a:p>
        </p:txBody>
      </p:sp>
      <p:sp>
        <p:nvSpPr>
          <p:cNvPr id="181" name="招審判"/>
          <p:cNvSpPr txBox="1">
            <a:spLocks noGrp="1"/>
          </p:cNvSpPr>
          <p:nvPr>
            <p:ph type="subTitle" sz="quarter" idx="1"/>
          </p:nvPr>
        </p:nvSpPr>
        <p:spPr>
          <a:xfrm>
            <a:off x="1270000" y="2161792"/>
            <a:ext cx="10464800" cy="803825"/>
          </a:xfrm>
          <a:prstGeom prst="rect">
            <a:avLst/>
          </a:prstGeom>
        </p:spPr>
        <p:txBody>
          <a:bodyPr/>
          <a:lstStyle>
            <a:lvl1pPr>
              <a:defRPr sz="3000"/>
            </a:lvl1pPr>
          </a:lstStyle>
          <a:p>
            <a:r>
              <a:rPr dirty="0"/>
              <a:t>招</a:t>
            </a:r>
            <a:r>
              <a:rPr dirty="0" smtClean="0"/>
              <a:t>審判</a:t>
            </a:r>
            <a:r>
              <a:rPr lang="en-US" dirty="0" smtClean="0"/>
              <a:t>  Bring </a:t>
            </a:r>
            <a:r>
              <a:rPr lang="en-US" dirty="0"/>
              <a:t>God’s judgment</a:t>
            </a:r>
            <a:endParaRPr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anim calcmode="lin" valueType="num">
                                      <p:cBhvr additive="base">
                                        <p:cTn id="7" dur="500"/>
                                        <p:tgtEl>
                                          <p:spTgt spid="179"/>
                                        </p:tgtEl>
                                        <p:attrNameLst>
                                          <p:attrName>ppt_y</p:attrName>
                                        </p:attrNameLst>
                                      </p:cBhvr>
                                      <p:tavLst>
                                        <p:tav tm="0">
                                          <p:val>
                                            <p:strVal val="#ppt_y+#ppt_h*1.125000"/>
                                          </p:val>
                                        </p:tav>
                                        <p:tav tm="100000">
                                          <p:val>
                                            <p:strVal val="#ppt_y"/>
                                          </p:val>
                                        </p:tav>
                                      </p:tavLst>
                                    </p:anim>
                                    <p:animEffect transition="in" filter="wipe(up)">
                                      <p:cBhvr>
                                        <p:cTn id="8" dur="5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雅各书 James 5:9"/>
          <p:cNvSpPr txBox="1">
            <a:spLocks noGrp="1"/>
          </p:cNvSpPr>
          <p:nvPr>
            <p:ph type="body" idx="13"/>
          </p:nvPr>
        </p:nvSpPr>
        <p:spPr>
          <a:xfrm>
            <a:off x="1270000" y="838200"/>
            <a:ext cx="10464800" cy="1447800"/>
          </a:xfrm>
          <a:prstGeom prst="rect">
            <a:avLst/>
          </a:prstGeom>
        </p:spPr>
        <p:txBody>
          <a:bodyPr/>
          <a:lstStyle/>
          <a:p>
            <a:r>
              <a:t>雅各书 James 5:9</a:t>
            </a:r>
          </a:p>
        </p:txBody>
      </p:sp>
      <p:sp>
        <p:nvSpPr>
          <p:cNvPr id="184" name="弟兄们，你们不要彼此埋怨，免得受审判。看哪，审判的主站在门前了！…"/>
          <p:cNvSpPr txBox="1">
            <a:spLocks noGrp="1"/>
          </p:cNvSpPr>
          <p:nvPr>
            <p:ph type="body" idx="14"/>
          </p:nvPr>
        </p:nvSpPr>
        <p:spPr>
          <a:xfrm>
            <a:off x="759420" y="2332756"/>
            <a:ext cx="11485960" cy="6002489"/>
          </a:xfrm>
          <a:prstGeom prst="rect">
            <a:avLst/>
          </a:prstGeom>
        </p:spPr>
        <p:txBody>
          <a:bodyPr/>
          <a:lstStyle/>
          <a:p>
            <a:pPr>
              <a:defRPr sz="5600" spc="-168"/>
            </a:pPr>
            <a:r>
              <a:t>弟兄们，你们不要彼此埋怨，免得受审判。看哪，审判的主站在门前了！</a:t>
            </a:r>
          </a:p>
          <a:p>
            <a:r>
              <a:t>Don’t grumble against one another, brothers and sisters, or you will be judged. The Judge is standing at the door!</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雅各书 James 5:9"/>
          <p:cNvSpPr txBox="1">
            <a:spLocks noGrp="1"/>
          </p:cNvSpPr>
          <p:nvPr>
            <p:ph type="body" idx="13"/>
          </p:nvPr>
        </p:nvSpPr>
        <p:spPr>
          <a:xfrm>
            <a:off x="759419" y="838200"/>
            <a:ext cx="11615689" cy="1426031"/>
          </a:xfrm>
          <a:prstGeom prst="rect">
            <a:avLst/>
          </a:prstGeom>
        </p:spPr>
        <p:txBody>
          <a:bodyPr/>
          <a:lstStyle/>
          <a:p>
            <a:r>
              <a:rPr lang="zh-TW" altLang="en-US" sz="4400" dirty="0" smtClean="0"/>
              <a:t>使徒保羅勸戒教會遠避五樣罪</a:t>
            </a:r>
            <a:endParaRPr lang="en-US" altLang="zh-TW" sz="4400" dirty="0" smtClean="0"/>
          </a:p>
          <a:p>
            <a:r>
              <a:rPr lang="en-US" sz="3200" dirty="0"/>
              <a:t>The Apostle Paul exhorts the church to stay away from five sins.</a:t>
            </a:r>
            <a:endParaRPr sz="3200" dirty="0"/>
          </a:p>
        </p:txBody>
      </p:sp>
      <p:sp>
        <p:nvSpPr>
          <p:cNvPr id="184" name="弟兄们，你们不要彼此埋怨，免得受审判。看哪，审判的主站在门前了！…"/>
          <p:cNvSpPr txBox="1">
            <a:spLocks noGrp="1"/>
          </p:cNvSpPr>
          <p:nvPr>
            <p:ph type="body" idx="14"/>
          </p:nvPr>
        </p:nvSpPr>
        <p:spPr>
          <a:xfrm>
            <a:off x="759420" y="3007721"/>
            <a:ext cx="11485960" cy="4652556"/>
          </a:xfrm>
          <a:prstGeom prst="rect">
            <a:avLst/>
          </a:prstGeom>
        </p:spPr>
        <p:txBody>
          <a:bodyPr/>
          <a:lstStyle/>
          <a:p>
            <a:pPr algn="l">
              <a:lnSpc>
                <a:spcPct val="50000"/>
              </a:lnSpc>
              <a:defRPr sz="5600" spc="-168"/>
            </a:pPr>
            <a:r>
              <a:rPr lang="en-US" sz="6000" dirty="0"/>
              <a:t>1.貪戀惡</a:t>
            </a:r>
            <a:r>
              <a:rPr lang="en-US" sz="6000" dirty="0" smtClean="0"/>
              <a:t>事 </a:t>
            </a:r>
            <a:r>
              <a:rPr lang="en-US" sz="3600" dirty="0" smtClean="0"/>
              <a:t>Lust </a:t>
            </a:r>
            <a:r>
              <a:rPr lang="en-US" sz="3600" dirty="0"/>
              <a:t>after evil things</a:t>
            </a:r>
          </a:p>
          <a:p>
            <a:pPr algn="l">
              <a:lnSpc>
                <a:spcPct val="50000"/>
              </a:lnSpc>
              <a:defRPr sz="5600" spc="-168"/>
            </a:pPr>
            <a:r>
              <a:rPr lang="en-US" sz="6600" dirty="0"/>
              <a:t>2.</a:t>
            </a:r>
            <a:r>
              <a:rPr lang="en-US" sz="6600" dirty="0" smtClean="0"/>
              <a:t>拜偶像  </a:t>
            </a:r>
            <a:r>
              <a:rPr lang="en-US" sz="3600" dirty="0" smtClean="0"/>
              <a:t>Worship </a:t>
            </a:r>
            <a:r>
              <a:rPr lang="en-US" sz="3600" dirty="0"/>
              <a:t>false god</a:t>
            </a:r>
            <a:endParaRPr lang="en-US" dirty="0"/>
          </a:p>
          <a:p>
            <a:pPr algn="l">
              <a:lnSpc>
                <a:spcPct val="50000"/>
              </a:lnSpc>
              <a:defRPr sz="5600" spc="-168"/>
            </a:pPr>
            <a:r>
              <a:rPr lang="en-US" sz="6000" dirty="0"/>
              <a:t>3.行</a:t>
            </a:r>
            <a:r>
              <a:rPr lang="en-US" sz="6000" dirty="0" smtClean="0"/>
              <a:t>姦淫    </a:t>
            </a:r>
            <a:r>
              <a:rPr lang="en-US" sz="3600" dirty="0" smtClean="0"/>
              <a:t>Commit </a:t>
            </a:r>
            <a:r>
              <a:rPr lang="en-US" sz="3600" dirty="0"/>
              <a:t>sexual immorality</a:t>
            </a:r>
          </a:p>
          <a:p>
            <a:pPr algn="l">
              <a:lnSpc>
                <a:spcPct val="50000"/>
              </a:lnSpc>
              <a:defRPr sz="5600" spc="-168"/>
            </a:pPr>
            <a:r>
              <a:rPr lang="en-US" sz="6000" dirty="0"/>
              <a:t>4.試探</a:t>
            </a:r>
            <a:r>
              <a:rPr lang="en-US" sz="6000" dirty="0" smtClean="0"/>
              <a:t>主    </a:t>
            </a:r>
            <a:r>
              <a:rPr lang="en-US" sz="3600" dirty="0" smtClean="0"/>
              <a:t>Test </a:t>
            </a:r>
            <a:r>
              <a:rPr lang="en-US" sz="3600" dirty="0"/>
              <a:t>the Lord</a:t>
            </a:r>
          </a:p>
          <a:p>
            <a:pPr algn="l">
              <a:lnSpc>
                <a:spcPct val="50000"/>
              </a:lnSpc>
              <a:defRPr sz="5600" spc="-168"/>
            </a:pPr>
            <a:r>
              <a:rPr lang="en-US" sz="6000" dirty="0"/>
              <a:t>5.</a:t>
            </a:r>
            <a:r>
              <a:rPr lang="en-US" sz="6000" dirty="0" smtClean="0"/>
              <a:t>發怨言    </a:t>
            </a:r>
            <a:r>
              <a:rPr lang="en-US" sz="3600" dirty="0" smtClean="0"/>
              <a:t>Grumble </a:t>
            </a:r>
            <a:r>
              <a:rPr lang="en-US" sz="3600" dirty="0"/>
              <a:t>against each other</a:t>
            </a:r>
            <a:endParaRPr sz="3600" dirty="0"/>
          </a:p>
        </p:txBody>
      </p:sp>
    </p:spTree>
    <p:extLst>
      <p:ext uri="{BB962C8B-B14F-4D97-AF65-F5344CB8AC3E}">
        <p14:creationId xmlns:p14="http://schemas.microsoft.com/office/powerpoint/2010/main" val="53598834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4.怨言無愛心"/>
          <p:cNvSpPr txBox="1">
            <a:spLocks noGrp="1"/>
          </p:cNvSpPr>
          <p:nvPr>
            <p:ph type="ctrTitle"/>
          </p:nvPr>
        </p:nvSpPr>
        <p:spPr>
          <a:xfrm>
            <a:off x="1270000" y="309810"/>
            <a:ext cx="10464800" cy="1811090"/>
          </a:xfrm>
          <a:prstGeom prst="rect">
            <a:avLst/>
          </a:prstGeom>
        </p:spPr>
        <p:txBody>
          <a:bodyPr>
            <a:normAutofit/>
          </a:bodyPr>
          <a:lstStyle/>
          <a:p>
            <a:r>
              <a:rPr dirty="0"/>
              <a:t>4.怨言無</a:t>
            </a:r>
            <a:r>
              <a:rPr dirty="0" smtClean="0"/>
              <a:t>愛心</a:t>
            </a:r>
            <a:r>
              <a:rPr lang="en-US" dirty="0"/>
              <a:t/>
            </a:r>
            <a:br>
              <a:rPr lang="en-US" dirty="0"/>
            </a:br>
            <a:r>
              <a:rPr lang="en-US" sz="4000" dirty="0"/>
              <a:t>Grumbling shows a lack of love.</a:t>
            </a:r>
            <a:endParaRPr dirty="0"/>
          </a:p>
        </p:txBody>
      </p:sp>
      <p:sp>
        <p:nvSpPr>
          <p:cNvPr id="187" name="遠離愛心"/>
          <p:cNvSpPr txBox="1">
            <a:spLocks noGrp="1"/>
          </p:cNvSpPr>
          <p:nvPr>
            <p:ph type="subTitle" sz="quarter" idx="1"/>
          </p:nvPr>
        </p:nvSpPr>
        <p:spPr>
          <a:xfrm>
            <a:off x="4409741" y="2311400"/>
            <a:ext cx="4635235" cy="871092"/>
          </a:xfrm>
          <a:prstGeom prst="rect">
            <a:avLst/>
          </a:prstGeom>
        </p:spPr>
        <p:txBody>
          <a:bodyPr>
            <a:normAutofit/>
          </a:bodyPr>
          <a:lstStyle>
            <a:lvl1pPr>
              <a:defRPr sz="3000"/>
            </a:lvl1pPr>
          </a:lstStyle>
          <a:p>
            <a:r>
              <a:rPr dirty="0"/>
              <a:t>遠離</a:t>
            </a:r>
            <a:r>
              <a:rPr dirty="0" smtClean="0"/>
              <a:t>愛</a:t>
            </a:r>
            <a:r>
              <a:rPr lang="en-US" dirty="0" smtClean="0"/>
              <a:t>  </a:t>
            </a:r>
            <a:r>
              <a:rPr dirty="0" smtClean="0"/>
              <a:t>心</a:t>
            </a:r>
            <a:r>
              <a:rPr lang="en-US" dirty="0"/>
              <a:t>Away from love</a:t>
            </a:r>
            <a:endParaRPr dirty="0"/>
          </a:p>
        </p:txBody>
      </p:sp>
      <p:pic>
        <p:nvPicPr>
          <p:cNvPr id="188" name="1212041046492382-600x400.jpg" descr="1212041046492382-600x400.jpg"/>
          <p:cNvPicPr>
            <a:picLocks/>
          </p:cNvPicPr>
          <p:nvPr/>
        </p:nvPicPr>
        <p:blipFill>
          <a:blip r:embed="rId2">
            <a:extLst/>
          </a:blip>
          <a:stretch>
            <a:fillRect/>
          </a:stretch>
        </p:blipFill>
        <p:spPr>
          <a:xfrm>
            <a:off x="2272097" y="2992025"/>
            <a:ext cx="8447906" cy="5589604"/>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88"/>
                                        </p:tgtEl>
                                        <p:attrNameLst>
                                          <p:attrName>style.visibility</p:attrName>
                                        </p:attrNameLst>
                                      </p:cBhvr>
                                      <p:to>
                                        <p:strVal val="visible"/>
                                      </p:to>
                                    </p:set>
                                    <p:anim calcmode="lin" valueType="num">
                                      <p:cBhvr additive="base">
                                        <p:cTn id="7" dur="500"/>
                                        <p:tgtEl>
                                          <p:spTgt spid="188"/>
                                        </p:tgtEl>
                                        <p:attrNameLst>
                                          <p:attrName>ppt_y</p:attrName>
                                        </p:attrNameLst>
                                      </p:cBhvr>
                                      <p:tavLst>
                                        <p:tav tm="0">
                                          <p:val>
                                            <p:strVal val="#ppt_y+#ppt_h*1.125000"/>
                                          </p:val>
                                        </p:tav>
                                        <p:tav tm="100000">
                                          <p:val>
                                            <p:strVal val="#ppt_y"/>
                                          </p:val>
                                        </p:tav>
                                      </p:tavLst>
                                    </p:anim>
                                    <p:animEffect transition="in" filter="wipe(up)">
                                      <p:cBhvr>
                                        <p:cTn id="8" dur="5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彼得前书 1 Peter 4:8-9"/>
          <p:cNvSpPr txBox="1">
            <a:spLocks noGrp="1"/>
          </p:cNvSpPr>
          <p:nvPr>
            <p:ph type="body" idx="13"/>
          </p:nvPr>
        </p:nvSpPr>
        <p:spPr>
          <a:xfrm>
            <a:off x="1270000" y="685800"/>
            <a:ext cx="10464800" cy="1447800"/>
          </a:xfrm>
          <a:prstGeom prst="rect">
            <a:avLst/>
          </a:prstGeom>
        </p:spPr>
        <p:txBody>
          <a:bodyPr/>
          <a:lstStyle/>
          <a:p>
            <a:r>
              <a:t>彼得前书 1 Peter 4:8-9</a:t>
            </a:r>
          </a:p>
        </p:txBody>
      </p:sp>
      <p:sp>
        <p:nvSpPr>
          <p:cNvPr id="191" name="8 最要紧的是彼此切实相爱，因为爱能遮掩许多的罪。 9 你们要互相款待，不发怨言。…"/>
          <p:cNvSpPr txBox="1">
            <a:spLocks noGrp="1"/>
          </p:cNvSpPr>
          <p:nvPr>
            <p:ph type="body" idx="14"/>
          </p:nvPr>
        </p:nvSpPr>
        <p:spPr>
          <a:xfrm>
            <a:off x="1270000" y="1507540"/>
            <a:ext cx="10464800" cy="7678320"/>
          </a:xfrm>
          <a:prstGeom prst="rect">
            <a:avLst/>
          </a:prstGeom>
        </p:spPr>
        <p:txBody>
          <a:bodyPr/>
          <a:lstStyle/>
          <a:p>
            <a:pPr>
              <a:defRPr sz="5200" spc="-156"/>
            </a:pPr>
            <a:r>
              <a:rPr>
                <a:solidFill>
                  <a:srgbClr val="000000"/>
                </a:solidFill>
              </a:rPr>
              <a:t>8</a:t>
            </a:r>
            <a:r>
              <a:t> 最要紧的是彼此切实相爱，因为爱能遮掩许多的罪。</a:t>
            </a:r>
            <a:r>
              <a:rPr>
                <a:solidFill>
                  <a:srgbClr val="000000"/>
                </a:solidFill>
              </a:rPr>
              <a:t> 9</a:t>
            </a:r>
            <a:r>
              <a:t> 你们要互相款待，不发怨言。</a:t>
            </a:r>
          </a:p>
          <a:p>
            <a:pPr>
              <a:defRPr sz="4000" spc="-119"/>
            </a:pPr>
            <a:r>
              <a:rPr>
                <a:solidFill>
                  <a:srgbClr val="000000"/>
                </a:solidFill>
              </a:rPr>
              <a:t>8 </a:t>
            </a:r>
            <a:r>
              <a:t>Above all, love each other deeply, because love covers over a multitude of sins. </a:t>
            </a:r>
            <a:r>
              <a:rPr>
                <a:solidFill>
                  <a:srgbClr val="000000"/>
                </a:solidFill>
              </a:rPr>
              <a:t>9</a:t>
            </a:r>
            <a:r>
              <a:t> Offer hospitality to one another without grumbling. </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1.怨言是不信的表現。…"/>
          <p:cNvSpPr txBox="1"/>
          <p:nvPr/>
        </p:nvSpPr>
        <p:spPr>
          <a:xfrm>
            <a:off x="2836440" y="2831412"/>
            <a:ext cx="7242991" cy="625812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6400" b="1" spc="-128">
                <a:latin typeface="+mn-lt"/>
                <a:ea typeface="+mn-ea"/>
                <a:cs typeface="+mn-cs"/>
                <a:sym typeface="Superclarendon"/>
              </a:defRPr>
            </a:pPr>
            <a:r>
              <a:rPr lang="en-US" dirty="0" smtClean="0"/>
              <a:t>1.信心</a:t>
            </a:r>
            <a:r>
              <a:rPr lang="en-US" dirty="0"/>
              <a:t>不夠的表現。</a:t>
            </a:r>
          </a:p>
          <a:p>
            <a:pPr lvl="5" algn="l">
              <a:defRPr sz="6400" b="1" spc="-128">
                <a:latin typeface="+mn-lt"/>
                <a:ea typeface="+mn-ea"/>
                <a:cs typeface="+mn-cs"/>
                <a:sym typeface="Superclarendon"/>
              </a:defRPr>
            </a:pPr>
            <a:r>
              <a:rPr lang="en-US" sz="3600" dirty="0"/>
              <a:t> </a:t>
            </a:r>
            <a:r>
              <a:rPr lang="en-US" sz="3600" dirty="0" smtClean="0"/>
              <a:t>     Display </a:t>
            </a:r>
            <a:r>
              <a:rPr lang="en-US" sz="3600" dirty="0"/>
              <a:t>a lack of faith</a:t>
            </a:r>
          </a:p>
          <a:p>
            <a:pPr algn="l">
              <a:defRPr sz="6400" b="1" spc="-128">
                <a:latin typeface="+mn-lt"/>
                <a:ea typeface="+mn-ea"/>
                <a:cs typeface="+mn-cs"/>
                <a:sym typeface="Superclarendon"/>
              </a:defRPr>
            </a:pPr>
            <a:r>
              <a:rPr lang="en-US" dirty="0"/>
              <a:t>2.怨言起爭論。</a:t>
            </a:r>
          </a:p>
          <a:p>
            <a:pPr algn="l">
              <a:defRPr sz="6400" b="1" spc="-128">
                <a:latin typeface="+mn-lt"/>
                <a:ea typeface="+mn-ea"/>
                <a:cs typeface="+mn-cs"/>
                <a:sym typeface="Superclarendon"/>
              </a:defRPr>
            </a:pPr>
            <a:r>
              <a:rPr lang="en-US" sz="3600" dirty="0" smtClean="0"/>
              <a:t>      Trigger </a:t>
            </a:r>
            <a:r>
              <a:rPr lang="en-US" sz="3600" dirty="0"/>
              <a:t>arguments</a:t>
            </a:r>
          </a:p>
          <a:p>
            <a:pPr algn="l">
              <a:defRPr sz="6400" b="1" spc="-128">
                <a:latin typeface="+mn-lt"/>
                <a:ea typeface="+mn-ea"/>
                <a:cs typeface="+mn-cs"/>
                <a:sym typeface="Superclarendon"/>
              </a:defRPr>
            </a:pPr>
            <a:r>
              <a:rPr lang="en-US" dirty="0"/>
              <a:t>3.怨言招神怒。</a:t>
            </a:r>
          </a:p>
          <a:p>
            <a:pPr algn="l">
              <a:defRPr sz="6400" b="1" spc="-128">
                <a:latin typeface="+mn-lt"/>
                <a:ea typeface="+mn-ea"/>
                <a:cs typeface="+mn-cs"/>
                <a:sym typeface="Superclarendon"/>
              </a:defRPr>
            </a:pPr>
            <a:r>
              <a:rPr lang="en-US" sz="3600" dirty="0" smtClean="0"/>
              <a:t>      Bring </a:t>
            </a:r>
            <a:r>
              <a:rPr lang="en-US" sz="3600" dirty="0"/>
              <a:t>God’s wrath</a:t>
            </a:r>
          </a:p>
          <a:p>
            <a:pPr algn="l">
              <a:defRPr sz="6400" b="1" spc="-128">
                <a:latin typeface="+mn-lt"/>
                <a:ea typeface="+mn-ea"/>
                <a:cs typeface="+mn-cs"/>
                <a:sym typeface="Superclarendon"/>
              </a:defRPr>
            </a:pPr>
            <a:r>
              <a:rPr lang="en-US" dirty="0"/>
              <a:t>4.怨言無愛心。</a:t>
            </a:r>
          </a:p>
          <a:p>
            <a:pPr algn="l">
              <a:defRPr sz="6400" b="1" spc="-128">
                <a:latin typeface="+mn-lt"/>
                <a:ea typeface="+mn-ea"/>
                <a:cs typeface="+mn-cs"/>
                <a:sym typeface="Superclarendon"/>
              </a:defRPr>
            </a:pPr>
            <a:r>
              <a:rPr lang="en-US" sz="3600" dirty="0" smtClean="0"/>
              <a:t>      Show </a:t>
            </a:r>
            <a:r>
              <a:rPr lang="en-US" sz="3600" dirty="0"/>
              <a:t>a lack of love</a:t>
            </a:r>
            <a:endParaRPr sz="3600" dirty="0"/>
          </a:p>
        </p:txBody>
      </p:sp>
      <p:sp>
        <p:nvSpPr>
          <p:cNvPr id="194" name="發怨言四結果"/>
          <p:cNvSpPr txBox="1"/>
          <p:nvPr/>
        </p:nvSpPr>
        <p:spPr>
          <a:xfrm>
            <a:off x="1270000" y="683017"/>
            <a:ext cx="10464800" cy="161069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1200"/>
              </a:spcBef>
              <a:buClr>
                <a:srgbClr val="A29A85"/>
              </a:buClr>
              <a:defRPr sz="3600">
                <a:solidFill>
                  <a:srgbClr val="FFFFFF"/>
                </a:solidFill>
              </a:defRPr>
            </a:lvl1pPr>
          </a:lstStyle>
          <a:p>
            <a:r>
              <a:rPr sz="4800" dirty="0"/>
              <a:t>發怨言四</a:t>
            </a:r>
            <a:r>
              <a:rPr sz="4800" dirty="0" smtClean="0"/>
              <a:t>結果</a:t>
            </a:r>
            <a:endParaRPr lang="en-US" sz="4800" dirty="0" smtClean="0"/>
          </a:p>
          <a:p>
            <a:r>
              <a:rPr lang="en-US" sz="4000" dirty="0"/>
              <a:t>Four consequences of grumbling</a:t>
            </a:r>
            <a:endParaRPr sz="400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 name="螢幕快照 2019-06-13 19.36.28.jpeg" descr="螢幕快照 2019-06-13 19.36.28.jpeg"/>
          <p:cNvPicPr>
            <a:picLocks noGrp="1"/>
          </p:cNvPicPr>
          <p:nvPr>
            <p:ph type="pic" idx="13"/>
          </p:nvPr>
        </p:nvPicPr>
        <p:blipFill>
          <a:blip r:embed="rId2">
            <a:extLst/>
          </a:blip>
          <a:stretch>
            <a:fillRect/>
          </a:stretch>
        </p:blipFill>
        <p:spPr>
          <a:xfrm>
            <a:off x="6775450" y="730250"/>
            <a:ext cx="5397500" cy="8293100"/>
          </a:xfrm>
          <a:prstGeom prst="rect">
            <a:avLst/>
          </a:prstGeom>
        </p:spPr>
      </p:pic>
      <p:sp>
        <p:nvSpPr>
          <p:cNvPr id="197" name="如何面對發怨言的人"/>
          <p:cNvSpPr txBox="1">
            <a:spLocks noGrp="1"/>
          </p:cNvSpPr>
          <p:nvPr>
            <p:ph type="title"/>
          </p:nvPr>
        </p:nvSpPr>
        <p:spPr>
          <a:xfrm>
            <a:off x="762000" y="2836128"/>
            <a:ext cx="5588000" cy="2040672"/>
          </a:xfrm>
          <a:prstGeom prst="rect">
            <a:avLst/>
          </a:prstGeom>
        </p:spPr>
        <p:txBody>
          <a:bodyPr>
            <a:normAutofit fontScale="90000"/>
          </a:bodyPr>
          <a:lstStyle/>
          <a:p>
            <a:r>
              <a:rPr dirty="0"/>
              <a:t>如何面對發怨言的</a:t>
            </a:r>
            <a:r>
              <a:rPr dirty="0" smtClean="0"/>
              <a:t>人</a:t>
            </a:r>
            <a:r>
              <a:rPr lang="en-US" sz="4000" dirty="0"/>
              <a:t>How to face people who grumble</a:t>
            </a:r>
            <a:endParaRPr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 calcmode="lin" valueType="num">
                                      <p:cBhvr additive="base">
                                        <p:cTn id="7" dur="500"/>
                                        <p:tgtEl>
                                          <p:spTgt spid="196"/>
                                        </p:tgtEl>
                                        <p:attrNameLst>
                                          <p:attrName>ppt_y</p:attrName>
                                        </p:attrNameLst>
                                      </p:cBhvr>
                                      <p:tavLst>
                                        <p:tav tm="0">
                                          <p:val>
                                            <p:strVal val="#ppt_y+#ppt_h*1.125000"/>
                                          </p:val>
                                        </p:tav>
                                        <p:tav tm="100000">
                                          <p:val>
                                            <p:strVal val="#ppt_y"/>
                                          </p:val>
                                        </p:tav>
                                      </p:tavLst>
                                    </p:anim>
                                    <p:animEffect transition="in" filter="wipe(up)">
                                      <p:cBhvr>
                                        <p:cTn id="8" dur="5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Top-3-Call-Center-Complaints-You-Want-to-Avoid-1024x1021.jpeg" descr="Top-3-Call-Center-Complaints-You-Want-to-Avoid-1024x1021.jpeg"/>
          <p:cNvPicPr>
            <a:picLocks/>
          </p:cNvPicPr>
          <p:nvPr/>
        </p:nvPicPr>
        <p:blipFill>
          <a:blip r:embed="rId2">
            <a:extLst/>
          </a:blip>
          <a:stretch>
            <a:fillRect/>
          </a:stretch>
        </p:blipFill>
        <p:spPr>
          <a:xfrm>
            <a:off x="1228528" y="1076831"/>
            <a:ext cx="10518411" cy="7686958"/>
          </a:xfrm>
          <a:prstGeom prst="rect">
            <a:avLst/>
          </a:prstGeom>
        </p:spPr>
      </p:pic>
      <p:sp>
        <p:nvSpPr>
          <p:cNvPr id="2" name="Rectangle 1"/>
          <p:cNvSpPr/>
          <p:nvPr/>
        </p:nvSpPr>
        <p:spPr>
          <a:xfrm>
            <a:off x="4275550" y="6757453"/>
            <a:ext cx="6462713" cy="1446550"/>
          </a:xfrm>
          <a:prstGeom prst="rect">
            <a:avLst/>
          </a:prstGeom>
        </p:spPr>
        <p:txBody>
          <a:bodyPr wrap="square">
            <a:spAutoFit/>
          </a:bodyPr>
          <a:lstStyle/>
          <a:p>
            <a:r>
              <a:rPr lang="en-US" altLang="zh-CN" sz="4400" dirty="0">
                <a:solidFill>
                  <a:schemeClr val="tx1"/>
                </a:solidFill>
              </a:rPr>
              <a:t>Think positively first and then respond</a:t>
            </a:r>
            <a:endParaRPr lang="zh-CN" altLang="en-US" sz="4400" dirty="0">
              <a:solidFill>
                <a:schemeClr val="tx1"/>
              </a:solid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99"/>
                                        </p:tgtEl>
                                        <p:attrNameLst>
                                          <p:attrName>style.visibility</p:attrName>
                                        </p:attrNameLst>
                                      </p:cBhvr>
                                      <p:to>
                                        <p:strVal val="visible"/>
                                      </p:to>
                                    </p:set>
                                    <p:anim calcmode="lin" valueType="num">
                                      <p:cBhvr additive="base">
                                        <p:cTn id="7" dur="500"/>
                                        <p:tgtEl>
                                          <p:spTgt spid="199"/>
                                        </p:tgtEl>
                                        <p:attrNameLst>
                                          <p:attrName>ppt_y</p:attrName>
                                        </p:attrNameLst>
                                      </p:cBhvr>
                                      <p:tavLst>
                                        <p:tav tm="0">
                                          <p:val>
                                            <p:strVal val="#ppt_y+#ppt_h*1.125000"/>
                                          </p:val>
                                        </p:tav>
                                        <p:tav tm="100000">
                                          <p:val>
                                            <p:strVal val="#ppt_y"/>
                                          </p:val>
                                        </p:tav>
                                      </p:tavLst>
                                    </p:anim>
                                    <p:animEffect transition="in" filter="wipe(up)">
                                      <p:cBhvr>
                                        <p:cTn id="8"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以赛亚书 Isaiah 43:19"/>
          <p:cNvSpPr txBox="1">
            <a:spLocks noGrp="1"/>
          </p:cNvSpPr>
          <p:nvPr>
            <p:ph type="body" idx="13"/>
          </p:nvPr>
        </p:nvSpPr>
        <p:spPr>
          <a:xfrm>
            <a:off x="1270000" y="685800"/>
            <a:ext cx="10464800" cy="1447800"/>
          </a:xfrm>
          <a:prstGeom prst="rect">
            <a:avLst/>
          </a:prstGeom>
        </p:spPr>
        <p:txBody>
          <a:bodyPr/>
          <a:lstStyle/>
          <a:p>
            <a:r>
              <a:t>以赛亚书 Isaiah 43:19</a:t>
            </a:r>
          </a:p>
        </p:txBody>
      </p:sp>
      <p:sp>
        <p:nvSpPr>
          <p:cNvPr id="202" name="“看哪，我要做一件新事，如今要发现，你们岂不知道吗？我必在旷野开道路，在沙漠开江河。…"/>
          <p:cNvSpPr txBox="1">
            <a:spLocks noGrp="1"/>
          </p:cNvSpPr>
          <p:nvPr>
            <p:ph type="body" idx="14"/>
          </p:nvPr>
        </p:nvSpPr>
        <p:spPr>
          <a:xfrm>
            <a:off x="1498600" y="1657096"/>
            <a:ext cx="10464800" cy="6922009"/>
          </a:xfrm>
          <a:prstGeom prst="rect">
            <a:avLst/>
          </a:prstGeom>
        </p:spPr>
        <p:txBody>
          <a:bodyPr/>
          <a:lstStyle/>
          <a:p>
            <a:pPr>
              <a:defRPr sz="5200" spc="-156"/>
            </a:pPr>
            <a:r>
              <a:rPr>
                <a:solidFill>
                  <a:srgbClr val="FFFFFF"/>
                </a:solidFill>
              </a:rPr>
              <a:t>“看哪，我要做一件新事，如今要发现，你们岂不知道吗？我必在旷野开道路，在沙漠开江河。 </a:t>
            </a:r>
          </a:p>
          <a:p>
            <a:pPr>
              <a:defRPr sz="4000" spc="-119"/>
            </a:pPr>
            <a:r>
              <a:t>See, I am doing a new thing! Now it springs up; do you not perceive it? I am making a way in the wilderness and streams in the wasteland.</a:t>
            </a:r>
          </a:p>
        </p:txBody>
      </p:sp>
    </p:spTree>
  </p:cSld>
  <p:clrMapOvr>
    <a:masterClrMapping/>
  </p:clrMapOvr>
  <mc:AlternateContent xmlns:mc="http://schemas.openxmlformats.org/markup-compatibility/2006" xmlns:p14="http://schemas.microsoft.com/office/powerpoint/2010/main">
    <mc:Choice Requires="p14">
      <p:transition spd="slow" p14:dur="2250">
        <p:dissolve/>
      </p:transition>
    </mc:Choice>
    <mc:Fallback xmlns:a14="http://schemas.microsoft.com/office/drawing/2010/main" xmlns:m="http://schemas.openxmlformats.org/officeDocument/2006/math"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7 万物的结局近了，所以你们要谨慎自守，警醒祷告。 8 最要紧的是彼此切实相爱，因为爱能遮掩许多的罪。 9 你们要互相款待，不发怨言。10 各人要照所得的恩赐彼此服侍，做神百般恩赐的好管家。"/>
          <p:cNvSpPr txBox="1">
            <a:spLocks noGrp="1"/>
          </p:cNvSpPr>
          <p:nvPr>
            <p:ph type="ctrTitle"/>
          </p:nvPr>
        </p:nvSpPr>
        <p:spPr>
          <a:xfrm>
            <a:off x="1093861" y="2415967"/>
            <a:ext cx="10817078" cy="5325808"/>
          </a:xfrm>
          <a:prstGeom prst="rect">
            <a:avLst/>
          </a:prstGeom>
        </p:spPr>
        <p:txBody>
          <a:bodyPr/>
          <a:lstStyle/>
          <a:p>
            <a:pPr defTabSz="344677">
              <a:defRPr sz="5546" spc="-110"/>
            </a:pPr>
            <a:r>
              <a:rPr dirty="0">
                <a:solidFill>
                  <a:srgbClr val="000000"/>
                </a:solidFill>
              </a:rPr>
              <a:t>7</a:t>
            </a:r>
            <a:r>
              <a:rPr dirty="0"/>
              <a:t> 万物的结局近了，所以你们要谨慎自守，警醒祷告。 </a:t>
            </a:r>
            <a:r>
              <a:rPr dirty="0">
                <a:solidFill>
                  <a:srgbClr val="000000"/>
                </a:solidFill>
              </a:rPr>
              <a:t>8</a:t>
            </a:r>
            <a:r>
              <a:rPr dirty="0"/>
              <a:t> 最要紧的是彼此切实相爱，因为爱能遮掩许多的罪。 </a:t>
            </a:r>
            <a:r>
              <a:rPr dirty="0">
                <a:solidFill>
                  <a:srgbClr val="000000"/>
                </a:solidFill>
              </a:rPr>
              <a:t>9</a:t>
            </a:r>
            <a:r>
              <a:rPr dirty="0"/>
              <a:t> 你们要</a:t>
            </a:r>
            <a:r>
              <a:rPr dirty="0">
                <a:solidFill>
                  <a:srgbClr val="FFFF00"/>
                </a:solidFill>
              </a:rPr>
              <a:t>互相款待，不发怨言</a:t>
            </a:r>
            <a:r>
              <a:rPr dirty="0"/>
              <a:t>。</a:t>
            </a:r>
            <a:r>
              <a:rPr dirty="0">
                <a:solidFill>
                  <a:srgbClr val="000000"/>
                </a:solidFill>
              </a:rPr>
              <a:t>10</a:t>
            </a:r>
            <a:r>
              <a:rPr dirty="0"/>
              <a:t> 各人要照所得的恩赐彼此服侍，做神百般恩赐的好管家。</a:t>
            </a:r>
          </a:p>
        </p:txBody>
      </p:sp>
      <p:sp>
        <p:nvSpPr>
          <p:cNvPr id="147" name="彼得前書 4:7-10"/>
          <p:cNvSpPr txBox="1"/>
          <p:nvPr/>
        </p:nvSpPr>
        <p:spPr>
          <a:xfrm>
            <a:off x="4510722" y="984250"/>
            <a:ext cx="3983356" cy="901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500"/>
            </a:lvl1pPr>
          </a:lstStyle>
          <a:p>
            <a:r>
              <a:t>彼得前書 4:7-10</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 name="Joy.jpg" descr="Joy.jpg"/>
          <p:cNvPicPr>
            <a:picLocks noGrp="1"/>
          </p:cNvPicPr>
          <p:nvPr>
            <p:ph type="pic" idx="13"/>
          </p:nvPr>
        </p:nvPicPr>
        <p:blipFill>
          <a:blip r:embed="rId2">
            <a:extLst/>
          </a:blip>
          <a:stretch>
            <a:fillRect/>
          </a:stretch>
        </p:blipFill>
        <p:spPr>
          <a:xfrm>
            <a:off x="6775450" y="730250"/>
            <a:ext cx="5397500" cy="8293100"/>
          </a:xfrm>
          <a:prstGeom prst="rect">
            <a:avLst/>
          </a:prstGeom>
        </p:spPr>
      </p:pic>
      <p:sp>
        <p:nvSpPr>
          <p:cNvPr id="205" name="如何不發怨言"/>
          <p:cNvSpPr txBox="1">
            <a:spLocks noGrp="1"/>
          </p:cNvSpPr>
          <p:nvPr>
            <p:ph type="title"/>
          </p:nvPr>
        </p:nvSpPr>
        <p:spPr>
          <a:prstGeom prst="rect">
            <a:avLst/>
          </a:prstGeom>
        </p:spPr>
        <p:txBody>
          <a:bodyPr/>
          <a:lstStyle>
            <a:lvl1pPr>
              <a:defRPr sz="5200" spc="-156"/>
            </a:lvl1pPr>
          </a:lstStyle>
          <a:p>
            <a:r>
              <a:rPr dirty="0"/>
              <a:t>如何不</a:t>
            </a:r>
            <a:r>
              <a:rPr dirty="0" smtClean="0"/>
              <a:t>發怨言</a:t>
            </a:r>
            <a:r>
              <a:rPr lang="en-US" dirty="0" smtClean="0"/>
              <a:t/>
            </a:r>
            <a:br>
              <a:rPr lang="en-US" dirty="0" smtClean="0"/>
            </a:br>
            <a:r>
              <a:rPr lang="en-US" sz="3600" dirty="0" smtClean="0"/>
              <a:t>How </a:t>
            </a:r>
            <a:r>
              <a:rPr lang="en-US" sz="3600" dirty="0"/>
              <a:t>to not grumble</a:t>
            </a:r>
            <a:endParaRPr sz="360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anim calcmode="lin" valueType="num">
                                      <p:cBhvr additive="base">
                                        <p:cTn id="7" dur="500"/>
                                        <p:tgtEl>
                                          <p:spTgt spid="204"/>
                                        </p:tgtEl>
                                        <p:attrNameLst>
                                          <p:attrName>ppt_y</p:attrName>
                                        </p:attrNameLst>
                                      </p:cBhvr>
                                      <p:tavLst>
                                        <p:tav tm="0">
                                          <p:val>
                                            <p:strVal val="#ppt_y+#ppt_h*1.125000"/>
                                          </p:val>
                                        </p:tav>
                                        <p:tav tm="100000">
                                          <p:val>
                                            <p:strVal val="#ppt_y"/>
                                          </p:val>
                                        </p:tav>
                                      </p:tavLst>
                                    </p:anim>
                                    <p:animEffect transition="in" filter="wipe(up)">
                                      <p:cBhvr>
                                        <p:cTn id="8"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1.角度，為教會還是為自己？…"/>
          <p:cNvSpPr txBox="1">
            <a:spLocks noGrp="1"/>
          </p:cNvSpPr>
          <p:nvPr>
            <p:ph type="ctrTitle"/>
          </p:nvPr>
        </p:nvSpPr>
        <p:spPr>
          <a:xfrm>
            <a:off x="1549400" y="2747403"/>
            <a:ext cx="10464800" cy="5724525"/>
          </a:xfrm>
          <a:prstGeom prst="rect">
            <a:avLst/>
          </a:prstGeom>
        </p:spPr>
        <p:txBody>
          <a:bodyPr anchor="t">
            <a:normAutofit fontScale="90000"/>
          </a:bodyPr>
          <a:lstStyle/>
          <a:p>
            <a:pPr algn="l" defTabSz="572516">
              <a:defRPr sz="6272" spc="-125"/>
            </a:pPr>
            <a:r>
              <a:rPr lang="en-US" dirty="0"/>
              <a:t>1.常說感謝的話。</a:t>
            </a:r>
            <a:br>
              <a:rPr lang="en-US" dirty="0"/>
            </a:br>
            <a:r>
              <a:rPr lang="en-US" dirty="0" smtClean="0"/>
              <a:t>   </a:t>
            </a:r>
            <a:r>
              <a:rPr lang="en-US" sz="4800" dirty="0" smtClean="0"/>
              <a:t>Often </a:t>
            </a:r>
            <a:r>
              <a:rPr lang="en-US" sz="4800" dirty="0"/>
              <a:t>say thank you</a:t>
            </a:r>
            <a:br>
              <a:rPr lang="en-US" sz="4800" dirty="0"/>
            </a:br>
            <a:r>
              <a:rPr lang="en-US" dirty="0"/>
              <a:t>2.多數算神的恩典。</a:t>
            </a:r>
            <a:br>
              <a:rPr lang="en-US" dirty="0"/>
            </a:br>
            <a:r>
              <a:rPr lang="en-US" dirty="0" smtClean="0"/>
              <a:t>   </a:t>
            </a:r>
            <a:r>
              <a:rPr lang="en-US" sz="4800" dirty="0" smtClean="0"/>
              <a:t>Often </a:t>
            </a:r>
            <a:r>
              <a:rPr lang="en-US" sz="4800" dirty="0"/>
              <a:t>count God’s blessing</a:t>
            </a:r>
            <a:br>
              <a:rPr lang="en-US" sz="4800" dirty="0"/>
            </a:br>
            <a:r>
              <a:rPr lang="en-US" dirty="0"/>
              <a:t>3.選擇饒恕</a:t>
            </a:r>
            <a:r>
              <a:rPr lang="en-US" dirty="0" smtClean="0"/>
              <a:t>？</a:t>
            </a:r>
            <a:br>
              <a:rPr lang="en-US" dirty="0" smtClean="0"/>
            </a:br>
            <a:r>
              <a:rPr lang="en-US" dirty="0" smtClean="0"/>
              <a:t>   </a:t>
            </a:r>
            <a:r>
              <a:rPr lang="en-US" sz="4800" dirty="0" smtClean="0"/>
              <a:t>Choose </a:t>
            </a:r>
            <a:r>
              <a:rPr lang="en-US" sz="4800" dirty="0"/>
              <a:t>forgiveness</a:t>
            </a:r>
            <a:endParaRPr sz="4800" dirty="0"/>
          </a:p>
        </p:txBody>
      </p:sp>
      <p:sp>
        <p:nvSpPr>
          <p:cNvPr id="2" name="TextBox 1"/>
          <p:cNvSpPr txBox="1"/>
          <p:nvPr/>
        </p:nvSpPr>
        <p:spPr>
          <a:xfrm>
            <a:off x="3833981" y="713403"/>
            <a:ext cx="5851822" cy="16106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kumimoji="0" lang="zh-TW" altLang="en-US" sz="6000" b="1" u="none" strike="noStrike" cap="none" spc="0" normalizeH="0" baseline="0" dirty="0" smtClean="0">
                <a:ln>
                  <a:noFill/>
                </a:ln>
                <a:solidFill>
                  <a:srgbClr val="EEEEEE"/>
                </a:solidFill>
                <a:effectLst/>
                <a:uFillTx/>
                <a:latin typeface="+mn-ea"/>
                <a:ea typeface="+mn-ea"/>
                <a:cs typeface="Helvetica Neue Bold Condensed"/>
                <a:sym typeface="Helvetica Neue Bold Condensed"/>
              </a:rPr>
              <a:t>如何不發怨言</a:t>
            </a:r>
            <a:endParaRPr kumimoji="0" lang="en-US" altLang="zh-TW" sz="6000" b="1" u="none" strike="noStrike" cap="none" spc="0" normalizeH="0" baseline="0" dirty="0" smtClean="0">
              <a:ln>
                <a:noFill/>
              </a:ln>
              <a:solidFill>
                <a:srgbClr val="EEEEEE"/>
              </a:solidFill>
              <a:effectLst/>
              <a:uFillTx/>
              <a:latin typeface="+mn-ea"/>
              <a:ea typeface="+mn-ea"/>
              <a:cs typeface="Helvetica Neue Bold Condensed"/>
              <a:sym typeface="Helvetica Neue Bold Condensed"/>
            </a:endParaRPr>
          </a:p>
          <a:p>
            <a:r>
              <a:rPr lang="en-US" altLang="zh-TW" b="1" dirty="0" smtClean="0">
                <a:latin typeface="+mn-ea"/>
                <a:ea typeface="+mn-ea"/>
              </a:rPr>
              <a:t>How </a:t>
            </a:r>
            <a:r>
              <a:rPr lang="en-US" altLang="zh-TW" b="1" dirty="0">
                <a:latin typeface="+mn-ea"/>
                <a:ea typeface="+mn-ea"/>
              </a:rPr>
              <a:t>to not grumble</a:t>
            </a:r>
            <a:endParaRPr kumimoji="0" lang="zh-CN" altLang="en-US" sz="3800" b="1" u="none" strike="noStrike" cap="none" spc="0" normalizeH="0" baseline="0" dirty="0">
              <a:ln>
                <a:noFill/>
              </a:ln>
              <a:solidFill>
                <a:srgbClr val="EEEEEE"/>
              </a:solidFill>
              <a:effectLst/>
              <a:uFillTx/>
              <a:latin typeface="+mn-ea"/>
              <a:ea typeface="+mn-ea"/>
              <a:cs typeface="Helvetica Neue Bold Condensed"/>
              <a:sym typeface="Helvetica Neue Bold Condensed"/>
            </a:endParaRPr>
          </a:p>
        </p:txBody>
      </p:sp>
    </p:spTree>
    <p:extLst>
      <p:ext uri="{BB962C8B-B14F-4D97-AF65-F5344CB8AC3E}">
        <p14:creationId xmlns:p14="http://schemas.microsoft.com/office/powerpoint/2010/main" val="158126686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帖撒罗尼迦前书  1 Thessalonians  5:16-18"/>
          <p:cNvSpPr txBox="1">
            <a:spLocks noGrp="1"/>
          </p:cNvSpPr>
          <p:nvPr>
            <p:ph type="body" idx="13"/>
          </p:nvPr>
        </p:nvSpPr>
        <p:spPr>
          <a:xfrm>
            <a:off x="1270000" y="685800"/>
            <a:ext cx="10464800" cy="2870200"/>
          </a:xfrm>
          <a:prstGeom prst="rect">
            <a:avLst/>
          </a:prstGeom>
        </p:spPr>
        <p:txBody>
          <a:bodyPr/>
          <a:lstStyle/>
          <a:p>
            <a:r>
              <a:t>帖撒罗尼迦前书  1 Thessalonians  5:16-18</a:t>
            </a:r>
          </a:p>
          <a:p>
            <a:r>
              <a:t>  </a:t>
            </a:r>
          </a:p>
          <a:p>
            <a:endParaRPr/>
          </a:p>
        </p:txBody>
      </p:sp>
      <p:sp>
        <p:nvSpPr>
          <p:cNvPr id="218" name="16 要常常喜乐， 17 不住地祷告， 18 凡事谢恩，因为这是神在基督耶稣里向你们所定的旨意。…"/>
          <p:cNvSpPr txBox="1">
            <a:spLocks noGrp="1"/>
          </p:cNvSpPr>
          <p:nvPr>
            <p:ph type="body" idx="14"/>
          </p:nvPr>
        </p:nvSpPr>
        <p:spPr>
          <a:xfrm>
            <a:off x="1270000" y="1618996"/>
            <a:ext cx="10464800" cy="6922009"/>
          </a:xfrm>
          <a:prstGeom prst="rect">
            <a:avLst/>
          </a:prstGeom>
        </p:spPr>
        <p:txBody>
          <a:bodyPr/>
          <a:lstStyle/>
          <a:p>
            <a:pPr>
              <a:defRPr sz="5200" spc="-156"/>
            </a:pPr>
            <a:r>
              <a:rPr>
                <a:solidFill>
                  <a:srgbClr val="000000"/>
                </a:solidFill>
              </a:rPr>
              <a:t>16</a:t>
            </a:r>
            <a:r>
              <a:rPr>
                <a:solidFill>
                  <a:srgbClr val="FFFFFF"/>
                </a:solidFill>
              </a:rPr>
              <a:t> 要常常喜乐，</a:t>
            </a:r>
            <a:r>
              <a:rPr>
                <a:solidFill>
                  <a:srgbClr val="000000"/>
                </a:solidFill>
              </a:rPr>
              <a:t> 17</a:t>
            </a:r>
            <a:r>
              <a:rPr>
                <a:solidFill>
                  <a:srgbClr val="FFFFFF"/>
                </a:solidFill>
              </a:rPr>
              <a:t> 不住地祷告，</a:t>
            </a:r>
            <a:r>
              <a:rPr>
                <a:solidFill>
                  <a:srgbClr val="000000"/>
                </a:solidFill>
              </a:rPr>
              <a:t> 18</a:t>
            </a:r>
            <a:r>
              <a:rPr>
                <a:solidFill>
                  <a:srgbClr val="FFFFFF"/>
                </a:solidFill>
              </a:rPr>
              <a:t> 凡事谢恩，因为这是神在基督耶稣里向你们所定的旨意。</a:t>
            </a:r>
          </a:p>
          <a:p>
            <a:pPr>
              <a:defRPr sz="4000" spc="-119"/>
            </a:pPr>
            <a:r>
              <a:rPr>
                <a:solidFill>
                  <a:srgbClr val="000000"/>
                </a:solidFill>
              </a:rPr>
              <a:t>16</a:t>
            </a:r>
            <a:r>
              <a:rPr>
                <a:solidFill>
                  <a:srgbClr val="FFFFFF"/>
                </a:solidFill>
              </a:rPr>
              <a:t> Rejoice always, </a:t>
            </a:r>
            <a:r>
              <a:rPr>
                <a:solidFill>
                  <a:srgbClr val="000000"/>
                </a:solidFill>
              </a:rPr>
              <a:t>17</a:t>
            </a:r>
            <a:r>
              <a:rPr>
                <a:solidFill>
                  <a:srgbClr val="FFFFFF"/>
                </a:solidFill>
              </a:rPr>
              <a:t> pray continually, </a:t>
            </a:r>
            <a:r>
              <a:rPr>
                <a:solidFill>
                  <a:srgbClr val="000000"/>
                </a:solidFill>
              </a:rPr>
              <a:t>18</a:t>
            </a:r>
            <a:r>
              <a:rPr>
                <a:solidFill>
                  <a:srgbClr val="FFFFFF"/>
                </a:solidFill>
              </a:rPr>
              <a:t> give thanks in all circumstances; for this is God’s will for you in Christ Jesus.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1.角度，為教會還是為自己？…"/>
          <p:cNvSpPr txBox="1">
            <a:spLocks noGrp="1"/>
          </p:cNvSpPr>
          <p:nvPr>
            <p:ph type="ctrTitle"/>
          </p:nvPr>
        </p:nvSpPr>
        <p:spPr>
          <a:xfrm>
            <a:off x="338657" y="2324100"/>
            <a:ext cx="12276333" cy="6678138"/>
          </a:xfrm>
          <a:prstGeom prst="rect">
            <a:avLst/>
          </a:prstGeom>
        </p:spPr>
        <p:txBody>
          <a:bodyPr anchor="t">
            <a:normAutofit fontScale="90000"/>
          </a:bodyPr>
          <a:lstStyle/>
          <a:p>
            <a:pPr defTabSz="572516">
              <a:defRPr sz="6272" spc="-125"/>
            </a:pPr>
            <a:r>
              <a:rPr lang="en-US" dirty="0"/>
              <a:t>1.角度，為教會還是為自己？</a:t>
            </a:r>
            <a:br>
              <a:rPr lang="en-US" dirty="0"/>
            </a:br>
            <a:r>
              <a:rPr lang="en-US" sz="4400" dirty="0"/>
              <a:t>Which perspective? For church or self?</a:t>
            </a:r>
            <a:br>
              <a:rPr lang="en-US" sz="4400" dirty="0"/>
            </a:br>
            <a:r>
              <a:rPr lang="en-US" dirty="0"/>
              <a:t>2.對事不對人。</a:t>
            </a:r>
            <a:br>
              <a:rPr lang="en-US" dirty="0"/>
            </a:br>
            <a:r>
              <a:rPr lang="en-US" sz="4400" dirty="0"/>
              <a:t>It is nothing personal.</a:t>
            </a:r>
            <a:br>
              <a:rPr lang="en-US" sz="4400" dirty="0"/>
            </a:br>
            <a:r>
              <a:rPr lang="en-US" dirty="0"/>
              <a:t>3.自己能否協助？</a:t>
            </a:r>
            <a:br>
              <a:rPr lang="en-US" dirty="0"/>
            </a:br>
            <a:r>
              <a:rPr lang="en-US" sz="4400" dirty="0"/>
              <a:t>Can I help?</a:t>
            </a:r>
            <a:br>
              <a:rPr lang="en-US" sz="4400" dirty="0"/>
            </a:br>
            <a:r>
              <a:rPr lang="en-US" dirty="0"/>
              <a:t>4.為他或事工禱告。</a:t>
            </a:r>
            <a:br>
              <a:rPr lang="en-US" dirty="0"/>
            </a:br>
            <a:r>
              <a:rPr lang="en-US" sz="4400" dirty="0"/>
              <a:t>Pray for people and ministry</a:t>
            </a:r>
            <a:endParaRPr sz="4400" dirty="0"/>
          </a:p>
        </p:txBody>
      </p:sp>
      <p:sp>
        <p:nvSpPr>
          <p:cNvPr id="208" name="發言前四種思考"/>
          <p:cNvSpPr txBox="1"/>
          <p:nvPr/>
        </p:nvSpPr>
        <p:spPr>
          <a:xfrm>
            <a:off x="3764024" y="409219"/>
            <a:ext cx="6035554" cy="151836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rPr sz="5400" dirty="0"/>
              <a:t>發言前四種</a:t>
            </a:r>
            <a:r>
              <a:rPr sz="5400" dirty="0" smtClean="0"/>
              <a:t>思考</a:t>
            </a:r>
            <a:endParaRPr lang="en-US" sz="5400" dirty="0" smtClean="0"/>
          </a:p>
          <a:p>
            <a:r>
              <a:rPr lang="en-US" dirty="0" smtClean="0"/>
              <a:t>Four </a:t>
            </a:r>
            <a:r>
              <a:rPr lang="en-US" dirty="0"/>
              <a:t>thoughts before speaking</a:t>
            </a:r>
            <a:endParaRPr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箴言 Proverbs 25 :11"/>
          <p:cNvSpPr txBox="1">
            <a:spLocks noGrp="1"/>
          </p:cNvSpPr>
          <p:nvPr>
            <p:ph type="body" idx="13"/>
          </p:nvPr>
        </p:nvSpPr>
        <p:spPr>
          <a:xfrm>
            <a:off x="1270000" y="685800"/>
            <a:ext cx="10464800" cy="2159000"/>
          </a:xfrm>
          <a:prstGeom prst="rect">
            <a:avLst/>
          </a:prstGeom>
        </p:spPr>
        <p:txBody>
          <a:bodyPr/>
          <a:lstStyle/>
          <a:p>
            <a:r>
              <a:t>箴言 Proverbs 25 :11 </a:t>
            </a:r>
          </a:p>
          <a:p>
            <a:endParaRPr/>
          </a:p>
        </p:txBody>
      </p:sp>
      <p:pic>
        <p:nvPicPr>
          <p:cNvPr id="211" name="image_gallery.jpg" descr="image_gallery.jpg"/>
          <p:cNvPicPr>
            <a:picLocks/>
          </p:cNvPicPr>
          <p:nvPr/>
        </p:nvPicPr>
        <p:blipFill>
          <a:blip r:embed="rId2">
            <a:extLst/>
          </a:blip>
          <a:stretch>
            <a:fillRect/>
          </a:stretch>
        </p:blipFill>
        <p:spPr>
          <a:xfrm>
            <a:off x="2799115" y="3384038"/>
            <a:ext cx="7393870" cy="5504127"/>
          </a:xfrm>
          <a:prstGeom prst="rect">
            <a:avLst/>
          </a:prstGeom>
        </p:spPr>
      </p:pic>
      <p:sp>
        <p:nvSpPr>
          <p:cNvPr id="212" name="Like apples of gold in settings of silver is a ruling rightly given."/>
          <p:cNvSpPr txBox="1"/>
          <p:nvPr/>
        </p:nvSpPr>
        <p:spPr>
          <a:xfrm>
            <a:off x="1644299" y="1352305"/>
            <a:ext cx="9716202" cy="14644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spcBef>
                <a:spcPts val="4200"/>
              </a:spcBef>
              <a:defRPr sz="4000" b="1" spc="-119">
                <a:latin typeface="+mn-lt"/>
                <a:ea typeface="+mn-ea"/>
                <a:cs typeface="+mn-cs"/>
                <a:sym typeface="Superclarendon"/>
              </a:defRPr>
            </a:lvl1pPr>
          </a:lstStyle>
          <a:p>
            <a:pPr>
              <a:defRPr sz="5200" spc="-156"/>
            </a:pPr>
            <a:r>
              <a:rPr sz="4000" spc="-119"/>
              <a:t>Like apples of gold in settings of silver is a ruling rightly given.</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 calcmode="lin" valueType="num">
                                      <p:cBhvr additive="base">
                                        <p:cTn id="7" dur="500"/>
                                        <p:tgtEl>
                                          <p:spTgt spid="211"/>
                                        </p:tgtEl>
                                        <p:attrNameLst>
                                          <p:attrName>ppt_y</p:attrName>
                                        </p:attrNameLst>
                                      </p:cBhvr>
                                      <p:tavLst>
                                        <p:tav tm="0">
                                          <p:val>
                                            <p:strVal val="#ppt_y+#ppt_h*1.125000"/>
                                          </p:val>
                                        </p:tav>
                                        <p:tav tm="100000">
                                          <p:val>
                                            <p:strVal val="#ppt_y"/>
                                          </p:val>
                                        </p:tav>
                                      </p:tavLst>
                                    </p:anim>
                                    <p:animEffect transition="in" filter="wipe(up)">
                                      <p:cBhvr>
                                        <p:cTn id="8"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螢幕快照 2019-06-13 18.57.56.jpeg" descr="螢幕快照 2019-06-13 18.57.56.jpeg"/>
          <p:cNvPicPr>
            <a:picLocks/>
          </p:cNvPicPr>
          <p:nvPr/>
        </p:nvPicPr>
        <p:blipFill>
          <a:blip r:embed="rId2">
            <a:extLst/>
          </a:blip>
          <a:stretch>
            <a:fillRect/>
          </a:stretch>
        </p:blipFill>
        <p:spPr>
          <a:xfrm>
            <a:off x="2201272" y="3598072"/>
            <a:ext cx="8568063" cy="5113191"/>
          </a:xfrm>
          <a:prstGeom prst="rect">
            <a:avLst/>
          </a:prstGeom>
        </p:spPr>
      </p:pic>
      <p:sp>
        <p:nvSpPr>
          <p:cNvPr id="215" name="立 志 30 天不抱怨"/>
          <p:cNvSpPr txBox="1"/>
          <p:nvPr/>
        </p:nvSpPr>
        <p:spPr>
          <a:xfrm>
            <a:off x="1020543" y="1010780"/>
            <a:ext cx="11011708" cy="211852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100"/>
            </a:lvl1pPr>
          </a:lstStyle>
          <a:p>
            <a:r>
              <a:rPr dirty="0"/>
              <a:t>立 志 30 天不</a:t>
            </a:r>
            <a:r>
              <a:rPr dirty="0" smtClean="0"/>
              <a:t>抱怨</a:t>
            </a:r>
            <a:r>
              <a:rPr lang="zh-TW" altLang="en-US" dirty="0" smtClean="0"/>
              <a:t>，每天說一句好話。</a:t>
            </a:r>
            <a:endParaRPr lang="en-US" altLang="zh-TW" dirty="0" smtClean="0"/>
          </a:p>
          <a:p>
            <a:r>
              <a:rPr lang="en-US" altLang="zh-TW" sz="4000" dirty="0" smtClean="0"/>
              <a:t>Commit </a:t>
            </a:r>
            <a:r>
              <a:rPr lang="en-US" altLang="zh-TW" sz="4000" dirty="0"/>
              <a:t>30 days for not complaining</a:t>
            </a:r>
          </a:p>
          <a:p>
            <a:r>
              <a:rPr lang="en-US" altLang="zh-TW" sz="4000" dirty="0"/>
              <a:t>Say a good word every day.</a:t>
            </a:r>
            <a:endParaRPr sz="400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anim calcmode="lin" valueType="num">
                                      <p:cBhvr additive="base">
                                        <p:cTn id="7" dur="500"/>
                                        <p:tgtEl>
                                          <p:spTgt spid="214"/>
                                        </p:tgtEl>
                                        <p:attrNameLst>
                                          <p:attrName>ppt_y</p:attrName>
                                        </p:attrNameLst>
                                      </p:cBhvr>
                                      <p:tavLst>
                                        <p:tav tm="0">
                                          <p:val>
                                            <p:strVal val="#ppt_y+#ppt_h*1.125000"/>
                                          </p:val>
                                        </p:tav>
                                        <p:tav tm="100000">
                                          <p:val>
                                            <p:strVal val="#ppt_y"/>
                                          </p:val>
                                        </p:tav>
                                      </p:tavLst>
                                    </p:anim>
                                    <p:animEffect transition="in" filter="wipe(up)">
                                      <p:cBhvr>
                                        <p:cTn id="8" dur="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帖撒罗尼迦前书  1 Thessalonians  5:16-18"/>
          <p:cNvSpPr txBox="1">
            <a:spLocks noGrp="1"/>
          </p:cNvSpPr>
          <p:nvPr>
            <p:ph type="body" idx="13"/>
          </p:nvPr>
        </p:nvSpPr>
        <p:spPr>
          <a:xfrm>
            <a:off x="1270000" y="685800"/>
            <a:ext cx="10464800" cy="819002"/>
          </a:xfrm>
          <a:prstGeom prst="rect">
            <a:avLst/>
          </a:prstGeom>
        </p:spPr>
        <p:txBody>
          <a:bodyPr/>
          <a:lstStyle/>
          <a:p>
            <a:r>
              <a:rPr lang="zh-TW" altLang="en-US" dirty="0"/>
              <a:t>以弗所书 </a:t>
            </a:r>
            <a:r>
              <a:rPr lang="en-US" altLang="zh-TW" dirty="0" smtClean="0"/>
              <a:t>Ephesians 4</a:t>
            </a:r>
            <a:r>
              <a:rPr lang="zh-TW" altLang="en-US" dirty="0" smtClean="0"/>
              <a:t>：</a:t>
            </a:r>
            <a:r>
              <a:rPr lang="en-US" altLang="zh-TW" dirty="0" smtClean="0"/>
              <a:t>29b</a:t>
            </a:r>
            <a:r>
              <a:rPr dirty="0"/>
              <a:t>  </a:t>
            </a:r>
          </a:p>
          <a:p>
            <a:endParaRPr dirty="0"/>
          </a:p>
        </p:txBody>
      </p:sp>
      <p:sp>
        <p:nvSpPr>
          <p:cNvPr id="218" name="16 要常常喜乐， 17 不住地祷告， 18 凡事谢恩，因为这是神在基督耶稣里向你们所定的旨意。…"/>
          <p:cNvSpPr txBox="1">
            <a:spLocks noGrp="1"/>
          </p:cNvSpPr>
          <p:nvPr>
            <p:ph type="body" idx="14"/>
          </p:nvPr>
        </p:nvSpPr>
        <p:spPr>
          <a:xfrm>
            <a:off x="1270000" y="1804234"/>
            <a:ext cx="10464800" cy="6551537"/>
          </a:xfrm>
          <a:prstGeom prst="rect">
            <a:avLst/>
          </a:prstGeom>
        </p:spPr>
        <p:txBody>
          <a:bodyPr/>
          <a:lstStyle/>
          <a:p>
            <a:pPr>
              <a:defRPr sz="5200" spc="-156"/>
            </a:pPr>
            <a:r>
              <a:rPr lang="zh-TW" altLang="en-US" sz="6600" dirty="0" smtClean="0">
                <a:solidFill>
                  <a:srgbClr val="FFFFFF"/>
                </a:solidFill>
              </a:rPr>
              <a:t>只要随事说造就</a:t>
            </a:r>
            <a:r>
              <a:rPr lang="zh-TW" altLang="en-US" sz="6600" dirty="0">
                <a:solidFill>
                  <a:srgbClr val="FFFFFF"/>
                </a:solidFill>
              </a:rPr>
              <a:t>人的好话</a:t>
            </a:r>
            <a:r>
              <a:rPr lang="zh-TW" altLang="en-US" sz="6600" dirty="0" smtClean="0">
                <a:solidFill>
                  <a:srgbClr val="FFFFFF"/>
                </a:solidFill>
              </a:rPr>
              <a:t>，</a:t>
            </a:r>
            <a:endParaRPr lang="en-US" altLang="zh-TW" sz="6600" dirty="0" smtClean="0">
              <a:solidFill>
                <a:srgbClr val="FFFFFF"/>
              </a:solidFill>
            </a:endParaRPr>
          </a:p>
          <a:p>
            <a:pPr>
              <a:defRPr sz="5200" spc="-156"/>
            </a:pPr>
            <a:r>
              <a:rPr lang="zh-TW" altLang="en-US" sz="6600" dirty="0" smtClean="0">
                <a:solidFill>
                  <a:srgbClr val="FFFFFF"/>
                </a:solidFill>
              </a:rPr>
              <a:t>叫听见</a:t>
            </a:r>
            <a:r>
              <a:rPr lang="zh-TW" altLang="en-US" sz="6600" dirty="0">
                <a:solidFill>
                  <a:srgbClr val="FFFFFF"/>
                </a:solidFill>
              </a:rPr>
              <a:t>的人得益处</a:t>
            </a:r>
            <a:r>
              <a:rPr lang="zh-TW" altLang="en-US" sz="6600" dirty="0" smtClean="0">
                <a:solidFill>
                  <a:srgbClr val="FFFFFF"/>
                </a:solidFill>
              </a:rPr>
              <a:t>。</a:t>
            </a:r>
            <a:endParaRPr lang="en-US" altLang="zh-TW" sz="6600" dirty="0" smtClean="0">
              <a:solidFill>
                <a:srgbClr val="FFFFFF"/>
              </a:solidFill>
            </a:endParaRPr>
          </a:p>
          <a:p>
            <a:pPr>
              <a:defRPr sz="5200" spc="-156"/>
            </a:pPr>
            <a:r>
              <a:rPr lang="en-US" sz="4000" dirty="0" smtClean="0">
                <a:solidFill>
                  <a:srgbClr val="000000"/>
                </a:solidFill>
              </a:rPr>
              <a:t>but </a:t>
            </a:r>
            <a:r>
              <a:rPr lang="en-US" sz="4000" dirty="0">
                <a:solidFill>
                  <a:srgbClr val="000000"/>
                </a:solidFill>
              </a:rPr>
              <a:t>only what is helpful for building others up according to their needs, that it may benefit those who listen.</a:t>
            </a:r>
            <a:endParaRPr sz="4000" dirty="0">
              <a:solidFill>
                <a:srgbClr val="FFFFFF"/>
              </a:solidFill>
            </a:endParaRPr>
          </a:p>
        </p:txBody>
      </p:sp>
    </p:spTree>
    <p:extLst>
      <p:ext uri="{BB962C8B-B14F-4D97-AF65-F5344CB8AC3E}">
        <p14:creationId xmlns:p14="http://schemas.microsoft.com/office/powerpoint/2010/main" val="360347949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kumimoji="1" lang="zh-CN" altLang="en-US"/>
          </a:p>
        </p:txBody>
      </p:sp>
      <p:sp>
        <p:nvSpPr>
          <p:cNvPr id="3" name="Text Placeholder 2"/>
          <p:cNvSpPr>
            <a:spLocks noGrp="1"/>
          </p:cNvSpPr>
          <p:nvPr>
            <p:ph type="body" sz="quarter" idx="14"/>
          </p:nvPr>
        </p:nvSpPr>
        <p:spPr/>
        <p:txBody>
          <a:bodyPr/>
          <a:lstStyle/>
          <a:p>
            <a:endParaRPr kumimoji="1" lang="zh-CN" altLang="en-US"/>
          </a:p>
        </p:txBody>
      </p:sp>
    </p:spTree>
    <p:extLst>
      <p:ext uri="{BB962C8B-B14F-4D97-AF65-F5344CB8AC3E}">
        <p14:creationId xmlns:p14="http://schemas.microsoft.com/office/powerpoint/2010/main" val="37087935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7 The end of all things is near. Therefore be alert and of sober mindso that you may pray. 8 Above all, love each other deeply, because love covers over a multitude of sins. 9 Offer hospitality to one another without grumbling. 10 Each of you should use whatever gift you have received to serve others, as faithful stewards of God’s grace in its various forms."/>
          <p:cNvSpPr txBox="1">
            <a:spLocks noGrp="1"/>
          </p:cNvSpPr>
          <p:nvPr>
            <p:ph type="ctrTitle"/>
          </p:nvPr>
        </p:nvSpPr>
        <p:spPr>
          <a:xfrm>
            <a:off x="1093861" y="1591865"/>
            <a:ext cx="10817078" cy="6992046"/>
          </a:xfrm>
          <a:prstGeom prst="rect">
            <a:avLst/>
          </a:prstGeom>
        </p:spPr>
        <p:txBody>
          <a:bodyPr/>
          <a:lstStyle/>
          <a:p>
            <a:pPr defTabSz="239522">
              <a:defRPr sz="3854" spc="-77"/>
            </a:pPr>
            <a:r>
              <a:rPr dirty="0">
                <a:solidFill>
                  <a:srgbClr val="000000"/>
                </a:solidFill>
              </a:rPr>
              <a:t>7</a:t>
            </a:r>
            <a:r>
              <a:rPr dirty="0"/>
              <a:t> The end of all things is near. Therefore be alert and of sober mindso that you may pray. </a:t>
            </a:r>
            <a:r>
              <a:rPr dirty="0">
                <a:solidFill>
                  <a:srgbClr val="000000"/>
                </a:solidFill>
              </a:rPr>
              <a:t>8</a:t>
            </a:r>
            <a:r>
              <a:rPr dirty="0"/>
              <a:t> Above all, love each other deeply, because love covers over a multitude of sins. </a:t>
            </a:r>
            <a:r>
              <a:rPr dirty="0">
                <a:solidFill>
                  <a:srgbClr val="000000"/>
                </a:solidFill>
              </a:rPr>
              <a:t>9</a:t>
            </a:r>
            <a:r>
              <a:rPr dirty="0"/>
              <a:t> </a:t>
            </a:r>
            <a:r>
              <a:rPr dirty="0">
                <a:solidFill>
                  <a:srgbClr val="FFFF00"/>
                </a:solidFill>
              </a:rPr>
              <a:t>Offer hospitality to one another without grumbling</a:t>
            </a:r>
            <a:r>
              <a:rPr dirty="0"/>
              <a:t>. </a:t>
            </a:r>
            <a:r>
              <a:rPr dirty="0">
                <a:solidFill>
                  <a:srgbClr val="000000"/>
                </a:solidFill>
              </a:rPr>
              <a:t>10</a:t>
            </a:r>
            <a:r>
              <a:rPr dirty="0"/>
              <a:t> Each of you should use whatever gift you have received to serve others, as faithful stewards of God’s grace in its various forms. </a:t>
            </a:r>
          </a:p>
        </p:txBody>
      </p:sp>
      <p:sp>
        <p:nvSpPr>
          <p:cNvPr id="150" name="1 Peter 4:7-10"/>
          <p:cNvSpPr txBox="1"/>
          <p:nvPr/>
        </p:nvSpPr>
        <p:spPr>
          <a:xfrm>
            <a:off x="3167888" y="846200"/>
            <a:ext cx="7089365" cy="771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500"/>
            </a:lvl1pPr>
          </a:lstStyle>
          <a:p>
            <a:r>
              <a:t>1 Peter 4:7-10</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螢幕快照 2019-06-13 19.50.19.png" descr="螢幕快照 2019-06-13 19.50.19.png"/>
          <p:cNvPicPr>
            <a:picLocks/>
          </p:cNvPicPr>
          <p:nvPr/>
        </p:nvPicPr>
        <p:blipFill>
          <a:blip r:embed="rId2">
            <a:extLst/>
          </a:blip>
          <a:stretch>
            <a:fillRect/>
          </a:stretch>
        </p:blipFill>
        <p:spPr>
          <a:xfrm>
            <a:off x="2590800" y="2799655"/>
            <a:ext cx="7810500" cy="6045201"/>
          </a:xfrm>
          <a:prstGeom prst="rect">
            <a:avLst/>
          </a:prstGeom>
        </p:spPr>
      </p:pic>
      <p:sp>
        <p:nvSpPr>
          <p:cNvPr id="153" name="1.怨言是不信的表現"/>
          <p:cNvSpPr txBox="1"/>
          <p:nvPr/>
        </p:nvSpPr>
        <p:spPr>
          <a:xfrm>
            <a:off x="1904352" y="888093"/>
            <a:ext cx="9196094" cy="164147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400" b="1" spc="-128">
                <a:latin typeface="+mn-lt"/>
                <a:ea typeface="+mn-ea"/>
                <a:cs typeface="+mn-cs"/>
                <a:sym typeface="Superclarendon"/>
              </a:defRPr>
            </a:lvl1pPr>
          </a:lstStyle>
          <a:p>
            <a:r>
              <a:rPr dirty="0"/>
              <a:t>1.怨言</a:t>
            </a:r>
            <a:r>
              <a:rPr dirty="0" smtClean="0"/>
              <a:t>是信</a:t>
            </a:r>
            <a:r>
              <a:rPr lang="zh-TW" altLang="en-US" dirty="0" smtClean="0"/>
              <a:t>心不夠</a:t>
            </a:r>
            <a:r>
              <a:rPr dirty="0" smtClean="0"/>
              <a:t>的表現</a:t>
            </a:r>
            <a:endParaRPr lang="en-US" dirty="0" smtClean="0"/>
          </a:p>
          <a:p>
            <a:r>
              <a:rPr lang="en-US" sz="3600" dirty="0"/>
              <a:t>Grumbling displays a lack of faith.</a:t>
            </a:r>
            <a:endParaRPr sz="360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anim calcmode="lin" valueType="num">
                                      <p:cBhvr additive="base">
                                        <p:cTn id="7" dur="500"/>
                                        <p:tgtEl>
                                          <p:spTgt spid="152"/>
                                        </p:tgtEl>
                                        <p:attrNameLst>
                                          <p:attrName>ppt_y</p:attrName>
                                        </p:attrNameLst>
                                      </p:cBhvr>
                                      <p:tavLst>
                                        <p:tav tm="0">
                                          <p:val>
                                            <p:strVal val="#ppt_y+#ppt_h*1.125000"/>
                                          </p:val>
                                        </p:tav>
                                        <p:tav tm="100000">
                                          <p:val>
                                            <p:strVal val="#ppt_y"/>
                                          </p:val>
                                        </p:tav>
                                      </p:tavLst>
                                    </p:anim>
                                    <p:animEffect transition="in" filter="wipe(up)">
                                      <p:cBhvr>
                                        <p:cTn id="8"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哥林多前书 1 Corinthians 10:10"/>
          <p:cNvSpPr txBox="1">
            <a:spLocks noGrp="1"/>
          </p:cNvSpPr>
          <p:nvPr>
            <p:ph type="body" idx="13"/>
          </p:nvPr>
        </p:nvSpPr>
        <p:spPr>
          <a:xfrm>
            <a:off x="1270000" y="1219200"/>
            <a:ext cx="10464800" cy="1447800"/>
          </a:xfrm>
          <a:prstGeom prst="rect">
            <a:avLst/>
          </a:prstGeom>
        </p:spPr>
        <p:txBody>
          <a:bodyPr/>
          <a:lstStyle/>
          <a:p>
            <a:r>
              <a:t>哥林多前书 1 Corinthians 10:10</a:t>
            </a:r>
          </a:p>
        </p:txBody>
      </p:sp>
      <p:sp>
        <p:nvSpPr>
          <p:cNvPr id="156" name="你们也不要发怨言，像他们有发怨言的，就被灭命的所灭。…"/>
          <p:cNvSpPr txBox="1">
            <a:spLocks noGrp="1"/>
          </p:cNvSpPr>
          <p:nvPr>
            <p:ph type="body" idx="14"/>
          </p:nvPr>
        </p:nvSpPr>
        <p:spPr>
          <a:xfrm>
            <a:off x="682625" y="1997791"/>
            <a:ext cx="11505704" cy="5224618"/>
          </a:xfrm>
          <a:prstGeom prst="rect">
            <a:avLst/>
          </a:prstGeom>
        </p:spPr>
        <p:txBody>
          <a:bodyPr/>
          <a:lstStyle/>
          <a:p>
            <a:pPr>
              <a:defRPr sz="5500" spc="-165"/>
            </a:pPr>
            <a:r>
              <a:t>你们也不要发怨言，像他们有发怨言的，就被灭命的所灭。 </a:t>
            </a:r>
          </a:p>
          <a:p>
            <a:r>
              <a:t>And do not grumble, as some of them did—and were killed by the destroying angel.</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310px-Tissot_The_Gathering_of_the_Manna_(color).jpg" descr="310px-Tissot_The_Gathering_of_the_Manna_(color).jpg"/>
          <p:cNvPicPr>
            <a:picLocks noGrp="1"/>
          </p:cNvPicPr>
          <p:nvPr>
            <p:ph type="pic" idx="13"/>
          </p:nvPr>
        </p:nvPicPr>
        <p:blipFill>
          <a:blip r:embed="rId2">
            <a:extLst/>
          </a:blip>
          <a:stretch>
            <a:fillRect/>
          </a:stretch>
        </p:blipFill>
        <p:spPr>
          <a:xfrm>
            <a:off x="1338958" y="2001800"/>
            <a:ext cx="10636870" cy="7011103"/>
          </a:xfrm>
          <a:prstGeom prst="rect">
            <a:avLst/>
          </a:prstGeom>
        </p:spPr>
      </p:pic>
      <p:sp>
        <p:nvSpPr>
          <p:cNvPr id="161" name="抱怨的民族"/>
          <p:cNvSpPr txBox="1"/>
          <p:nvPr/>
        </p:nvSpPr>
        <p:spPr>
          <a:xfrm>
            <a:off x="2919638" y="808956"/>
            <a:ext cx="7715948" cy="7950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buClr>
                <a:srgbClr val="A29A85"/>
              </a:buClr>
              <a:defRPr sz="4500"/>
            </a:lvl1pPr>
          </a:lstStyle>
          <a:p>
            <a:r>
              <a:rPr dirty="0"/>
              <a:t>抱怨的</a:t>
            </a:r>
            <a:r>
              <a:rPr dirty="0" smtClean="0"/>
              <a:t>民族</a:t>
            </a:r>
            <a:r>
              <a:rPr lang="en-US" dirty="0"/>
              <a:t> </a:t>
            </a:r>
            <a:r>
              <a:rPr lang="en-US" dirty="0" smtClean="0"/>
              <a:t> Complaining </a:t>
            </a:r>
            <a:r>
              <a:rPr lang="en-US" dirty="0"/>
              <a:t>nation</a:t>
            </a:r>
            <a:endParaRPr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 calcmode="lin" valueType="num">
                                      <p:cBhvr additive="base">
                                        <p:cTn id="7" dur="500"/>
                                        <p:tgtEl>
                                          <p:spTgt spid="158"/>
                                        </p:tgtEl>
                                        <p:attrNameLst>
                                          <p:attrName>ppt_y</p:attrName>
                                        </p:attrNameLst>
                                      </p:cBhvr>
                                      <p:tavLst>
                                        <p:tav tm="0">
                                          <p:val>
                                            <p:strVal val="#ppt_y+#ppt_h*1.125000"/>
                                          </p:val>
                                        </p:tav>
                                        <p:tav tm="100000">
                                          <p:val>
                                            <p:strVal val="#ppt_y"/>
                                          </p:val>
                                        </p:tav>
                                      </p:tavLst>
                                    </p:anim>
                                    <p:animEffect transition="in" filter="wipe(up)">
                                      <p:cBhvr>
                                        <p:cTn id="8"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1102016036_univ_cnt_2_md.jpg"/>
          <p:cNvGrpSpPr/>
          <p:nvPr/>
        </p:nvGrpSpPr>
        <p:grpSpPr>
          <a:xfrm>
            <a:off x="897240" y="786916"/>
            <a:ext cx="11084361" cy="8117646"/>
            <a:chOff x="0" y="0"/>
            <a:chExt cx="5397500" cy="3962400"/>
          </a:xfrm>
        </p:grpSpPr>
        <p:pic>
          <p:nvPicPr>
            <p:cNvPr id="5" name="1102016036_univ_cnt_2_md.jpg" descr="1102016036_univ_cnt_2_md.jpg"/>
            <p:cNvPicPr>
              <a:picLocks noChangeAspect="1"/>
            </p:cNvPicPr>
            <p:nvPr/>
          </p:nvPicPr>
          <p:blipFill>
            <a:blip r:embed="rId2">
              <a:extLst/>
            </a:blip>
            <a:srcRect t="595" b="26309"/>
            <a:stretch>
              <a:fillRect/>
            </a:stretch>
          </p:blipFill>
          <p:spPr>
            <a:xfrm>
              <a:off x="31750" y="31750"/>
              <a:ext cx="5334000" cy="3898900"/>
            </a:xfrm>
            <a:prstGeom prst="rect">
              <a:avLst/>
            </a:prstGeom>
            <a:ln>
              <a:noFill/>
            </a:ln>
            <a:effectLst/>
          </p:spPr>
        </p:pic>
        <p:pic>
          <p:nvPicPr>
            <p:cNvPr id="6" name="1102016036_univ_cnt_2_md.jpg" descr="1102016036_univ_cnt_2_md.jpg"/>
            <p:cNvPicPr>
              <a:picLocks/>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0" y="0"/>
              <a:ext cx="5397500" cy="3962400"/>
            </a:xfrm>
            <a:prstGeom prst="rect">
              <a:avLst/>
            </a:prstGeom>
            <a:effectLst/>
          </p:spPr>
        </p:pic>
      </p:grpSp>
    </p:spTree>
    <p:extLst>
      <p:ext uri="{BB962C8B-B14F-4D97-AF65-F5344CB8AC3E}">
        <p14:creationId xmlns:p14="http://schemas.microsoft.com/office/powerpoint/2010/main" val="400056269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Korah_The-Earth-Swallows-Up-Korah.jpg" descr="Korah_The-Earth-Swallows-Up-Korah.jpg"/>
          <p:cNvPicPr>
            <a:picLocks noGrp="1"/>
          </p:cNvPicPr>
          <p:nvPr>
            <p:ph type="pic" idx="14"/>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828222" y="719802"/>
            <a:ext cx="11236648" cy="8391841"/>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500"/>
                                        <p:tgtEl>
                                          <p:spTgt spid="164"/>
                                        </p:tgtEl>
                                        <p:attrNameLst>
                                          <p:attrName>ppt_y</p:attrName>
                                        </p:attrNameLst>
                                      </p:cBhvr>
                                      <p:tavLst>
                                        <p:tav tm="0">
                                          <p:val>
                                            <p:strVal val="#ppt_y+#ppt_h*1.125000"/>
                                          </p:val>
                                        </p:tav>
                                        <p:tav tm="100000">
                                          <p:val>
                                            <p:strVal val="#ppt_y"/>
                                          </p:val>
                                        </p:tav>
                                      </p:tavLst>
                                    </p:anim>
                                    <p:animEffect transition="in" filter="wipe(up)">
                                      <p:cBhvr>
                                        <p:cTn id="8" dur="5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螢幕快照 2019-06-13 19.42.16.png" descr="螢幕快照 2019-06-13 19.42.16.png"/>
          <p:cNvPicPr>
            <a:picLocks/>
          </p:cNvPicPr>
          <p:nvPr/>
        </p:nvPicPr>
        <p:blipFill>
          <a:blip r:embed="rId2">
            <a:extLst/>
          </a:blip>
          <a:stretch>
            <a:fillRect/>
          </a:stretch>
        </p:blipFill>
        <p:spPr>
          <a:xfrm>
            <a:off x="2619637" y="3092334"/>
            <a:ext cx="7765526" cy="5810888"/>
          </a:xfrm>
          <a:prstGeom prst="rect">
            <a:avLst/>
          </a:prstGeom>
        </p:spPr>
      </p:pic>
      <p:sp>
        <p:nvSpPr>
          <p:cNvPr id="173" name="2.怨言起爭論"/>
          <p:cNvSpPr txBox="1"/>
          <p:nvPr/>
        </p:nvSpPr>
        <p:spPr>
          <a:xfrm>
            <a:off x="2384646" y="576260"/>
            <a:ext cx="8438705" cy="164147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400" b="1" spc="-128">
                <a:solidFill>
                  <a:srgbClr val="FFFFFF"/>
                </a:solidFill>
                <a:latin typeface="+mn-lt"/>
                <a:ea typeface="+mn-ea"/>
                <a:cs typeface="+mn-cs"/>
                <a:sym typeface="Superclarendon"/>
              </a:defRPr>
            </a:lvl1pPr>
          </a:lstStyle>
          <a:p>
            <a:r>
              <a:rPr dirty="0"/>
              <a:t>2.怨言起</a:t>
            </a:r>
            <a:r>
              <a:rPr dirty="0" smtClean="0"/>
              <a:t>爭論</a:t>
            </a:r>
            <a:endParaRPr lang="en-US" dirty="0" smtClean="0"/>
          </a:p>
          <a:p>
            <a:r>
              <a:rPr lang="en-US" sz="3600" dirty="0"/>
              <a:t>Grumbling triggers arguments.</a:t>
            </a:r>
            <a:endParaRPr sz="3600" dirty="0"/>
          </a:p>
        </p:txBody>
      </p:sp>
      <p:sp>
        <p:nvSpPr>
          <p:cNvPr id="174" name="一種傳染病"/>
          <p:cNvSpPr txBox="1"/>
          <p:nvPr/>
        </p:nvSpPr>
        <p:spPr>
          <a:xfrm>
            <a:off x="4049993" y="2362199"/>
            <a:ext cx="5463616" cy="56425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buClr>
                <a:srgbClr val="A29A85"/>
              </a:buClr>
              <a:defRPr sz="3000">
                <a:solidFill>
                  <a:srgbClr val="FFFFFF"/>
                </a:solidFill>
              </a:defRPr>
            </a:lvl1pPr>
          </a:lstStyle>
          <a:p>
            <a:r>
              <a:rPr dirty="0"/>
              <a:t>一種</a:t>
            </a:r>
            <a:r>
              <a:rPr dirty="0" smtClean="0"/>
              <a:t>傳染病</a:t>
            </a:r>
            <a:r>
              <a:rPr lang="en-US" dirty="0"/>
              <a:t> </a:t>
            </a:r>
            <a:r>
              <a:rPr lang="en-US" dirty="0" smtClean="0"/>
              <a:t> A </a:t>
            </a:r>
            <a:r>
              <a:rPr lang="en-US" dirty="0"/>
              <a:t>contagious disease</a:t>
            </a:r>
            <a:endParaRPr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 calcmode="lin" valueType="num">
                                      <p:cBhvr additive="base">
                                        <p:cTn id="7" dur="500"/>
                                        <p:tgtEl>
                                          <p:spTgt spid="172"/>
                                        </p:tgtEl>
                                        <p:attrNameLst>
                                          <p:attrName>ppt_y</p:attrName>
                                        </p:attrNameLst>
                                      </p:cBhvr>
                                      <p:tavLst>
                                        <p:tav tm="0">
                                          <p:val>
                                            <p:strVal val="#ppt_y+#ppt_h*1.125000"/>
                                          </p:val>
                                        </p:tav>
                                        <p:tav tm="100000">
                                          <p:val>
                                            <p:strVal val="#ppt_y"/>
                                          </p:val>
                                        </p:tav>
                                      </p:tavLst>
                                    </p:anim>
                                    <p:animEffect transition="in" filter="wipe(up)">
                                      <p:cBhvr>
                                        <p:cTn id="8" dur="5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6">
  <a:themeElements>
    <a:clrScheme name="New_Template6">
      <a:dk1>
        <a:srgbClr val="000000"/>
      </a:dk1>
      <a:lt1>
        <a:srgbClr val="EEEEEE"/>
      </a:lt1>
      <a:dk2>
        <a:srgbClr val="3E4044"/>
      </a:dk2>
      <a:lt2>
        <a:srgbClr val="DCDDE0"/>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New_Template6">
      <a:majorFont>
        <a:latin typeface="Superclarendon"/>
        <a:ea typeface="Superclarendon"/>
        <a:cs typeface="Superclarendon"/>
      </a:majorFont>
      <a:minorFont>
        <a:latin typeface="Superclarendon"/>
        <a:ea typeface="Superclarendon"/>
        <a:cs typeface="Superclarendon"/>
      </a:minorFont>
    </a:fontScheme>
    <a:fmtScheme name="New_Templat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EEEEEE"/>
            </a:solidFill>
            <a:effectLst>
              <a:outerShdw blurRad="25400" dist="25400" dir="2388334" rotWithShape="0">
                <a:srgbClr val="000000">
                  <a:alpha val="79310"/>
                </a:srgbClr>
              </a:outerShdw>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6">
  <a:themeElements>
    <a:clrScheme name="New_Template6">
      <a:dk1>
        <a:srgbClr val="000000"/>
      </a:dk1>
      <a:lt1>
        <a:srgbClr val="FFFFFF"/>
      </a:lt1>
      <a:dk2>
        <a:srgbClr val="3E4044"/>
      </a:dk2>
      <a:lt2>
        <a:srgbClr val="DCDDE0"/>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New_Template6">
      <a:majorFont>
        <a:latin typeface="Superclarendon"/>
        <a:ea typeface="Superclarendon"/>
        <a:cs typeface="Superclarendon"/>
      </a:majorFont>
      <a:minorFont>
        <a:latin typeface="Superclarendon"/>
        <a:ea typeface="Superclarendon"/>
        <a:cs typeface="Superclarendon"/>
      </a:minorFont>
    </a:fontScheme>
    <a:fmtScheme name="New_Templat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EEEEEE"/>
            </a:solidFill>
            <a:effectLst>
              <a:outerShdw blurRad="25400" dist="25400" dir="2388334" rotWithShape="0">
                <a:srgbClr val="000000">
                  <a:alpha val="79310"/>
                </a:srgbClr>
              </a:outerShdw>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63</TotalTime>
  <Words>455</Words>
  <Application>Microsoft Macintosh PowerPoint</Application>
  <PresentationFormat>Custom</PresentationFormat>
  <Paragraphs>69</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New_Template6</vt:lpstr>
      <vt:lpstr>互相款待，不發怨言 Offer hospitality to one another  without grumbling.</vt:lpstr>
      <vt:lpstr>7 万物的结局近了，所以你们要谨慎自守，警醒祷告。 8 最要紧的是彼此切实相爱，因为爱能遮掩许多的罪。 9 你们要互相款待，不发怨言。10 各人要照所得的恩赐彼此服侍，做神百般恩赐的好管家。</vt:lpstr>
      <vt:lpstr>7 The end of all things is near. Therefore be alert and of sober mindso that you may pray. 8 Above all, love each other deeply, because love covers over a multitude of sins. 9 Offer hospitality to one another without grumbling. 10 Each of you should use whatever gift you have received to serve others, as faithful stewards of God’s grace in its various forms.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3.怨言招神怒 Grumbling brings God’s wrath.</vt:lpstr>
      <vt:lpstr>PowerPoint Presentation</vt:lpstr>
      <vt:lpstr>PowerPoint Presentation</vt:lpstr>
      <vt:lpstr>4.怨言無愛心 Grumbling shows a lack of love.</vt:lpstr>
      <vt:lpstr>PowerPoint Presentation</vt:lpstr>
      <vt:lpstr>PowerPoint Presentation</vt:lpstr>
      <vt:lpstr>如何面對發怨言的人How to face people who grumble</vt:lpstr>
      <vt:lpstr>PowerPoint Presentation</vt:lpstr>
      <vt:lpstr>PowerPoint Presentation</vt:lpstr>
      <vt:lpstr>如何不發怨言 How to not grumble</vt:lpstr>
      <vt:lpstr>1.常說感謝的話。    Often say thank you 2.多數算神的恩典。    Often count God’s blessing 3.選擇饒恕？    Choose forgiveness</vt:lpstr>
      <vt:lpstr>PowerPoint Presentation</vt:lpstr>
      <vt:lpstr>1.角度，為教會還是為自己？ Which perspective? For church or self? 2.對事不對人。 It is nothing personal. 3.自己能否協助？ Can I help? 4.為他或事工禱告。 Pray for people and ministry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互相款待，不發怨言</dc:title>
  <cp:lastModifiedBy>Chiu,Jack 邱清忠</cp:lastModifiedBy>
  <cp:revision>13</cp:revision>
  <dcterms:modified xsi:type="dcterms:W3CDTF">2019-06-19T22:48:09Z</dcterms:modified>
</cp:coreProperties>
</file>