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836" r:id="rId2"/>
    <p:sldId id="1001" r:id="rId3"/>
    <p:sldId id="1002" r:id="rId4"/>
    <p:sldId id="1003" r:id="rId5"/>
    <p:sldId id="1004" r:id="rId6"/>
    <p:sldId id="1005" r:id="rId7"/>
    <p:sldId id="1006" r:id="rId8"/>
    <p:sldId id="1007" r:id="rId9"/>
    <p:sldId id="1008" r:id="rId10"/>
    <p:sldId id="1009" r:id="rId11"/>
    <p:sldId id="1011" r:id="rId12"/>
    <p:sldId id="1022" r:id="rId13"/>
    <p:sldId id="1012" r:id="rId14"/>
    <p:sldId id="1013" r:id="rId15"/>
    <p:sldId id="1014" r:id="rId16"/>
    <p:sldId id="1016" r:id="rId17"/>
    <p:sldId id="1017" r:id="rId18"/>
    <p:sldId id="1015" r:id="rId19"/>
    <p:sldId id="1020" r:id="rId20"/>
    <p:sldId id="1023" r:id="rId21"/>
    <p:sldId id="101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F00"/>
    <a:srgbClr val="FFFE0B"/>
    <a:srgbClr val="22FF1A"/>
    <a:srgbClr val="FECC09"/>
    <a:srgbClr val="C10022"/>
    <a:srgbClr val="FF3300"/>
    <a:srgbClr val="FF66CC"/>
    <a:srgbClr val="F8BA00"/>
    <a:srgbClr val="00FF9E"/>
    <a:srgbClr val="EB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07" autoAdjust="0"/>
    <p:restoredTop sz="94660"/>
  </p:normalViewPr>
  <p:slideViewPr>
    <p:cSldViewPr snapToGrid="0" snapToObjects="1">
      <p:cViewPr>
        <p:scale>
          <a:sx n="87" d="100"/>
          <a:sy n="87" d="100"/>
        </p:scale>
        <p:origin x="-1752" y="-10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0AEE-4565-084F-A696-10A1FD8A6C27}" type="datetimeFigureOut">
              <a:rPr kumimoji="1" lang="zh-TW" altLang="en-US" smtClean="0"/>
              <a:pPr/>
              <a:t>6/27/19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4DAF-65E7-D047-8C33-B8491D262FA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017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A0F1-FDB9-7241-9F5B-CB12893B22E4}" type="datetimeFigureOut">
              <a:rPr kumimoji="1" lang="zh-TW" altLang="en-US" smtClean="0"/>
              <a:pPr/>
              <a:t>6/27/19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/>
              <a:t>Click to edit Master text styles</a:t>
            </a:r>
          </a:p>
          <a:p>
            <a:pPr lvl="1"/>
            <a:r>
              <a:rPr kumimoji="1" lang="en-US" altLang="zh-CN"/>
              <a:t>Second level</a:t>
            </a:r>
          </a:p>
          <a:p>
            <a:pPr lvl="2"/>
            <a:r>
              <a:rPr kumimoji="1" lang="en-US" altLang="zh-CN"/>
              <a:t>Third level</a:t>
            </a:r>
          </a:p>
          <a:p>
            <a:pPr lvl="3"/>
            <a:r>
              <a:rPr kumimoji="1" lang="en-US" altLang="zh-CN"/>
              <a:t>Fourth level</a:t>
            </a:r>
          </a:p>
          <a:p>
            <a:pPr lvl="4"/>
            <a:r>
              <a:rPr kumimoji="1" lang="en-US" altLang="zh-CN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90CC-B9DA-BD46-BB89-0F3544CA585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97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6/27/19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8646" y="638892"/>
            <a:ext cx="76968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80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神是如何看人？</a:t>
            </a:r>
            <a:endParaRPr kumimoji="1" lang="en-US" altLang="zh-TW" sz="8000" b="1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How does God look at people?</a:t>
            </a:r>
            <a:endParaRPr kumimoji="1" lang="zh-TW" altLang="en-US" sz="40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4151" y="372068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 smtClean="0">
                <a:effectLst>
                  <a:reflection stA="68000" endPos="61000" dist="63500" dir="5400000" sy="-100000" algn="bl" rotWithShape="0"/>
                </a:effectLst>
                <a:latin typeface="Yu Gothic UI Semibold" pitchFamily="34" charset="-128"/>
                <a:ea typeface="Yu Gothic UI Semibold" pitchFamily="34" charset="-128"/>
                <a:cs typeface="Heiti TC Light"/>
              </a:rPr>
              <a:t>房正豪牧師</a:t>
            </a:r>
            <a:endParaRPr kumimoji="1" lang="zh-CN" altLang="en-US" sz="2800" dirty="0">
              <a:effectLst>
                <a:reflection stA="68000" endPos="61000" dist="63500" dir="5400000" sy="-100000" algn="bl" rotWithShape="0"/>
              </a:effectLst>
              <a:latin typeface="Yu Gothic UI Semibold" pitchFamily="34" charset="-128"/>
              <a:ea typeface="Yu Gothic UI Semibold" pitchFamily="34" charset="-128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224060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361505"/>
            <a:ext cx="82903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约翰福音 </a:t>
            </a:r>
            <a:r>
              <a:rPr kumimoji="1" lang="en-US" altLang="zh-TW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John 1:46-47</a:t>
            </a:r>
            <a:endParaRPr kumimoji="1" lang="en-US" altLang="zh-TW" sz="48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endParaRPr kumimoji="1" lang="en-US" altLang="zh-TW" sz="4400" b="1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46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 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拿但业对他说：“拿撒勒还能出什么好的吗？”腓力说：“你来看！”</a:t>
            </a:r>
            <a:r>
              <a:rPr kumimoji="1" lang="zh-TW" altLang="en-US" sz="44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 </a:t>
            </a:r>
            <a:r>
              <a:rPr kumimoji="1" lang="en-US" altLang="zh-TW" sz="44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47 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耶稣看见拿但业来，就指着他说：“看哪，这是个真以色列人，他心里是没有诡诈的！”</a:t>
            </a:r>
            <a:endParaRPr kumimoji="1" lang="zh-TW" altLang="en-US" sz="40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2422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361505"/>
            <a:ext cx="82903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约翰福音 </a:t>
            </a:r>
            <a:r>
              <a:rPr kumimoji="1" lang="en-US" altLang="zh-TW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John 1:46-47</a:t>
            </a:r>
            <a:endParaRPr kumimoji="1" lang="en-US" altLang="zh-TW" sz="48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0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46 “Nazareth! Can anything good come from there?” Nathanael asked</a:t>
            </a:r>
            <a:r>
              <a:rPr kumimoji="1" lang="en-US" altLang="zh-TW" sz="40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.</a:t>
            </a:r>
            <a:endParaRPr kumimoji="1" lang="en-US" altLang="zh-TW" sz="40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0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“Come and see,” said Philip</a:t>
            </a:r>
            <a:r>
              <a:rPr kumimoji="1" lang="en-US" altLang="zh-TW" sz="40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.</a:t>
            </a:r>
            <a:endParaRPr kumimoji="1" lang="en-US" altLang="zh-TW" sz="40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0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47 When Jesus saw Nathanael approaching, he said of him, “Here truly is an Israelite in whom there is no deceit.”</a:t>
            </a:r>
            <a:endParaRPr kumimoji="1" lang="zh-TW" altLang="en-US" sz="36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8284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7920" y="270434"/>
            <a:ext cx="8290320" cy="6247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箴言</a:t>
            </a:r>
            <a:r>
              <a:rPr kumimoji="1" lang="en-US" altLang="zh-TW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 </a:t>
            </a:r>
            <a:r>
              <a:rPr kumimoji="1" lang="en-US" altLang="zh-TW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Proverbs 23:7</a:t>
            </a:r>
            <a:r>
              <a:rPr kumimoji="1" lang="zh-TW" altLang="en-US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 </a:t>
            </a:r>
            <a:endParaRPr kumimoji="1" lang="en-US" altLang="zh-TW" sz="4800" b="1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zh-TW" altLang="en-US" sz="4400" b="1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因为他心怎样思量，他为人就是怎样。他虽对你说“请吃，请喝”，他的心却与你相背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for he is the kind of </a:t>
            </a:r>
            <a:r>
              <a:rPr kumimoji="1" lang="en-US" altLang="zh-TW" sz="44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person who </a:t>
            </a:r>
            <a:r>
              <a:rPr kumimoji="1" lang="en-US" altLang="zh-TW" sz="44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is always thinking about the cost</a:t>
            </a:r>
            <a:r>
              <a:rPr kumimoji="1" lang="en-US" altLang="zh-TW" sz="44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. “</a:t>
            </a:r>
            <a:r>
              <a:rPr kumimoji="1" lang="en-US" altLang="zh-TW" sz="44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Eat and drink,” he says to you</a:t>
            </a:r>
            <a:r>
              <a:rPr kumimoji="1" lang="en-US" altLang="zh-TW" sz="44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, but </a:t>
            </a:r>
            <a:r>
              <a:rPr kumimoji="1" lang="en-US" altLang="zh-TW" sz="44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his heart is not with you.</a:t>
            </a:r>
            <a:endParaRPr kumimoji="1" lang="zh-TW" altLang="en-US" sz="40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65795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3668" y="638892"/>
            <a:ext cx="8186857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人內心的想法是如何形成的？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有個人性格，家庭影響，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zh-TW" altLang="en-US" sz="48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社會潮流各方面。</a:t>
            </a:r>
            <a:endParaRPr kumimoji="1" lang="en-US" altLang="zh-TW" sz="4800" b="1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How do people form their </a:t>
            </a:r>
            <a:endParaRPr kumimoji="1" lang="en-US" altLang="zh-TW" sz="4000" b="1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40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inner </a:t>
            </a:r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state of mind? </a:t>
            </a:r>
            <a:endParaRPr kumimoji="1" lang="en-US" altLang="zh-TW" sz="4000" b="1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40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Individual </a:t>
            </a:r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personality, </a:t>
            </a:r>
            <a:endParaRPr kumimoji="1" lang="en-US" altLang="zh-TW" sz="4000" b="1" dirty="0" smtClean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40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family </a:t>
            </a:r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upbringing</a:t>
            </a:r>
            <a:r>
              <a:rPr kumimoji="1" lang="en-US" altLang="zh-TW" sz="40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,</a:t>
            </a:r>
          </a:p>
          <a:p>
            <a:pPr algn="ctr"/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Influences by the environment.</a:t>
            </a:r>
            <a:endParaRPr kumimoji="1" lang="zh-TW" altLang="en-US" sz="40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333087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361505"/>
            <a:ext cx="82903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4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哥林多后书 </a:t>
            </a:r>
            <a:r>
              <a:rPr kumimoji="1" lang="en-US" altLang="zh-TW" sz="44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2 </a:t>
            </a:r>
            <a:r>
              <a:rPr kumimoji="1" lang="en-US" altLang="zh-TW" sz="44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Corinthians 4:18</a:t>
            </a:r>
            <a:endParaRPr kumimoji="1" lang="en-US" altLang="zh-TW" sz="44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endParaRPr kumimoji="1" lang="en-US" altLang="zh-TW" sz="4400" b="1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原来我们不是顾念所见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的，乃是顾念所不见的，因为所见的是暂时的，所不见的是永远的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0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So </a:t>
            </a:r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we fix our eyes not on what is seen, but on what is unseen, since what is seen is temporary, but what is unseen is eternal</a:t>
            </a:r>
            <a:r>
              <a:rPr kumimoji="1" lang="en-US" altLang="zh-TW" sz="40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.</a:t>
            </a:r>
            <a:endParaRPr kumimoji="1" lang="en-US" altLang="zh-TW" sz="40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646919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119874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5702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人本主義</a:t>
                      </a:r>
                      <a:endParaRPr lang="en-US" altLang="zh-TW" sz="4000" b="0" i="0" dirty="0" smtClean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  <a:p>
                      <a:pPr algn="ctr"/>
                      <a:r>
                        <a:rPr lang="en-US" altLang="zh-CN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Humanism</a:t>
                      </a:r>
                      <a:endParaRPr lang="zh-CN" altLang="en-US" sz="4000" b="0" i="0" dirty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神本</a:t>
                      </a:r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主義</a:t>
                      </a:r>
                      <a:endParaRPr lang="en-US" altLang="zh-TW" sz="4000" b="0" i="0" dirty="0" smtClean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  <a:p>
                      <a:pPr algn="ctr"/>
                      <a:r>
                        <a:rPr lang="en-US" altLang="zh-CN" sz="4000" b="0" i="0" dirty="0" err="1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Godlyism</a:t>
                      </a:r>
                      <a:endParaRPr lang="zh-CN" altLang="en-US" sz="4000" b="0" i="0" dirty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02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以人為</a:t>
                      </a:r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中心</a:t>
                      </a:r>
                      <a:endParaRPr lang="en-US" altLang="zh-TW" sz="4000" b="0" i="0" dirty="0" smtClean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  <a:p>
                      <a:pPr algn="ctr"/>
                      <a:r>
                        <a:rPr lang="en-US" altLang="zh-CN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People-centered</a:t>
                      </a:r>
                      <a:endParaRPr lang="zh-CN" altLang="en-US" sz="4000" b="0" i="0" dirty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以神為</a:t>
                      </a:r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中心</a:t>
                      </a:r>
                      <a:endParaRPr lang="en-US" altLang="zh-TW" sz="4000" b="0" i="0" dirty="0" smtClean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  <a:p>
                      <a:pPr algn="ctr"/>
                      <a:r>
                        <a:rPr lang="en-US" altLang="zh-CN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God-centered</a:t>
                      </a:r>
                      <a:endParaRPr lang="zh-CN" altLang="en-US" sz="4000" b="0" i="0" dirty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02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人</a:t>
                      </a:r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掌管</a:t>
                      </a:r>
                      <a:endParaRPr lang="en-US" altLang="zh-TW" sz="4000" b="0" i="0" dirty="0" smtClean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  <a:p>
                      <a:pPr algn="ctr"/>
                      <a:r>
                        <a:rPr lang="en-US" altLang="zh-CN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Man is in charge</a:t>
                      </a:r>
                      <a:endParaRPr lang="zh-CN" altLang="en-US" sz="4000" b="0" i="0" dirty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神</a:t>
                      </a:r>
                      <a:r>
                        <a:rPr lang="zh-TW" altLang="en-US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掌管</a:t>
                      </a:r>
                      <a:endParaRPr lang="en-US" altLang="zh-TW" sz="4000" b="0" i="0" dirty="0" smtClean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  <a:p>
                      <a:pPr algn="ctr"/>
                      <a:r>
                        <a:rPr lang="en-US" altLang="zh-CN" sz="40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God is in charge</a:t>
                      </a:r>
                      <a:endParaRPr lang="zh-CN" altLang="en-US" sz="4000" b="0" i="0" dirty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471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道理隨環境改變</a:t>
                      </a:r>
                      <a:endParaRPr lang="en-US" altLang="zh-TW" sz="3600" b="0" i="0" dirty="0" smtClean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  <a:p>
                      <a:pPr algn="ctr"/>
                      <a:r>
                        <a:rPr lang="en-US" altLang="zh-CN" sz="28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Reasons change with the environment</a:t>
                      </a:r>
                      <a:endParaRPr lang="zh-CN" altLang="en-US" sz="2800" b="0" i="0" dirty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真理超越環境</a:t>
                      </a:r>
                      <a:r>
                        <a:rPr lang="zh-TW" altLang="en-US" sz="32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永不改變</a:t>
                      </a:r>
                      <a:endParaRPr lang="en-US" altLang="zh-TW" sz="3200" b="0" i="0" dirty="0" smtClean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  <a:p>
                      <a:pPr algn="ctr"/>
                      <a:r>
                        <a:rPr lang="en-US" altLang="zh-CN" sz="2800" b="0" i="0" dirty="0" smtClean="0">
                          <a:solidFill>
                            <a:srgbClr val="FFFFFF"/>
                          </a:solidFill>
                          <a:latin typeface="Heiti TC Medium"/>
                          <a:ea typeface="Heiti TC Medium"/>
                          <a:cs typeface="Heiti TC Medium"/>
                        </a:rPr>
                        <a:t>Truth transcends the environment and never changes</a:t>
                      </a:r>
                      <a:endParaRPr lang="zh-CN" altLang="en-US" sz="2800" b="0" i="0" dirty="0">
                        <a:solidFill>
                          <a:srgbClr val="FFFFFF"/>
                        </a:solidFill>
                        <a:latin typeface="Heiti TC Medium"/>
                        <a:ea typeface="Heiti TC Medium"/>
                        <a:cs typeface="Heiti TC Medium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50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7504" y="343429"/>
            <a:ext cx="8102047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4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如何改進內心狀態</a:t>
            </a:r>
            <a:r>
              <a:rPr kumimoji="1" lang="zh-TW" altLang="en-US" sz="44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？</a:t>
            </a:r>
            <a:endParaRPr kumimoji="1" lang="en-US" altLang="zh-TW" sz="4400" b="1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2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How to improve the inner state of mind?</a:t>
            </a:r>
            <a:endParaRPr kumimoji="1" lang="en-US" altLang="zh-TW" sz="3200" b="1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1.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我们</a:t>
            </a:r>
            <a:r>
              <a:rPr kumimoji="1" lang="zh-TW" altLang="en-US" sz="4400" b="1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要有渴慕神的心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6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We must desire for God.</a:t>
            </a:r>
            <a:endParaRPr kumimoji="1" lang="zh-TW" altLang="en-US" sz="36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2.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我们</a:t>
            </a:r>
            <a:r>
              <a:rPr kumimoji="1" lang="zh-TW" altLang="en-US" sz="4400" b="1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要有顺服神的心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We must obey God.</a:t>
            </a:r>
            <a:endParaRPr kumimoji="1" lang="zh-TW" altLang="en-US" sz="36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3.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我们</a:t>
            </a:r>
            <a:r>
              <a:rPr kumimoji="1" lang="zh-TW" altLang="en-US" sz="4400" b="1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要有侍奉神的心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We must serve God.</a:t>
            </a:r>
            <a:endParaRPr kumimoji="1" lang="zh-TW" altLang="en-US" sz="36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4.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我们</a:t>
            </a:r>
            <a:r>
              <a:rPr kumimoji="1" lang="zh-TW" altLang="en-US" sz="4400" b="1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要有传扬神的心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We must exalt God.</a:t>
            </a:r>
            <a:endParaRPr kumimoji="1" lang="zh-TW" altLang="en-US" sz="36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30307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870" y="1076870"/>
            <a:ext cx="8314466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40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正因為我無所求，</a:t>
            </a:r>
            <a:endParaRPr kumimoji="1" lang="en-US" altLang="zh-TW" sz="40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zh-TW" altLang="en-US" sz="40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卻渴慕神自己的美善，</a:t>
            </a:r>
            <a:endParaRPr kumimoji="1" lang="en-US" altLang="zh-TW" sz="40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zh-TW" altLang="en-US" sz="40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所以要親近神！</a:t>
            </a:r>
            <a:endParaRPr kumimoji="1" lang="en-US" altLang="zh-TW" sz="40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en-US" altLang="zh-TW" sz="36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Because I have nothing to ask for,</a:t>
            </a:r>
          </a:p>
          <a:p>
            <a:pPr algn="ctr"/>
            <a:r>
              <a:rPr kumimoji="1" lang="en-US" altLang="zh-TW" sz="36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But </a:t>
            </a:r>
            <a:r>
              <a:rPr kumimoji="1" lang="en-US" altLang="zh-TW" sz="36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longing for God’s own goodness,</a:t>
            </a:r>
          </a:p>
          <a:p>
            <a:pPr algn="ctr"/>
            <a:r>
              <a:rPr kumimoji="1" lang="en-US" altLang="zh-TW" sz="36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So </a:t>
            </a:r>
            <a:r>
              <a:rPr kumimoji="1" lang="en-US" altLang="zh-TW" sz="36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be close to God!</a:t>
            </a:r>
            <a:endParaRPr kumimoji="1" lang="zh-TW" altLang="en-US" sz="36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457614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0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298" y="305931"/>
            <a:ext cx="3969278" cy="6303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39660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547" y="682689"/>
            <a:ext cx="844328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4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神是看人内心的态度</a:t>
            </a:r>
            <a:r>
              <a:rPr kumimoji="1" lang="zh-TW" altLang="en-US" sz="44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God looks at people's inner attitudes.</a:t>
            </a:r>
            <a:endParaRPr kumimoji="1" lang="zh-TW" altLang="en-US" sz="36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1.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内心是诚实</a:t>
            </a:r>
            <a:r>
              <a:rPr kumimoji="1" lang="zh-TW" altLang="en-US" sz="4400" b="1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的还是虚伪的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？</a:t>
            </a:r>
            <a:endParaRPr kumimoji="1" lang="en-US" altLang="zh-TW" sz="44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Is the heart honest or hypocritical?</a:t>
            </a:r>
            <a:endParaRPr kumimoji="1" lang="zh-TW" altLang="en-US" sz="44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2.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内心是敬畏神还是惧怕人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？</a:t>
            </a:r>
            <a:endParaRPr kumimoji="1" lang="en-US" altLang="zh-TW" sz="44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Is the heart fearing God or fearing people?</a:t>
            </a:r>
            <a:endParaRPr kumimoji="1" lang="zh-TW" altLang="en-US" sz="44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7448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361505"/>
            <a:ext cx="8290320" cy="5570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撒母耳记上 </a:t>
            </a:r>
            <a:r>
              <a:rPr kumimoji="1" lang="en-US" altLang="zh-TW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16:6-7</a:t>
            </a:r>
          </a:p>
          <a:p>
            <a:r>
              <a:rPr kumimoji="1" lang="en-US" altLang="zh-TW" sz="44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6</a:t>
            </a:r>
            <a:r>
              <a:rPr kumimoji="1" lang="en-US" altLang="zh-TW" sz="4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 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他们来的时候，撒母耳看见以利押，就心里说：“耶和华的受膏者必定在他面前。”</a:t>
            </a:r>
            <a:r>
              <a:rPr kumimoji="1" lang="zh-TW" altLang="en-US" sz="44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 </a:t>
            </a:r>
            <a:r>
              <a:rPr kumimoji="1" lang="en-US" altLang="zh-TW" sz="44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7 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耶和华却对撒母耳说：“不要看他的外貌和他身材高大，我不拣选他。因为耶和华不像人看人，人是看外貌，耶和华是看内心。”</a:t>
            </a:r>
            <a:endParaRPr kumimoji="1" lang="zh-TW" altLang="en-US" sz="40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920582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7504" y="343429"/>
            <a:ext cx="8102047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4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如何改進內心狀態</a:t>
            </a:r>
            <a:r>
              <a:rPr kumimoji="1" lang="zh-TW" altLang="en-US" sz="44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？</a:t>
            </a:r>
            <a:endParaRPr kumimoji="1" lang="en-US" altLang="zh-TW" sz="4400" b="1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2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How to improve the inner state of mind?</a:t>
            </a:r>
            <a:endParaRPr kumimoji="1" lang="en-US" altLang="zh-TW" sz="3200" b="1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1.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我们</a:t>
            </a:r>
            <a:r>
              <a:rPr kumimoji="1" lang="zh-TW" altLang="en-US" sz="4400" b="1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要有渴慕神的心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6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We must desire for God.</a:t>
            </a:r>
            <a:endParaRPr kumimoji="1" lang="zh-TW" altLang="en-US" sz="36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2.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我们</a:t>
            </a:r>
            <a:r>
              <a:rPr kumimoji="1" lang="zh-TW" altLang="en-US" sz="4400" b="1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要有顺服神的心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We must obey God.</a:t>
            </a:r>
            <a:endParaRPr kumimoji="1" lang="zh-TW" altLang="en-US" sz="36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3.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我们</a:t>
            </a:r>
            <a:r>
              <a:rPr kumimoji="1" lang="zh-TW" altLang="en-US" sz="4400" b="1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要有侍奉神的心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We must serve God.</a:t>
            </a:r>
            <a:endParaRPr kumimoji="1" lang="zh-TW" altLang="en-US" sz="36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4.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我们</a:t>
            </a:r>
            <a:r>
              <a:rPr kumimoji="1" lang="zh-TW" altLang="en-US" sz="4400" b="1" dirty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要有传扬神的心</a:t>
            </a:r>
            <a:r>
              <a:rPr kumimoji="1" lang="zh-TW" altLang="en-US" sz="4400" b="1" dirty="0" smtClean="0">
                <a:solidFill>
                  <a:srgbClr val="FFFE0B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E0B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36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We must exalt God.</a:t>
            </a:r>
            <a:endParaRPr kumimoji="1" lang="zh-TW" altLang="en-US" sz="36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25760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1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387227"/>
            <a:ext cx="85384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 Samuel </a:t>
            </a:r>
            <a:r>
              <a:rPr kumimoji="1" lang="zh-TW" altLang="en-US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 </a:t>
            </a:r>
            <a:r>
              <a:rPr kumimoji="1" lang="en-US" altLang="zh-TW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16:6-7</a:t>
            </a:r>
          </a:p>
          <a:p>
            <a:endParaRPr kumimoji="1" lang="en-US" altLang="zh-TW" sz="4800" b="1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6 </a:t>
            </a:r>
            <a:r>
              <a:rPr kumimoji="1" lang="en-US" altLang="zh-TW" sz="44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When they arrived, Samuel saw </a:t>
            </a:r>
            <a:r>
              <a:rPr kumimoji="1" lang="en-US" altLang="zh-TW" sz="4400" b="1" dirty="0" err="1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Eliab</a:t>
            </a:r>
            <a:r>
              <a:rPr kumimoji="1" lang="en-US" altLang="zh-TW" sz="44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 and thought, “Surely the Lord’s anointed stands here before the Lord.”</a:t>
            </a:r>
          </a:p>
          <a:p>
            <a:endParaRPr kumimoji="1" lang="en-US" altLang="zh-TW" sz="48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1852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541072"/>
            <a:ext cx="85384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4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7 </a:t>
            </a:r>
            <a:r>
              <a:rPr kumimoji="1" lang="en-US" altLang="zh-TW" sz="44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But the Lord said to Samuel, “Do not consider his appearance or his height, for I have rejected him. The Lord does not look at the things people look at. People look at the outward appearance, but the Lord looks at the heart.”</a:t>
            </a:r>
            <a:endParaRPr kumimoji="1" lang="zh-TW" altLang="en-US" sz="40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4806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361505"/>
            <a:ext cx="8290320" cy="5570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撒母耳记上 </a:t>
            </a:r>
            <a:r>
              <a:rPr kumimoji="1" lang="en-US" altLang="zh-TW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16:1</a:t>
            </a:r>
          </a:p>
          <a:p>
            <a:endParaRPr kumimoji="1" lang="en-US" altLang="zh-TW" sz="4400" b="1" dirty="0" smtClean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耶和华对撒母耳说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：“我既厌弃扫罗做以色列的王，你为他悲伤要到几时呢？你将膏油盛满了角，我差遣你往伯利恒人耶西那里去。因为我在他众子之内，预定一个做王的。”</a:t>
            </a:r>
            <a:endParaRPr kumimoji="1" lang="zh-TW" altLang="en-US" sz="4000" b="1" dirty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39331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387227"/>
            <a:ext cx="853849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 Samuel </a:t>
            </a:r>
            <a:r>
              <a:rPr kumimoji="1" lang="zh-TW" altLang="en-US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 </a:t>
            </a:r>
            <a:r>
              <a:rPr kumimoji="1" lang="en-US" altLang="zh-TW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16:1</a:t>
            </a:r>
          </a:p>
          <a:p>
            <a:r>
              <a:rPr kumimoji="1" lang="en-US" altLang="zh-TW" sz="4000" b="1" dirty="0" smtClean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The </a:t>
            </a:r>
            <a:r>
              <a:rPr kumimoji="1" lang="en-US" altLang="zh-TW" sz="4000" b="1" dirty="0">
                <a:solidFill>
                  <a:srgbClr val="FFFFFF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Lord said to Samuel, “How long will you mourn for Saul, since I have rejected him as king over Israel? Fill your horn with oil and be on your way; I am sending you to Jesse of Bethlehem. I have chosen one of his sons to be king.”</a:t>
            </a:r>
            <a:endParaRPr kumimoji="1" lang="en-US" altLang="zh-TW" sz="4400" b="1" dirty="0">
              <a:solidFill>
                <a:srgbClr val="FFFFFF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0161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361505"/>
            <a:ext cx="8290320" cy="5570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撒母耳记上 </a:t>
            </a:r>
            <a:r>
              <a:rPr kumimoji="1" lang="en-US" altLang="zh-TW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 Samuel </a:t>
            </a:r>
            <a:r>
              <a:rPr kumimoji="1" lang="en-US" altLang="zh-TW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16:6</a:t>
            </a:r>
          </a:p>
          <a:p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他们</a:t>
            </a:r>
            <a:r>
              <a:rPr kumimoji="1" lang="zh-TW" altLang="en-US" sz="4400" b="1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来的时候，撒母耳看见以利押，就心里说：“耶和华的受膏者必定在他面前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。</a:t>
            </a:r>
            <a:endParaRPr kumimoji="1" lang="en-US" altLang="zh-TW" sz="4400" b="1" dirty="0" smtClean="0">
              <a:solidFill>
                <a:srgbClr val="FFFF00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  <a:p>
            <a:r>
              <a:rPr kumimoji="1" lang="en-US" altLang="zh-TW" sz="44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When </a:t>
            </a:r>
            <a:r>
              <a:rPr kumimoji="1" lang="en-US" altLang="zh-TW" sz="44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they arrived, Samuel saw </a:t>
            </a:r>
            <a:r>
              <a:rPr kumimoji="1" lang="en-US" altLang="zh-TW" sz="4400" b="1" dirty="0" err="1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Eliab</a:t>
            </a:r>
            <a:r>
              <a:rPr kumimoji="1" lang="en-US" altLang="zh-TW" sz="44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 and thought, “Surely the Lord’s anointed stands here before the Lord.”</a:t>
            </a:r>
            <a:endParaRPr kumimoji="1" lang="zh-TW" altLang="en-US" sz="40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8064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361505"/>
            <a:ext cx="82903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撒母耳记上 </a:t>
            </a:r>
            <a:r>
              <a:rPr kumimoji="1" lang="en-US" altLang="zh-TW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 Samuel </a:t>
            </a:r>
            <a:r>
              <a:rPr kumimoji="1" lang="en-US" altLang="zh-TW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16:7</a:t>
            </a:r>
          </a:p>
          <a:p>
            <a:r>
              <a:rPr kumimoji="1" lang="zh-TW" altLang="en-US" sz="4400" b="1" dirty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耶和华却对撒母耳说：“不要看他的外貌和他身材高大，我不拣选他。因为耶和华不像人看人，人是看外貌，耶和华是看内心。</a:t>
            </a:r>
            <a:r>
              <a:rPr kumimoji="1" lang="zh-TW" altLang="en-US" sz="44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”</a:t>
            </a:r>
            <a:endParaRPr kumimoji="1" lang="zh-TW" altLang="en-US" sz="40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4246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ristian-powerpoint-backgrounds-cross-worship-powerpoint-background-christian-worship-backgrounds-for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894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078" y="361505"/>
            <a:ext cx="82903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撒母耳记上 </a:t>
            </a:r>
            <a:r>
              <a:rPr kumimoji="1" lang="en-US" altLang="zh-TW" sz="48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 Samuel </a:t>
            </a:r>
            <a:r>
              <a:rPr kumimoji="1" lang="en-US" altLang="zh-TW" sz="48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16:7</a:t>
            </a:r>
          </a:p>
          <a:p>
            <a:r>
              <a:rPr kumimoji="1" lang="en-US" altLang="zh-TW" sz="4000" b="1" dirty="0" smtClean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But </a:t>
            </a:r>
            <a:r>
              <a:rPr kumimoji="1" lang="en-US" altLang="zh-TW" sz="4000" b="1" dirty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Helvetica Neue"/>
                <a:ea typeface="Yu Gothic UI Semibold" pitchFamily="34" charset="-128"/>
                <a:cs typeface="Helvetica Neue"/>
              </a:rPr>
              <a:t>the Lord said to Samuel, “Do not consider his appearance or his height, for I have rejected him. The Lord does not look at the things people look at. People look at the outward appearance, but the Lord looks at the heart.”</a:t>
            </a:r>
            <a:endParaRPr kumimoji="1" lang="zh-TW" altLang="en-US" sz="4000" b="1" dirty="0">
              <a:effectLst>
                <a:glow rad="101600">
                  <a:schemeClr val="bg1">
                    <a:alpha val="75000"/>
                  </a:schemeClr>
                </a:glow>
              </a:effectLst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07335085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4705</TotalTime>
  <Words>863</Words>
  <Application>Microsoft Macintosh PowerPoint</Application>
  <PresentationFormat>On-screen Show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Chiu,Jack 邱清忠</dc:creator>
  <cp:lastModifiedBy>Chiu,Jack 邱清忠</cp:lastModifiedBy>
  <cp:revision>764</cp:revision>
  <cp:lastPrinted>2019-06-05T10:36:29Z</cp:lastPrinted>
  <dcterms:created xsi:type="dcterms:W3CDTF">2018-07-03T11:08:25Z</dcterms:created>
  <dcterms:modified xsi:type="dcterms:W3CDTF">2019-06-27T17:20:24Z</dcterms:modified>
</cp:coreProperties>
</file>