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9" r:id="rId4"/>
    <p:sldId id="264" r:id="rId5"/>
    <p:sldId id="278" r:id="rId6"/>
    <p:sldId id="265" r:id="rId7"/>
    <p:sldId id="262" r:id="rId8"/>
    <p:sldId id="266" r:id="rId9"/>
    <p:sldId id="279" r:id="rId10"/>
    <p:sldId id="271" r:id="rId11"/>
    <p:sldId id="280" r:id="rId12"/>
    <p:sldId id="273" r:id="rId13"/>
    <p:sldId id="281" r:id="rId14"/>
    <p:sldId id="282" r:id="rId15"/>
    <p:sldId id="283" r:id="rId16"/>
    <p:sldId id="277" r:id="rId17"/>
    <p:sldId id="28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1C51"/>
    <a:srgbClr val="E09898"/>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6" d="100"/>
          <a:sy n="76" d="100"/>
        </p:scale>
        <p:origin x="678" y="1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3DE9F41-0663-4A66-A24A-A4751BC68302}"/>
              </a:ext>
            </a:extLst>
          </p:cNvPr>
          <p:cNvSpPr>
            <a:spLocks noGrp="1"/>
          </p:cNvSpPr>
          <p:nvPr>
            <p:ph type="dt" sz="half" idx="10"/>
          </p:nvPr>
        </p:nvSpPr>
        <p:spPr/>
        <p:txBody>
          <a:bodyPr/>
          <a:lstStyle/>
          <a:p>
            <a:fld id="{28EC671B-A123-4FCB-9827-4E90CB63AFE0}" type="datetimeFigureOut">
              <a:rPr lang="en-US" smtClean="0"/>
              <a:t>7/6/2019</a:t>
            </a:fld>
            <a:endParaRPr lang="en-US" dirty="0"/>
          </a:p>
        </p:txBody>
      </p:sp>
      <p:sp>
        <p:nvSpPr>
          <p:cNvPr id="4" name="Footer Placeholder 3">
            <a:extLst>
              <a:ext uri="{FF2B5EF4-FFF2-40B4-BE49-F238E27FC236}">
                <a16:creationId xmlns:a16="http://schemas.microsoft.com/office/drawing/2014/main" id="{83239FCD-81E9-45B4-9656-7A77BC2D43B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A1C757C-3120-4921-AE01-E3D602BB5E3C}"/>
              </a:ext>
            </a:extLst>
          </p:cNvPr>
          <p:cNvSpPr>
            <a:spLocks noGrp="1"/>
          </p:cNvSpPr>
          <p:nvPr>
            <p:ph type="sldNum" sz="quarter" idx="12"/>
          </p:nvPr>
        </p:nvSpPr>
        <p:spPr/>
        <p:txBody>
          <a:bodyPr/>
          <a:lstStyle/>
          <a:p>
            <a:fld id="{31092E71-4603-4940-B3CE-266C678905E2}" type="slidenum">
              <a:rPr lang="en-US" smtClean="0"/>
              <a:t>‹#›</a:t>
            </a:fld>
            <a:endParaRPr lang="en-US" dirty="0"/>
          </a:p>
        </p:txBody>
      </p:sp>
    </p:spTree>
    <p:extLst>
      <p:ext uri="{BB962C8B-B14F-4D97-AF65-F5344CB8AC3E}">
        <p14:creationId xmlns:p14="http://schemas.microsoft.com/office/powerpoint/2010/main" val="339750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6A6DC8-472C-4053-8A29-CBBA3CD7477B}"/>
              </a:ext>
            </a:extLst>
          </p:cNvPr>
          <p:cNvSpPr/>
          <p:nvPr userDrawn="1"/>
        </p:nvSpPr>
        <p:spPr>
          <a:xfrm>
            <a:off x="0" y="0"/>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3F1062B-95E1-4616-B3AA-47B30EB7D3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1B8D92-F4C6-4BB5-9BB6-26BF2588EB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45A377-401F-4A48-A185-ED47062E1751}"/>
              </a:ext>
            </a:extLst>
          </p:cNvPr>
          <p:cNvSpPr>
            <a:spLocks noGrp="1"/>
          </p:cNvSpPr>
          <p:nvPr>
            <p:ph type="dt" sz="half" idx="10"/>
          </p:nvPr>
        </p:nvSpPr>
        <p:spPr/>
        <p:txBody>
          <a:bodyPr/>
          <a:lstStyle/>
          <a:p>
            <a:fld id="{28EC671B-A123-4FCB-9827-4E90CB63AFE0}" type="datetimeFigureOut">
              <a:rPr lang="en-US" smtClean="0"/>
              <a:t>7/6/2019</a:t>
            </a:fld>
            <a:endParaRPr lang="en-US" dirty="0"/>
          </a:p>
        </p:txBody>
      </p:sp>
      <p:sp>
        <p:nvSpPr>
          <p:cNvPr id="5" name="Footer Placeholder 4">
            <a:extLst>
              <a:ext uri="{FF2B5EF4-FFF2-40B4-BE49-F238E27FC236}">
                <a16:creationId xmlns:a16="http://schemas.microsoft.com/office/drawing/2014/main" id="{F10950CD-3077-44FA-84AE-D471B0CE431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85E165-D3A2-4EA3-B9D3-F1122884552C}"/>
              </a:ext>
            </a:extLst>
          </p:cNvPr>
          <p:cNvSpPr>
            <a:spLocks noGrp="1"/>
          </p:cNvSpPr>
          <p:nvPr>
            <p:ph type="sldNum" sz="quarter" idx="12"/>
          </p:nvPr>
        </p:nvSpPr>
        <p:spPr/>
        <p:txBody>
          <a:bodyPr/>
          <a:lstStyle/>
          <a:p>
            <a:fld id="{31092E71-4603-4940-B3CE-266C678905E2}" type="slidenum">
              <a:rPr lang="en-US" smtClean="0"/>
              <a:t>‹#›</a:t>
            </a:fld>
            <a:endParaRPr lang="en-US" dirty="0"/>
          </a:p>
        </p:txBody>
      </p:sp>
    </p:spTree>
    <p:extLst>
      <p:ext uri="{BB962C8B-B14F-4D97-AF65-F5344CB8AC3E}">
        <p14:creationId xmlns:p14="http://schemas.microsoft.com/office/powerpoint/2010/main" val="2362783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F2584-02CD-451D-9AA2-71C3002E2A88}"/>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EDDD93A-DA7E-4FFD-BC10-1D8E1736D6F9}"/>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AE99CCB-DA0C-4A24-AB34-CA4D35F68A4B}"/>
              </a:ext>
            </a:extLst>
          </p:cNvPr>
          <p:cNvSpPr>
            <a:spLocks noGrp="1"/>
          </p:cNvSpPr>
          <p:nvPr>
            <p:ph type="dt" sz="half" idx="10"/>
          </p:nvPr>
        </p:nvSpPr>
        <p:spPr/>
        <p:txBody>
          <a:bodyPr/>
          <a:lstStyle/>
          <a:p>
            <a:fld id="{28EC671B-A123-4FCB-9827-4E90CB63AFE0}" type="datetimeFigureOut">
              <a:rPr lang="en-US" smtClean="0"/>
              <a:t>7/6/2019</a:t>
            </a:fld>
            <a:endParaRPr lang="en-US" dirty="0"/>
          </a:p>
        </p:txBody>
      </p:sp>
      <p:sp>
        <p:nvSpPr>
          <p:cNvPr id="5" name="Footer Placeholder 4">
            <a:extLst>
              <a:ext uri="{FF2B5EF4-FFF2-40B4-BE49-F238E27FC236}">
                <a16:creationId xmlns:a16="http://schemas.microsoft.com/office/drawing/2014/main" id="{908F3300-D4A8-42F3-B216-48B80E8ECA8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638D549-7A54-496D-B7E1-474F1C37479B}"/>
              </a:ext>
            </a:extLst>
          </p:cNvPr>
          <p:cNvSpPr>
            <a:spLocks noGrp="1"/>
          </p:cNvSpPr>
          <p:nvPr>
            <p:ph type="sldNum" sz="quarter" idx="12"/>
          </p:nvPr>
        </p:nvSpPr>
        <p:spPr/>
        <p:txBody>
          <a:bodyPr/>
          <a:lstStyle/>
          <a:p>
            <a:fld id="{31092E71-4603-4940-B3CE-266C678905E2}" type="slidenum">
              <a:rPr lang="en-US" smtClean="0"/>
              <a:t>‹#›</a:t>
            </a:fld>
            <a:endParaRPr lang="en-US" dirty="0"/>
          </a:p>
        </p:txBody>
      </p:sp>
    </p:spTree>
    <p:extLst>
      <p:ext uri="{BB962C8B-B14F-4D97-AF65-F5344CB8AC3E}">
        <p14:creationId xmlns:p14="http://schemas.microsoft.com/office/powerpoint/2010/main" val="1045836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E37BA4-F536-43E7-B247-4F77E5300E87}"/>
              </a:ext>
            </a:extLst>
          </p:cNvPr>
          <p:cNvSpPr/>
          <p:nvPr userDrawn="1"/>
        </p:nvSpPr>
        <p:spPr>
          <a:xfrm>
            <a:off x="0" y="0"/>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a16="http://schemas.microsoft.com/office/drawing/2014/main" id="{37E152DB-C34E-4665-AF7A-79CAEC544B1F}"/>
              </a:ext>
            </a:extLst>
          </p:cNvPr>
          <p:cNvSpPr>
            <a:spLocks noGrp="1"/>
          </p:cNvSpPr>
          <p:nvPr>
            <p:ph type="dt" sz="half" idx="10"/>
          </p:nvPr>
        </p:nvSpPr>
        <p:spPr/>
        <p:txBody>
          <a:bodyPr/>
          <a:lstStyle/>
          <a:p>
            <a:fld id="{28EC671B-A123-4FCB-9827-4E90CB63AFE0}" type="datetimeFigureOut">
              <a:rPr lang="en-US" smtClean="0"/>
              <a:t>7/6/2019</a:t>
            </a:fld>
            <a:endParaRPr lang="en-US" dirty="0"/>
          </a:p>
        </p:txBody>
      </p:sp>
      <p:sp>
        <p:nvSpPr>
          <p:cNvPr id="4" name="Footer Placeholder 3">
            <a:extLst>
              <a:ext uri="{FF2B5EF4-FFF2-40B4-BE49-F238E27FC236}">
                <a16:creationId xmlns:a16="http://schemas.microsoft.com/office/drawing/2014/main" id="{769D1EAD-FFF0-4DAB-BAB5-CE635813E7F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C52BAB5-9891-45E6-B66A-3ECE5ECB5270}"/>
              </a:ext>
            </a:extLst>
          </p:cNvPr>
          <p:cNvSpPr>
            <a:spLocks noGrp="1"/>
          </p:cNvSpPr>
          <p:nvPr>
            <p:ph type="sldNum" sz="quarter" idx="12"/>
          </p:nvPr>
        </p:nvSpPr>
        <p:spPr/>
        <p:txBody>
          <a:bodyPr/>
          <a:lstStyle/>
          <a:p>
            <a:fld id="{31092E71-4603-4940-B3CE-266C678905E2}" type="slidenum">
              <a:rPr lang="en-US" smtClean="0"/>
              <a:t>‹#›</a:t>
            </a:fld>
            <a:endParaRPr lang="en-US" dirty="0"/>
          </a:p>
        </p:txBody>
      </p:sp>
      <p:sp>
        <p:nvSpPr>
          <p:cNvPr id="6" name="Title 1">
            <a:extLst>
              <a:ext uri="{FF2B5EF4-FFF2-40B4-BE49-F238E27FC236}">
                <a16:creationId xmlns:a16="http://schemas.microsoft.com/office/drawing/2014/main" id="{F890AB72-41CD-4969-A79A-08C636113F79}"/>
              </a:ext>
            </a:extLst>
          </p:cNvPr>
          <p:cNvSpPr>
            <a:spLocks noGrp="1"/>
          </p:cNvSpPr>
          <p:nvPr>
            <p:ph type="ctrTitle" hasCustomPrompt="1"/>
          </p:nvPr>
        </p:nvSpPr>
        <p:spPr>
          <a:xfrm>
            <a:off x="1524000" y="2532080"/>
            <a:ext cx="9144000" cy="1793839"/>
          </a:xfrm>
        </p:spPr>
        <p:txBody>
          <a:bodyPr/>
          <a:lstStyle>
            <a:lvl1pPr algn="ctr">
              <a:defRPr/>
            </a:lvl1pPr>
          </a:lstStyle>
          <a:p>
            <a:r>
              <a:rPr lang="en-US" dirty="0"/>
              <a:t>Main Point</a:t>
            </a:r>
          </a:p>
        </p:txBody>
      </p:sp>
    </p:spTree>
    <p:extLst>
      <p:ext uri="{BB962C8B-B14F-4D97-AF65-F5344CB8AC3E}">
        <p14:creationId xmlns:p14="http://schemas.microsoft.com/office/powerpoint/2010/main" val="3529588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5" name="Content Placeholder 24">
            <a:extLst>
              <a:ext uri="{FF2B5EF4-FFF2-40B4-BE49-F238E27FC236}">
                <a16:creationId xmlns:a16="http://schemas.microsoft.com/office/drawing/2014/main" id="{04757B6F-E112-40B1-914D-75A946BDC4F8}"/>
              </a:ext>
            </a:extLst>
          </p:cNvPr>
          <p:cNvSpPr>
            <a:spLocks noGrp="1"/>
          </p:cNvSpPr>
          <p:nvPr>
            <p:ph sz="quarter" idx="15" hasCustomPrompt="1"/>
          </p:nvPr>
        </p:nvSpPr>
        <p:spPr>
          <a:xfrm>
            <a:off x="6727825" y="0"/>
            <a:ext cx="5464175" cy="6858000"/>
          </a:xfrm>
          <a:solidFill>
            <a:srgbClr val="C00000">
              <a:alpha val="80000"/>
            </a:srgbClr>
          </a:solidFill>
        </p:spPr>
        <p:txBody>
          <a:bodyPr/>
          <a:lstStyle>
            <a:lvl1pPr marL="0" indent="0">
              <a:buNone/>
              <a:defRPr/>
            </a:lvl1pPr>
          </a:lstStyle>
          <a:p>
            <a:pPr lvl="0"/>
            <a:r>
              <a:rPr lang="en-US" dirty="0"/>
              <a:t> </a:t>
            </a:r>
          </a:p>
        </p:txBody>
      </p:sp>
      <p:sp>
        <p:nvSpPr>
          <p:cNvPr id="19" name="Rectangle 18">
            <a:extLst>
              <a:ext uri="{FF2B5EF4-FFF2-40B4-BE49-F238E27FC236}">
                <a16:creationId xmlns:a16="http://schemas.microsoft.com/office/drawing/2014/main" id="{DB678946-62AF-4ABE-9872-DCE33D7EB883}"/>
              </a:ext>
            </a:extLst>
          </p:cNvPr>
          <p:cNvSpPr/>
          <p:nvPr userDrawn="1"/>
        </p:nvSpPr>
        <p:spPr>
          <a:xfrm>
            <a:off x="0" y="0"/>
            <a:ext cx="6727825" cy="6858000"/>
          </a:xfrm>
          <a:prstGeom prst="rect">
            <a:avLst/>
          </a:prstGeom>
          <a:solidFill>
            <a:schemeClr val="bg1">
              <a:alpha val="80000"/>
            </a:schemeClr>
          </a:solid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a16="http://schemas.microsoft.com/office/drawing/2014/main" id="{F3784281-D5E9-4750-981D-FA78F1E831ED}"/>
              </a:ext>
            </a:extLst>
          </p:cNvPr>
          <p:cNvSpPr>
            <a:spLocks noGrp="1"/>
          </p:cNvSpPr>
          <p:nvPr>
            <p:ph type="dt" sz="half" idx="10"/>
          </p:nvPr>
        </p:nvSpPr>
        <p:spPr/>
        <p:txBody>
          <a:bodyPr/>
          <a:lstStyle/>
          <a:p>
            <a:fld id="{28EC671B-A123-4FCB-9827-4E90CB63AFE0}" type="datetimeFigureOut">
              <a:rPr lang="en-US" smtClean="0"/>
              <a:t>7/6/2019</a:t>
            </a:fld>
            <a:endParaRPr lang="en-US" dirty="0"/>
          </a:p>
        </p:txBody>
      </p:sp>
      <p:sp>
        <p:nvSpPr>
          <p:cNvPr id="4" name="Footer Placeholder 3">
            <a:extLst>
              <a:ext uri="{FF2B5EF4-FFF2-40B4-BE49-F238E27FC236}">
                <a16:creationId xmlns:a16="http://schemas.microsoft.com/office/drawing/2014/main" id="{B1B37F0B-D06B-4AE6-BBB8-F329DD1F933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24E32CB-FD27-4F07-9746-ED18CFB2A58E}"/>
              </a:ext>
            </a:extLst>
          </p:cNvPr>
          <p:cNvSpPr>
            <a:spLocks noGrp="1"/>
          </p:cNvSpPr>
          <p:nvPr>
            <p:ph type="sldNum" sz="quarter" idx="12"/>
          </p:nvPr>
        </p:nvSpPr>
        <p:spPr/>
        <p:txBody>
          <a:bodyPr/>
          <a:lstStyle/>
          <a:p>
            <a:fld id="{31092E71-4603-4940-B3CE-266C678905E2}" type="slidenum">
              <a:rPr lang="en-US" smtClean="0"/>
              <a:t>‹#›</a:t>
            </a:fld>
            <a:endParaRPr lang="en-US" dirty="0"/>
          </a:p>
        </p:txBody>
      </p:sp>
      <p:sp>
        <p:nvSpPr>
          <p:cNvPr id="6" name="Title 1">
            <a:extLst>
              <a:ext uri="{FF2B5EF4-FFF2-40B4-BE49-F238E27FC236}">
                <a16:creationId xmlns:a16="http://schemas.microsoft.com/office/drawing/2014/main" id="{BCC37E2B-D398-42E9-A7EA-48E260A01AD6}"/>
              </a:ext>
            </a:extLst>
          </p:cNvPr>
          <p:cNvSpPr>
            <a:spLocks noGrp="1"/>
          </p:cNvSpPr>
          <p:nvPr>
            <p:ph type="title" hasCustomPrompt="1"/>
          </p:nvPr>
        </p:nvSpPr>
        <p:spPr>
          <a:xfrm>
            <a:off x="838200" y="2638876"/>
            <a:ext cx="5711890" cy="1580247"/>
          </a:xfrm>
        </p:spPr>
        <p:txBody>
          <a:bodyPr anchor="t">
            <a:normAutofit/>
          </a:bodyPr>
          <a:lstStyle>
            <a:lvl1pPr>
              <a:defRPr sz="4000"/>
            </a:lvl1pPr>
          </a:lstStyle>
          <a:p>
            <a:r>
              <a:rPr lang="en-US" sz="4000" dirty="0">
                <a:latin typeface="Georgia" panose="02040502050405020303" pitchFamily="18" charset="0"/>
              </a:rPr>
              <a:t>Subpoint</a:t>
            </a:r>
          </a:p>
        </p:txBody>
      </p:sp>
      <p:sp>
        <p:nvSpPr>
          <p:cNvPr id="7" name="Content Placeholder 2">
            <a:extLst>
              <a:ext uri="{FF2B5EF4-FFF2-40B4-BE49-F238E27FC236}">
                <a16:creationId xmlns:a16="http://schemas.microsoft.com/office/drawing/2014/main" id="{9D9EE088-D5A2-4022-AF65-761F0417E1CE}"/>
              </a:ext>
            </a:extLst>
          </p:cNvPr>
          <p:cNvSpPr>
            <a:spLocks noGrp="1"/>
          </p:cNvSpPr>
          <p:nvPr>
            <p:ph idx="1" hasCustomPrompt="1"/>
          </p:nvPr>
        </p:nvSpPr>
        <p:spPr>
          <a:xfrm>
            <a:off x="7235338" y="774440"/>
            <a:ext cx="4449147" cy="4954555"/>
          </a:xfrm>
        </p:spPr>
        <p:txBody>
          <a:bodyPr anchor="ctr">
            <a:normAutofit/>
          </a:bodyPr>
          <a:lstStyle>
            <a:lvl1pPr>
              <a:defRPr/>
            </a:lvl1pPr>
          </a:lstStyle>
          <a:p>
            <a:r>
              <a:rPr lang="en-US" sz="2600" dirty="0">
                <a:latin typeface="Abadi" panose="020B0604020202020204" pitchFamily="34" charset="0"/>
                <a:cs typeface="Dubai" panose="020B0604020202020204" pitchFamily="34" charset="-78"/>
              </a:rPr>
              <a:t>Bullet Points</a:t>
            </a:r>
          </a:p>
        </p:txBody>
      </p:sp>
      <p:sp>
        <p:nvSpPr>
          <p:cNvPr id="12" name="Content Placeholder 11">
            <a:extLst>
              <a:ext uri="{FF2B5EF4-FFF2-40B4-BE49-F238E27FC236}">
                <a16:creationId xmlns:a16="http://schemas.microsoft.com/office/drawing/2014/main" id="{92B37E1F-2DEA-4AA3-BAE6-1D1FDB5E6F84}"/>
              </a:ext>
            </a:extLst>
          </p:cNvPr>
          <p:cNvSpPr>
            <a:spLocks noGrp="1"/>
          </p:cNvSpPr>
          <p:nvPr>
            <p:ph sz="quarter" idx="14" hasCustomPrompt="1"/>
          </p:nvPr>
        </p:nvSpPr>
        <p:spPr>
          <a:xfrm>
            <a:off x="838200" y="2276669"/>
            <a:ext cx="5711890" cy="362208"/>
          </a:xfrm>
        </p:spPr>
        <p:txBody>
          <a:bodyPr anchor="ctr">
            <a:normAutofit/>
          </a:bodyPr>
          <a:lstStyle>
            <a:lvl1pPr marL="0" indent="0">
              <a:buNone/>
              <a:defRPr sz="2200">
                <a:solidFill>
                  <a:schemeClr val="bg2">
                    <a:lumMod val="50000"/>
                  </a:schemeClr>
                </a:solidFill>
                <a:latin typeface="Franklin Gothic Heavy" panose="020B0903020102020204" pitchFamily="34" charset="0"/>
              </a:defRPr>
            </a:lvl1pPr>
          </a:lstStyle>
          <a:p>
            <a:pPr lvl="0"/>
            <a:r>
              <a:rPr lang="en-US" dirty="0">
                <a:latin typeface="Franklin Gothic Heavy" panose="020B0903020102020204" pitchFamily="34" charset="0"/>
              </a:rPr>
              <a:t>MAIN POINT</a:t>
            </a:r>
          </a:p>
        </p:txBody>
      </p:sp>
    </p:spTree>
    <p:extLst>
      <p:ext uri="{BB962C8B-B14F-4D97-AF65-F5344CB8AC3E}">
        <p14:creationId xmlns:p14="http://schemas.microsoft.com/office/powerpoint/2010/main" val="22129920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BC51AF-8957-4D98-9046-DA710DD3C4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52C016-A2F4-46F4-977E-A02E98479F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6E68F9-44CA-4850-A3CE-0E3926654F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EC671B-A123-4FCB-9827-4E90CB63AFE0}" type="datetimeFigureOut">
              <a:rPr lang="en-US" smtClean="0"/>
              <a:t>7/6/2019</a:t>
            </a:fld>
            <a:endParaRPr lang="en-US" dirty="0"/>
          </a:p>
        </p:txBody>
      </p:sp>
      <p:sp>
        <p:nvSpPr>
          <p:cNvPr id="5" name="Footer Placeholder 4">
            <a:extLst>
              <a:ext uri="{FF2B5EF4-FFF2-40B4-BE49-F238E27FC236}">
                <a16:creationId xmlns:a16="http://schemas.microsoft.com/office/drawing/2014/main" id="{7088BF57-8FF0-49D6-893D-CAA6C8F096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EB5EA71-9A22-477D-BA64-23328D5ADB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092E71-4603-4940-B3CE-266C678905E2}" type="slidenum">
              <a:rPr lang="en-US" smtClean="0"/>
              <a:t>‹#›</a:t>
            </a:fld>
            <a:endParaRPr lang="en-US" dirty="0"/>
          </a:p>
        </p:txBody>
      </p:sp>
    </p:spTree>
    <p:extLst>
      <p:ext uri="{BB962C8B-B14F-4D97-AF65-F5344CB8AC3E}">
        <p14:creationId xmlns:p14="http://schemas.microsoft.com/office/powerpoint/2010/main" val="1230219164"/>
      </p:ext>
    </p:extLst>
  </p:cSld>
  <p:clrMap bg1="lt1" tx1="dk1" bg2="lt2" tx2="dk2" accent1="accent1" accent2="accent2" accent3="accent3" accent4="accent4" accent5="accent5" accent6="accent6" hlink="hlink" folHlink="folHlink"/>
  <p:sldLayoutIdLst>
    <p:sldLayoutId id="2147483662" r:id="rId1"/>
    <p:sldLayoutId id="2147483649" r:id="rId2"/>
    <p:sldLayoutId id="2147483650" r:id="rId3"/>
    <p:sldLayoutId id="2147483661" r:id="rId4"/>
    <p:sldLayoutId id="214748366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CFFA7-5677-4925-B7AE-3D5B79762AFF}"/>
              </a:ext>
            </a:extLst>
          </p:cNvPr>
          <p:cNvSpPr>
            <a:spLocks noGrp="1"/>
          </p:cNvSpPr>
          <p:nvPr>
            <p:ph type="ctrTitle"/>
          </p:nvPr>
        </p:nvSpPr>
        <p:spPr/>
        <p:txBody>
          <a:bodyPr/>
          <a:lstStyle/>
          <a:p>
            <a:r>
              <a:rPr lang="en-US" dirty="0"/>
              <a:t>Work That Lasts</a:t>
            </a:r>
          </a:p>
        </p:txBody>
      </p:sp>
      <p:sp>
        <p:nvSpPr>
          <p:cNvPr id="3" name="Subtitle 2">
            <a:extLst>
              <a:ext uri="{FF2B5EF4-FFF2-40B4-BE49-F238E27FC236}">
                <a16:creationId xmlns:a16="http://schemas.microsoft.com/office/drawing/2014/main" id="{5963BD90-2397-477C-AED4-C809E7647695}"/>
              </a:ext>
            </a:extLst>
          </p:cNvPr>
          <p:cNvSpPr>
            <a:spLocks noGrp="1"/>
          </p:cNvSpPr>
          <p:nvPr>
            <p:ph type="subTitle" idx="1"/>
          </p:nvPr>
        </p:nvSpPr>
        <p:spPr/>
        <p:txBody>
          <a:bodyPr/>
          <a:lstStyle/>
          <a:p>
            <a:r>
              <a:rPr lang="en-US" dirty="0"/>
              <a:t>1 Corinthians 15:58</a:t>
            </a:r>
          </a:p>
        </p:txBody>
      </p:sp>
    </p:spTree>
    <p:extLst>
      <p:ext uri="{BB962C8B-B14F-4D97-AF65-F5344CB8AC3E}">
        <p14:creationId xmlns:p14="http://schemas.microsoft.com/office/powerpoint/2010/main" val="394117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3D5B15-0452-4089-A54B-528C69E407FE}"/>
              </a:ext>
            </a:extLst>
          </p:cNvPr>
          <p:cNvSpPr>
            <a:spLocks noGrp="1"/>
          </p:cNvSpPr>
          <p:nvPr>
            <p:ph sz="quarter" idx="15"/>
          </p:nvPr>
        </p:nvSpPr>
        <p:spPr>
          <a:solidFill>
            <a:schemeClr val="accent1">
              <a:lumMod val="40000"/>
              <a:lumOff val="60000"/>
              <a:alpha val="95000"/>
            </a:schemeClr>
          </a:solidFill>
        </p:spPr>
        <p:txBody>
          <a:bodyPr/>
          <a:lstStyle/>
          <a:p>
            <a:endParaRPr lang="en-US" dirty="0"/>
          </a:p>
        </p:txBody>
      </p:sp>
      <p:sp>
        <p:nvSpPr>
          <p:cNvPr id="3" name="Title 2">
            <a:extLst>
              <a:ext uri="{FF2B5EF4-FFF2-40B4-BE49-F238E27FC236}">
                <a16:creationId xmlns:a16="http://schemas.microsoft.com/office/drawing/2014/main" id="{85C83C4F-E3CF-4047-93F6-F32D5DC4FD02}"/>
              </a:ext>
            </a:extLst>
          </p:cNvPr>
          <p:cNvSpPr>
            <a:spLocks noGrp="1"/>
          </p:cNvSpPr>
          <p:nvPr>
            <p:ph type="title"/>
          </p:nvPr>
        </p:nvSpPr>
        <p:spPr/>
        <p:txBody>
          <a:bodyPr>
            <a:normAutofit fontScale="90000"/>
          </a:bodyPr>
          <a:lstStyle/>
          <a:p>
            <a:r>
              <a:rPr lang="en-US" dirty="0"/>
              <a:t>Stand firm in the LORD by working for him with all you have.</a:t>
            </a:r>
          </a:p>
        </p:txBody>
      </p:sp>
      <p:sp>
        <p:nvSpPr>
          <p:cNvPr id="4" name="Content Placeholder 3">
            <a:extLst>
              <a:ext uri="{FF2B5EF4-FFF2-40B4-BE49-F238E27FC236}">
                <a16:creationId xmlns:a16="http://schemas.microsoft.com/office/drawing/2014/main" id="{2555B39B-09D4-416D-B9E8-07E4946E0740}"/>
              </a:ext>
            </a:extLst>
          </p:cNvPr>
          <p:cNvSpPr>
            <a:spLocks noGrp="1"/>
          </p:cNvSpPr>
          <p:nvPr>
            <p:ph idx="1"/>
          </p:nvPr>
        </p:nvSpPr>
        <p:spPr/>
        <p:txBody>
          <a:bodyPr/>
          <a:lstStyle/>
          <a:p>
            <a:pPr marL="0" indent="0">
              <a:buNone/>
            </a:pPr>
            <a:r>
              <a:rPr lang="en-US" dirty="0"/>
              <a:t>Therefore, my dear brothers, stand firm. Let nothing move you. </a:t>
            </a:r>
            <a:r>
              <a:rPr lang="en-US" dirty="0">
                <a:latin typeface="Franklin Gothic Demi" panose="020B0703020102020204" pitchFamily="34" charset="0"/>
              </a:rPr>
              <a:t>Always</a:t>
            </a:r>
            <a:r>
              <a:rPr lang="en-US" dirty="0"/>
              <a:t> give yourselves </a:t>
            </a:r>
            <a:r>
              <a:rPr lang="en-US" dirty="0">
                <a:latin typeface="Franklin Gothic Demi" panose="020B0703020102020204" pitchFamily="34" charset="0"/>
              </a:rPr>
              <a:t>fully</a:t>
            </a:r>
            <a:r>
              <a:rPr lang="en-US" dirty="0"/>
              <a:t> to the </a:t>
            </a:r>
            <a:r>
              <a:rPr lang="en-US" dirty="0">
                <a:latin typeface="Franklin Gothic Demi" panose="020B0703020102020204" pitchFamily="34" charset="0"/>
              </a:rPr>
              <a:t>work</a:t>
            </a:r>
            <a:r>
              <a:rPr lang="en-US" dirty="0"/>
              <a:t> of the Lord, because you know that your labor in the Lord is not in vain.</a:t>
            </a:r>
            <a:endParaRPr lang="en-US" dirty="0">
              <a:cs typeface="Dubai" panose="020B0604020202020204" pitchFamily="34" charset="-78"/>
            </a:endParaRPr>
          </a:p>
        </p:txBody>
      </p:sp>
    </p:spTree>
    <p:extLst>
      <p:ext uri="{BB962C8B-B14F-4D97-AF65-F5344CB8AC3E}">
        <p14:creationId xmlns:p14="http://schemas.microsoft.com/office/powerpoint/2010/main" val="308888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3D5B15-0452-4089-A54B-528C69E407FE}"/>
              </a:ext>
            </a:extLst>
          </p:cNvPr>
          <p:cNvSpPr>
            <a:spLocks noGrp="1"/>
          </p:cNvSpPr>
          <p:nvPr>
            <p:ph sz="quarter" idx="15"/>
          </p:nvPr>
        </p:nvSpPr>
        <p:spPr>
          <a:solidFill>
            <a:schemeClr val="accent1">
              <a:lumMod val="40000"/>
              <a:lumOff val="60000"/>
              <a:alpha val="95000"/>
            </a:schemeClr>
          </a:solidFill>
        </p:spPr>
        <p:txBody>
          <a:bodyPr/>
          <a:lstStyle/>
          <a:p>
            <a:endParaRPr lang="en-US" dirty="0"/>
          </a:p>
        </p:txBody>
      </p:sp>
      <p:sp>
        <p:nvSpPr>
          <p:cNvPr id="3" name="Title 2">
            <a:extLst>
              <a:ext uri="{FF2B5EF4-FFF2-40B4-BE49-F238E27FC236}">
                <a16:creationId xmlns:a16="http://schemas.microsoft.com/office/drawing/2014/main" id="{85C83C4F-E3CF-4047-93F6-F32D5DC4FD02}"/>
              </a:ext>
            </a:extLst>
          </p:cNvPr>
          <p:cNvSpPr>
            <a:spLocks noGrp="1"/>
          </p:cNvSpPr>
          <p:nvPr>
            <p:ph type="title"/>
          </p:nvPr>
        </p:nvSpPr>
        <p:spPr/>
        <p:txBody>
          <a:bodyPr>
            <a:normAutofit fontScale="90000"/>
          </a:bodyPr>
          <a:lstStyle/>
          <a:p>
            <a:r>
              <a:rPr lang="en-US" dirty="0"/>
              <a:t>Stand firm in the LORD by working for him with all you have.</a:t>
            </a:r>
          </a:p>
        </p:txBody>
      </p:sp>
      <p:sp>
        <p:nvSpPr>
          <p:cNvPr id="4" name="Content Placeholder 3">
            <a:extLst>
              <a:ext uri="{FF2B5EF4-FFF2-40B4-BE49-F238E27FC236}">
                <a16:creationId xmlns:a16="http://schemas.microsoft.com/office/drawing/2014/main" id="{2555B39B-09D4-416D-B9E8-07E4946E0740}"/>
              </a:ext>
            </a:extLst>
          </p:cNvPr>
          <p:cNvSpPr>
            <a:spLocks noGrp="1"/>
          </p:cNvSpPr>
          <p:nvPr>
            <p:ph idx="1"/>
          </p:nvPr>
        </p:nvSpPr>
        <p:spPr/>
        <p:txBody>
          <a:bodyPr/>
          <a:lstStyle/>
          <a:p>
            <a:pPr marL="0" indent="0">
              <a:buNone/>
            </a:pPr>
            <a:r>
              <a:rPr lang="en-US" dirty="0"/>
              <a:t>Therefore, my dear brothers, stand firm. Let nothing move you. Always give yourselves fully to the work of the Lord, because you know that your labor in the Lord is </a:t>
            </a:r>
            <a:r>
              <a:rPr lang="en-US" dirty="0">
                <a:latin typeface="Franklin Gothic Demi" panose="020B0703020102020204" pitchFamily="34" charset="0"/>
              </a:rPr>
              <a:t>not in vain</a:t>
            </a:r>
            <a:r>
              <a:rPr lang="en-US" dirty="0"/>
              <a:t>.</a:t>
            </a:r>
            <a:endParaRPr lang="en-US" dirty="0">
              <a:cs typeface="Dubai" panose="020B0604020202020204" pitchFamily="34" charset="-78"/>
            </a:endParaRPr>
          </a:p>
        </p:txBody>
      </p:sp>
    </p:spTree>
    <p:extLst>
      <p:ext uri="{BB962C8B-B14F-4D97-AF65-F5344CB8AC3E}">
        <p14:creationId xmlns:p14="http://schemas.microsoft.com/office/powerpoint/2010/main" val="914245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7729004-46C1-4467-A063-172DFAD59232}"/>
              </a:ext>
            </a:extLst>
          </p:cNvPr>
          <p:cNvSpPr>
            <a:spLocks noGrp="1"/>
          </p:cNvSpPr>
          <p:nvPr>
            <p:ph sz="quarter" idx="15"/>
          </p:nvPr>
        </p:nvSpPr>
        <p:spPr>
          <a:solidFill>
            <a:schemeClr val="accent1">
              <a:lumMod val="40000"/>
              <a:lumOff val="60000"/>
              <a:alpha val="95000"/>
            </a:schemeClr>
          </a:solidFill>
        </p:spPr>
        <p:txBody>
          <a:bodyPr/>
          <a:lstStyle/>
          <a:p>
            <a:endParaRPr lang="en-US" dirty="0"/>
          </a:p>
        </p:txBody>
      </p:sp>
      <p:sp>
        <p:nvSpPr>
          <p:cNvPr id="3" name="Title 2">
            <a:extLst>
              <a:ext uri="{FF2B5EF4-FFF2-40B4-BE49-F238E27FC236}">
                <a16:creationId xmlns:a16="http://schemas.microsoft.com/office/drawing/2014/main" id="{85C83C4F-E3CF-4047-93F6-F32D5DC4FD02}"/>
              </a:ext>
            </a:extLst>
          </p:cNvPr>
          <p:cNvSpPr>
            <a:spLocks noGrp="1"/>
          </p:cNvSpPr>
          <p:nvPr>
            <p:ph type="title"/>
          </p:nvPr>
        </p:nvSpPr>
        <p:spPr/>
        <p:txBody>
          <a:bodyPr/>
          <a:lstStyle/>
          <a:p>
            <a:r>
              <a:rPr lang="en-US" dirty="0"/>
              <a:t>Prioritize Promoting the Gospel</a:t>
            </a:r>
          </a:p>
        </p:txBody>
      </p:sp>
      <p:sp>
        <p:nvSpPr>
          <p:cNvPr id="4" name="Content Placeholder 3">
            <a:extLst>
              <a:ext uri="{FF2B5EF4-FFF2-40B4-BE49-F238E27FC236}">
                <a16:creationId xmlns:a16="http://schemas.microsoft.com/office/drawing/2014/main" id="{2555B39B-09D4-416D-B9E8-07E4946E0740}"/>
              </a:ext>
            </a:extLst>
          </p:cNvPr>
          <p:cNvSpPr>
            <a:spLocks noGrp="1"/>
          </p:cNvSpPr>
          <p:nvPr>
            <p:ph idx="1"/>
          </p:nvPr>
        </p:nvSpPr>
        <p:spPr/>
        <p:txBody>
          <a:bodyPr/>
          <a:lstStyle/>
          <a:p>
            <a:pPr marL="0" indent="0">
              <a:buNone/>
            </a:pPr>
            <a:r>
              <a:rPr lang="en-US" dirty="0"/>
              <a:t>Therefore, my dear brothers, stand firm. Let nothing move you. Always give yourselves fully to the work of the Lord, because you know that your labor in the Lord is </a:t>
            </a:r>
            <a:r>
              <a:rPr lang="en-US" dirty="0">
                <a:latin typeface="Franklin Gothic Demi" panose="020B0703020102020204" pitchFamily="34" charset="0"/>
              </a:rPr>
              <a:t>not in vain</a:t>
            </a:r>
            <a:r>
              <a:rPr lang="en-US" dirty="0"/>
              <a:t>.</a:t>
            </a:r>
            <a:endParaRPr lang="en-US" dirty="0">
              <a:cs typeface="Dubai" panose="020B0604020202020204" pitchFamily="34" charset="-78"/>
            </a:endParaRPr>
          </a:p>
        </p:txBody>
      </p:sp>
      <p:sp>
        <p:nvSpPr>
          <p:cNvPr id="5" name="Content Placeholder 4">
            <a:extLst>
              <a:ext uri="{FF2B5EF4-FFF2-40B4-BE49-F238E27FC236}">
                <a16:creationId xmlns:a16="http://schemas.microsoft.com/office/drawing/2014/main" id="{37E58388-AD85-4329-B553-92034C4CF62E}"/>
              </a:ext>
            </a:extLst>
          </p:cNvPr>
          <p:cNvSpPr>
            <a:spLocks noGrp="1"/>
          </p:cNvSpPr>
          <p:nvPr>
            <p:ph sz="quarter" idx="14"/>
          </p:nvPr>
        </p:nvSpPr>
        <p:spPr/>
        <p:txBody>
          <a:bodyPr>
            <a:normAutofit lnSpcReduction="10000"/>
          </a:bodyPr>
          <a:lstStyle/>
          <a:p>
            <a:r>
              <a:rPr lang="en-US" dirty="0"/>
              <a:t>WORK FOR THE LORD WITH ALL YOU HAVE</a:t>
            </a:r>
          </a:p>
        </p:txBody>
      </p:sp>
      <p:sp>
        <p:nvSpPr>
          <p:cNvPr id="2" name="TextBox 1">
            <a:extLst>
              <a:ext uri="{FF2B5EF4-FFF2-40B4-BE49-F238E27FC236}">
                <a16:creationId xmlns:a16="http://schemas.microsoft.com/office/drawing/2014/main" id="{84E11129-F33B-4469-8DD0-0848EF6092C2}"/>
              </a:ext>
            </a:extLst>
          </p:cNvPr>
          <p:cNvSpPr txBox="1"/>
          <p:nvPr/>
        </p:nvSpPr>
        <p:spPr>
          <a:xfrm>
            <a:off x="6206400" y="-2376000"/>
            <a:ext cx="914400" cy="914400"/>
          </a:xfrm>
          <a:prstGeom prst="rect">
            <a:avLst/>
          </a:prstGeom>
        </p:spPr>
        <p:txBody>
          <a:bodyPr vert="horz" wrap="none" lIns="91440" tIns="45720" rIns="91440" bIns="45720" rtlCol="0" anchor="ctr">
            <a:normAutofit/>
          </a:bodyPr>
          <a:lstStyle/>
          <a:p>
            <a:pPr algn="l"/>
            <a:endParaRPr lang="en-US" sz="2200" kern="0" dirty="0">
              <a:solidFill>
                <a:schemeClr val="bg2">
                  <a:lumMod val="50000"/>
                </a:schemeClr>
              </a:solidFill>
              <a:latin typeface="Franklin Gothic Heavy" panose="020B0903020102020204" pitchFamily="34" charset="0"/>
            </a:endParaRPr>
          </a:p>
        </p:txBody>
      </p:sp>
      <p:sp>
        <p:nvSpPr>
          <p:cNvPr id="7" name="TextBox 6">
            <a:extLst>
              <a:ext uri="{FF2B5EF4-FFF2-40B4-BE49-F238E27FC236}">
                <a16:creationId xmlns:a16="http://schemas.microsoft.com/office/drawing/2014/main" id="{B68A00DF-F6C9-4273-9881-6157DA24CF5A}"/>
              </a:ext>
            </a:extLst>
          </p:cNvPr>
          <p:cNvSpPr txBox="1"/>
          <p:nvPr/>
        </p:nvSpPr>
        <p:spPr>
          <a:xfrm>
            <a:off x="7235338" y="5011200"/>
            <a:ext cx="4449147" cy="1634400"/>
          </a:xfrm>
          <a:prstGeom prst="rect">
            <a:avLst/>
          </a:prstGeom>
        </p:spPr>
        <p:txBody>
          <a:bodyPr vert="horz" wrap="square" lIns="91440" tIns="45720" rIns="91440" bIns="45720" rtlCol="0" anchor="ctr">
            <a:normAutofit/>
          </a:bodyPr>
          <a:lstStyle/>
          <a:p>
            <a:pPr algn="l"/>
            <a:endParaRPr lang="en-US" sz="2200" kern="0" dirty="0">
              <a:solidFill>
                <a:schemeClr val="bg2">
                  <a:lumMod val="50000"/>
                </a:schemeClr>
              </a:solidFill>
              <a:latin typeface="Franklin Gothic Heavy" panose="020B0903020102020204" pitchFamily="34" charset="0"/>
            </a:endParaRPr>
          </a:p>
        </p:txBody>
      </p:sp>
      <p:sp>
        <p:nvSpPr>
          <p:cNvPr id="8" name="TextBox 7">
            <a:extLst>
              <a:ext uri="{FF2B5EF4-FFF2-40B4-BE49-F238E27FC236}">
                <a16:creationId xmlns:a16="http://schemas.microsoft.com/office/drawing/2014/main" id="{4F352E97-70BF-46FB-9F99-7CD4EDBF54F9}"/>
              </a:ext>
            </a:extLst>
          </p:cNvPr>
          <p:cNvSpPr txBox="1"/>
          <p:nvPr/>
        </p:nvSpPr>
        <p:spPr>
          <a:xfrm>
            <a:off x="7235338" y="4798800"/>
            <a:ext cx="4449147" cy="1638000"/>
          </a:xfrm>
          <a:prstGeom prst="rect">
            <a:avLst/>
          </a:prstGeom>
        </p:spPr>
        <p:txBody>
          <a:bodyPr vert="horz" wrap="square" lIns="91440" tIns="45720" rIns="91440" bIns="45720" rtlCol="0" anchor="ctr">
            <a:normAutofit/>
          </a:bodyPr>
          <a:lstStyle/>
          <a:p>
            <a:pPr marL="342900" indent="-342900" algn="l">
              <a:buFont typeface="Arial" panose="020B0604020202020204" pitchFamily="34" charset="0"/>
              <a:buChar char="•"/>
            </a:pPr>
            <a:r>
              <a:rPr lang="en-US" sz="2200" kern="0" dirty="0"/>
              <a:t>Evangelize</a:t>
            </a:r>
          </a:p>
          <a:p>
            <a:pPr marL="342900" indent="-342900" algn="l">
              <a:buFont typeface="Arial" panose="020B0604020202020204" pitchFamily="34" charset="0"/>
              <a:buChar char="•"/>
            </a:pPr>
            <a:r>
              <a:rPr lang="en-US" sz="2200" kern="0" dirty="0"/>
              <a:t>Love Your Church</a:t>
            </a:r>
          </a:p>
        </p:txBody>
      </p:sp>
    </p:spTree>
    <p:extLst>
      <p:ext uri="{BB962C8B-B14F-4D97-AF65-F5344CB8AC3E}">
        <p14:creationId xmlns:p14="http://schemas.microsoft.com/office/powerpoint/2010/main" val="4171293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7729004-46C1-4467-A063-172DFAD59232}"/>
              </a:ext>
            </a:extLst>
          </p:cNvPr>
          <p:cNvSpPr>
            <a:spLocks noGrp="1"/>
          </p:cNvSpPr>
          <p:nvPr>
            <p:ph sz="quarter" idx="15"/>
          </p:nvPr>
        </p:nvSpPr>
        <p:spPr>
          <a:solidFill>
            <a:schemeClr val="accent1">
              <a:lumMod val="40000"/>
              <a:lumOff val="60000"/>
              <a:alpha val="95000"/>
            </a:schemeClr>
          </a:solidFill>
        </p:spPr>
        <p:txBody>
          <a:bodyPr/>
          <a:lstStyle/>
          <a:p>
            <a:endParaRPr lang="en-US" dirty="0"/>
          </a:p>
        </p:txBody>
      </p:sp>
      <p:sp>
        <p:nvSpPr>
          <p:cNvPr id="3" name="Title 2">
            <a:extLst>
              <a:ext uri="{FF2B5EF4-FFF2-40B4-BE49-F238E27FC236}">
                <a16:creationId xmlns:a16="http://schemas.microsoft.com/office/drawing/2014/main" id="{85C83C4F-E3CF-4047-93F6-F32D5DC4FD02}"/>
              </a:ext>
            </a:extLst>
          </p:cNvPr>
          <p:cNvSpPr>
            <a:spLocks noGrp="1"/>
          </p:cNvSpPr>
          <p:nvPr>
            <p:ph type="title"/>
          </p:nvPr>
        </p:nvSpPr>
        <p:spPr/>
        <p:txBody>
          <a:bodyPr/>
          <a:lstStyle/>
          <a:p>
            <a:r>
              <a:rPr lang="en-US" dirty="0"/>
              <a:t>Finish Well</a:t>
            </a:r>
          </a:p>
        </p:txBody>
      </p:sp>
      <p:sp>
        <p:nvSpPr>
          <p:cNvPr id="4" name="Content Placeholder 3">
            <a:extLst>
              <a:ext uri="{FF2B5EF4-FFF2-40B4-BE49-F238E27FC236}">
                <a16:creationId xmlns:a16="http://schemas.microsoft.com/office/drawing/2014/main" id="{2555B39B-09D4-416D-B9E8-07E4946E0740}"/>
              </a:ext>
            </a:extLst>
          </p:cNvPr>
          <p:cNvSpPr>
            <a:spLocks noGrp="1"/>
          </p:cNvSpPr>
          <p:nvPr>
            <p:ph idx="1"/>
          </p:nvPr>
        </p:nvSpPr>
        <p:spPr/>
        <p:txBody>
          <a:bodyPr/>
          <a:lstStyle/>
          <a:p>
            <a:pPr marL="0" indent="0">
              <a:buNone/>
            </a:pPr>
            <a:r>
              <a:rPr lang="en-US" dirty="0"/>
              <a:t>Therefore, my dear brothers, stand firm. Let nothing move you. Always give yourselves fully to the work of the Lord, because you know that your labor in the Lord is not in vain.</a:t>
            </a:r>
            <a:endParaRPr lang="en-US" dirty="0">
              <a:cs typeface="Dubai" panose="020B0604020202020204" pitchFamily="34" charset="-78"/>
            </a:endParaRPr>
          </a:p>
        </p:txBody>
      </p:sp>
      <p:sp>
        <p:nvSpPr>
          <p:cNvPr id="5" name="Content Placeholder 4">
            <a:extLst>
              <a:ext uri="{FF2B5EF4-FFF2-40B4-BE49-F238E27FC236}">
                <a16:creationId xmlns:a16="http://schemas.microsoft.com/office/drawing/2014/main" id="{37E58388-AD85-4329-B553-92034C4CF62E}"/>
              </a:ext>
            </a:extLst>
          </p:cNvPr>
          <p:cNvSpPr>
            <a:spLocks noGrp="1"/>
          </p:cNvSpPr>
          <p:nvPr>
            <p:ph sz="quarter" idx="14"/>
          </p:nvPr>
        </p:nvSpPr>
        <p:spPr/>
        <p:txBody>
          <a:bodyPr>
            <a:normAutofit lnSpcReduction="10000"/>
          </a:bodyPr>
          <a:lstStyle/>
          <a:p>
            <a:r>
              <a:rPr lang="en-US" dirty="0"/>
              <a:t>WORK FOR THE LORD WITH ALL YOU HAVE</a:t>
            </a:r>
          </a:p>
        </p:txBody>
      </p:sp>
      <p:sp>
        <p:nvSpPr>
          <p:cNvPr id="2" name="TextBox 1">
            <a:extLst>
              <a:ext uri="{FF2B5EF4-FFF2-40B4-BE49-F238E27FC236}">
                <a16:creationId xmlns:a16="http://schemas.microsoft.com/office/drawing/2014/main" id="{84E11129-F33B-4469-8DD0-0848EF6092C2}"/>
              </a:ext>
            </a:extLst>
          </p:cNvPr>
          <p:cNvSpPr txBox="1"/>
          <p:nvPr/>
        </p:nvSpPr>
        <p:spPr>
          <a:xfrm>
            <a:off x="6206400" y="-2376000"/>
            <a:ext cx="914400" cy="914400"/>
          </a:xfrm>
          <a:prstGeom prst="rect">
            <a:avLst/>
          </a:prstGeom>
        </p:spPr>
        <p:txBody>
          <a:bodyPr vert="horz" wrap="none" lIns="91440" tIns="45720" rIns="91440" bIns="45720" rtlCol="0" anchor="ctr">
            <a:normAutofit/>
          </a:bodyPr>
          <a:lstStyle/>
          <a:p>
            <a:pPr algn="l"/>
            <a:endParaRPr lang="en-US" sz="2200" kern="0" dirty="0">
              <a:solidFill>
                <a:schemeClr val="bg2">
                  <a:lumMod val="50000"/>
                </a:schemeClr>
              </a:solidFill>
              <a:latin typeface="Franklin Gothic Heavy" panose="020B0903020102020204" pitchFamily="34" charset="0"/>
            </a:endParaRPr>
          </a:p>
        </p:txBody>
      </p:sp>
      <p:sp>
        <p:nvSpPr>
          <p:cNvPr id="7" name="TextBox 6">
            <a:extLst>
              <a:ext uri="{FF2B5EF4-FFF2-40B4-BE49-F238E27FC236}">
                <a16:creationId xmlns:a16="http://schemas.microsoft.com/office/drawing/2014/main" id="{B68A00DF-F6C9-4273-9881-6157DA24CF5A}"/>
              </a:ext>
            </a:extLst>
          </p:cNvPr>
          <p:cNvSpPr txBox="1"/>
          <p:nvPr/>
        </p:nvSpPr>
        <p:spPr>
          <a:xfrm>
            <a:off x="7235338" y="5011200"/>
            <a:ext cx="4449147" cy="1634400"/>
          </a:xfrm>
          <a:prstGeom prst="rect">
            <a:avLst/>
          </a:prstGeom>
        </p:spPr>
        <p:txBody>
          <a:bodyPr vert="horz" wrap="square" lIns="91440" tIns="45720" rIns="91440" bIns="45720" rtlCol="0" anchor="ctr">
            <a:normAutofit/>
          </a:bodyPr>
          <a:lstStyle/>
          <a:p>
            <a:pPr algn="l"/>
            <a:endParaRPr lang="en-US" sz="2200" kern="0" dirty="0">
              <a:solidFill>
                <a:schemeClr val="bg2">
                  <a:lumMod val="50000"/>
                </a:schemeClr>
              </a:solidFill>
              <a:latin typeface="Franklin Gothic Heavy" panose="020B0903020102020204" pitchFamily="34" charset="0"/>
            </a:endParaRPr>
          </a:p>
        </p:txBody>
      </p:sp>
    </p:spTree>
    <p:extLst>
      <p:ext uri="{BB962C8B-B14F-4D97-AF65-F5344CB8AC3E}">
        <p14:creationId xmlns:p14="http://schemas.microsoft.com/office/powerpoint/2010/main" val="374438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7729004-46C1-4467-A063-172DFAD59232}"/>
              </a:ext>
            </a:extLst>
          </p:cNvPr>
          <p:cNvSpPr>
            <a:spLocks noGrp="1"/>
          </p:cNvSpPr>
          <p:nvPr>
            <p:ph sz="quarter" idx="15"/>
          </p:nvPr>
        </p:nvSpPr>
        <p:spPr>
          <a:solidFill>
            <a:schemeClr val="accent1">
              <a:lumMod val="40000"/>
              <a:lumOff val="60000"/>
              <a:alpha val="95000"/>
            </a:schemeClr>
          </a:solidFill>
        </p:spPr>
        <p:txBody>
          <a:bodyPr/>
          <a:lstStyle/>
          <a:p>
            <a:endParaRPr lang="en-US" dirty="0"/>
          </a:p>
        </p:txBody>
      </p:sp>
      <p:sp>
        <p:nvSpPr>
          <p:cNvPr id="3" name="Title 2">
            <a:extLst>
              <a:ext uri="{FF2B5EF4-FFF2-40B4-BE49-F238E27FC236}">
                <a16:creationId xmlns:a16="http://schemas.microsoft.com/office/drawing/2014/main" id="{85C83C4F-E3CF-4047-93F6-F32D5DC4FD02}"/>
              </a:ext>
            </a:extLst>
          </p:cNvPr>
          <p:cNvSpPr>
            <a:spLocks noGrp="1"/>
          </p:cNvSpPr>
          <p:nvPr>
            <p:ph type="title"/>
          </p:nvPr>
        </p:nvSpPr>
        <p:spPr/>
        <p:txBody>
          <a:bodyPr/>
          <a:lstStyle/>
          <a:p>
            <a:r>
              <a:rPr lang="en-US" dirty="0"/>
              <a:t>Finish Well</a:t>
            </a:r>
          </a:p>
        </p:txBody>
      </p:sp>
      <p:sp>
        <p:nvSpPr>
          <p:cNvPr id="4" name="Content Placeholder 3">
            <a:extLst>
              <a:ext uri="{FF2B5EF4-FFF2-40B4-BE49-F238E27FC236}">
                <a16:creationId xmlns:a16="http://schemas.microsoft.com/office/drawing/2014/main" id="{2555B39B-09D4-416D-B9E8-07E4946E0740}"/>
              </a:ext>
            </a:extLst>
          </p:cNvPr>
          <p:cNvSpPr>
            <a:spLocks noGrp="1"/>
          </p:cNvSpPr>
          <p:nvPr>
            <p:ph idx="1"/>
          </p:nvPr>
        </p:nvSpPr>
        <p:spPr/>
        <p:txBody>
          <a:bodyPr/>
          <a:lstStyle/>
          <a:p>
            <a:pPr marL="0" indent="0">
              <a:buNone/>
            </a:pPr>
            <a:r>
              <a:rPr lang="en-US" dirty="0"/>
              <a:t>Therefore, my dear brothers, stand firm. Let nothing move you. Always give yourselves fully to the work of the Lord, because you know that your labor in the Lord is not in vain.</a:t>
            </a:r>
            <a:endParaRPr lang="en-US" dirty="0">
              <a:cs typeface="Dubai" panose="020B0604020202020204" pitchFamily="34" charset="-78"/>
            </a:endParaRPr>
          </a:p>
        </p:txBody>
      </p:sp>
      <p:sp>
        <p:nvSpPr>
          <p:cNvPr id="5" name="Content Placeholder 4">
            <a:extLst>
              <a:ext uri="{FF2B5EF4-FFF2-40B4-BE49-F238E27FC236}">
                <a16:creationId xmlns:a16="http://schemas.microsoft.com/office/drawing/2014/main" id="{37E58388-AD85-4329-B553-92034C4CF62E}"/>
              </a:ext>
            </a:extLst>
          </p:cNvPr>
          <p:cNvSpPr>
            <a:spLocks noGrp="1"/>
          </p:cNvSpPr>
          <p:nvPr>
            <p:ph sz="quarter" idx="14"/>
          </p:nvPr>
        </p:nvSpPr>
        <p:spPr/>
        <p:txBody>
          <a:bodyPr>
            <a:normAutofit lnSpcReduction="10000"/>
          </a:bodyPr>
          <a:lstStyle/>
          <a:p>
            <a:r>
              <a:rPr lang="en-US" dirty="0"/>
              <a:t>WORK FOR THE LORD WITH ALL YOU HAVE</a:t>
            </a:r>
          </a:p>
        </p:txBody>
      </p:sp>
      <p:sp>
        <p:nvSpPr>
          <p:cNvPr id="2" name="TextBox 1">
            <a:extLst>
              <a:ext uri="{FF2B5EF4-FFF2-40B4-BE49-F238E27FC236}">
                <a16:creationId xmlns:a16="http://schemas.microsoft.com/office/drawing/2014/main" id="{84E11129-F33B-4469-8DD0-0848EF6092C2}"/>
              </a:ext>
            </a:extLst>
          </p:cNvPr>
          <p:cNvSpPr txBox="1"/>
          <p:nvPr/>
        </p:nvSpPr>
        <p:spPr>
          <a:xfrm>
            <a:off x="6206400" y="-2376000"/>
            <a:ext cx="914400" cy="914400"/>
          </a:xfrm>
          <a:prstGeom prst="rect">
            <a:avLst/>
          </a:prstGeom>
        </p:spPr>
        <p:txBody>
          <a:bodyPr vert="horz" wrap="none" lIns="91440" tIns="45720" rIns="91440" bIns="45720" rtlCol="0" anchor="ctr">
            <a:normAutofit/>
          </a:bodyPr>
          <a:lstStyle/>
          <a:p>
            <a:pPr algn="l"/>
            <a:endParaRPr lang="en-US" sz="2200" kern="0" dirty="0">
              <a:solidFill>
                <a:schemeClr val="bg2">
                  <a:lumMod val="50000"/>
                </a:schemeClr>
              </a:solidFill>
              <a:latin typeface="Franklin Gothic Heavy" panose="020B0903020102020204" pitchFamily="34" charset="0"/>
            </a:endParaRPr>
          </a:p>
        </p:txBody>
      </p:sp>
      <p:sp>
        <p:nvSpPr>
          <p:cNvPr id="7" name="TextBox 6">
            <a:extLst>
              <a:ext uri="{FF2B5EF4-FFF2-40B4-BE49-F238E27FC236}">
                <a16:creationId xmlns:a16="http://schemas.microsoft.com/office/drawing/2014/main" id="{B68A00DF-F6C9-4273-9881-6157DA24CF5A}"/>
              </a:ext>
            </a:extLst>
          </p:cNvPr>
          <p:cNvSpPr txBox="1"/>
          <p:nvPr/>
        </p:nvSpPr>
        <p:spPr>
          <a:xfrm>
            <a:off x="7235338" y="5011200"/>
            <a:ext cx="4449147" cy="1634400"/>
          </a:xfrm>
          <a:prstGeom prst="rect">
            <a:avLst/>
          </a:prstGeom>
        </p:spPr>
        <p:txBody>
          <a:bodyPr vert="horz" wrap="square" lIns="91440" tIns="45720" rIns="91440" bIns="45720" rtlCol="0" anchor="ctr">
            <a:normAutofit/>
          </a:bodyPr>
          <a:lstStyle/>
          <a:p>
            <a:pPr algn="l"/>
            <a:endParaRPr lang="en-US" sz="2200" kern="0" dirty="0">
              <a:solidFill>
                <a:schemeClr val="bg2">
                  <a:lumMod val="50000"/>
                </a:schemeClr>
              </a:solidFill>
              <a:latin typeface="Franklin Gothic Heavy" panose="020B0903020102020204" pitchFamily="34" charset="0"/>
            </a:endParaRPr>
          </a:p>
        </p:txBody>
      </p:sp>
      <p:sp>
        <p:nvSpPr>
          <p:cNvPr id="8" name="TextBox 7">
            <a:extLst>
              <a:ext uri="{FF2B5EF4-FFF2-40B4-BE49-F238E27FC236}">
                <a16:creationId xmlns:a16="http://schemas.microsoft.com/office/drawing/2014/main" id="{362A61D7-02DA-402E-8ED4-28AC1EA04E1E}"/>
              </a:ext>
            </a:extLst>
          </p:cNvPr>
          <p:cNvSpPr txBox="1"/>
          <p:nvPr/>
        </p:nvSpPr>
        <p:spPr>
          <a:xfrm>
            <a:off x="7235338" y="4798800"/>
            <a:ext cx="4449147" cy="1638000"/>
          </a:xfrm>
          <a:prstGeom prst="rect">
            <a:avLst/>
          </a:prstGeom>
        </p:spPr>
        <p:txBody>
          <a:bodyPr vert="horz" wrap="square" lIns="91440" tIns="45720" rIns="91440" bIns="45720" rtlCol="0" anchor="ctr">
            <a:normAutofit/>
          </a:bodyPr>
          <a:lstStyle/>
          <a:p>
            <a:pPr algn="l"/>
            <a:r>
              <a:rPr lang="en-US" sz="2200" kern="0" dirty="0">
                <a:latin typeface="Franklin Gothic Demi" panose="020B0703020102020204" pitchFamily="34" charset="0"/>
              </a:rPr>
              <a:t>“He did more in two years than most Christians do in twenty.”</a:t>
            </a:r>
          </a:p>
          <a:p>
            <a:pPr algn="r"/>
            <a:r>
              <a:rPr lang="en-US" kern="0" dirty="0"/>
              <a:t>Edward Studd’s Eulogy</a:t>
            </a:r>
            <a:endParaRPr lang="en-US" i="1" kern="0" dirty="0"/>
          </a:p>
        </p:txBody>
      </p:sp>
    </p:spTree>
    <p:extLst>
      <p:ext uri="{BB962C8B-B14F-4D97-AF65-F5344CB8AC3E}">
        <p14:creationId xmlns:p14="http://schemas.microsoft.com/office/powerpoint/2010/main" val="299030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705EE-C9A2-48A3-AE59-F25A100A27FE}"/>
              </a:ext>
            </a:extLst>
          </p:cNvPr>
          <p:cNvSpPr>
            <a:spLocks noGrp="1"/>
          </p:cNvSpPr>
          <p:nvPr>
            <p:ph type="ctrTitle"/>
          </p:nvPr>
        </p:nvSpPr>
        <p:spPr/>
        <p:txBody>
          <a:bodyPr>
            <a:normAutofit fontScale="90000"/>
          </a:bodyPr>
          <a:lstStyle/>
          <a:p>
            <a:r>
              <a:rPr lang="en-US" dirty="0"/>
              <a:t>Stand firm in the LORD, and receive an eternal reward for your work.</a:t>
            </a:r>
          </a:p>
        </p:txBody>
      </p:sp>
    </p:spTree>
    <p:extLst>
      <p:ext uri="{BB962C8B-B14F-4D97-AF65-F5344CB8AC3E}">
        <p14:creationId xmlns:p14="http://schemas.microsoft.com/office/powerpoint/2010/main" val="108424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ABCBA4-3D7D-4D6F-88AF-E354748EEC89}"/>
              </a:ext>
            </a:extLst>
          </p:cNvPr>
          <p:cNvSpPr txBox="1"/>
          <p:nvPr/>
        </p:nvSpPr>
        <p:spPr>
          <a:xfrm>
            <a:off x="2888400" y="2174400"/>
            <a:ext cx="6415200" cy="2509200"/>
          </a:xfrm>
          <a:prstGeom prst="rect">
            <a:avLst/>
          </a:prstGeom>
        </p:spPr>
        <p:txBody>
          <a:bodyPr vert="horz" wrap="square" lIns="91440" tIns="45720" rIns="91440" bIns="45720" rtlCol="0" anchor="ctr">
            <a:normAutofit/>
          </a:bodyPr>
          <a:lstStyle/>
          <a:p>
            <a:pPr algn="l"/>
            <a:r>
              <a:rPr lang="en-US" sz="2800" i="1" kern="0" dirty="0">
                <a:solidFill>
                  <a:schemeClr val="bg1"/>
                </a:solidFill>
                <a:latin typeface="+mj-lt"/>
              </a:rPr>
              <a:t>“Only one life, ‘twill soon be past</a:t>
            </a:r>
          </a:p>
          <a:p>
            <a:pPr algn="l"/>
            <a:r>
              <a:rPr lang="en-US" sz="2800" i="1" kern="0" dirty="0">
                <a:solidFill>
                  <a:schemeClr val="bg1"/>
                </a:solidFill>
                <a:latin typeface="+mj-lt"/>
              </a:rPr>
              <a:t>   Only what’s done for Christ will last.”</a:t>
            </a:r>
          </a:p>
        </p:txBody>
      </p:sp>
    </p:spTree>
    <p:extLst>
      <p:ext uri="{BB962C8B-B14F-4D97-AF65-F5344CB8AC3E}">
        <p14:creationId xmlns:p14="http://schemas.microsoft.com/office/powerpoint/2010/main" val="1275965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107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factory with smoke coming out of it&#10;&#10;Description automatically generated">
            <a:extLst>
              <a:ext uri="{FF2B5EF4-FFF2-40B4-BE49-F238E27FC236}">
                <a16:creationId xmlns:a16="http://schemas.microsoft.com/office/drawing/2014/main" id="{D8B76122-6F10-4A5C-9F04-C036F3ECD1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0" y="-643233"/>
            <a:ext cx="12216700" cy="8144466"/>
          </a:xfrm>
          <a:prstGeom prst="rect">
            <a:avLst/>
          </a:prstGeom>
        </p:spPr>
      </p:pic>
    </p:spTree>
    <p:extLst>
      <p:ext uri="{BB962C8B-B14F-4D97-AF65-F5344CB8AC3E}">
        <p14:creationId xmlns:p14="http://schemas.microsoft.com/office/powerpoint/2010/main" val="3999427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1F3C1-E308-492F-8A49-82D8A40FE8B2}"/>
              </a:ext>
            </a:extLst>
          </p:cNvPr>
          <p:cNvSpPr>
            <a:spLocks noGrp="1"/>
          </p:cNvSpPr>
          <p:nvPr>
            <p:ph type="ctrTitle"/>
          </p:nvPr>
        </p:nvSpPr>
        <p:spPr/>
        <p:txBody>
          <a:bodyPr/>
          <a:lstStyle/>
          <a:p>
            <a:r>
              <a:rPr lang="en-US" dirty="0"/>
              <a:t>Is this all there is?</a:t>
            </a:r>
          </a:p>
        </p:txBody>
      </p:sp>
    </p:spTree>
    <p:extLst>
      <p:ext uri="{BB962C8B-B14F-4D97-AF65-F5344CB8AC3E}">
        <p14:creationId xmlns:p14="http://schemas.microsoft.com/office/powerpoint/2010/main" val="2621963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705EE-C9A2-48A3-AE59-F25A100A27FE}"/>
              </a:ext>
            </a:extLst>
          </p:cNvPr>
          <p:cNvSpPr>
            <a:spLocks noGrp="1"/>
          </p:cNvSpPr>
          <p:nvPr>
            <p:ph type="ctrTitle"/>
          </p:nvPr>
        </p:nvSpPr>
        <p:spPr/>
        <p:txBody>
          <a:bodyPr>
            <a:normAutofit fontScale="90000"/>
          </a:bodyPr>
          <a:lstStyle/>
          <a:p>
            <a:r>
              <a:rPr lang="en-US" dirty="0"/>
              <a:t>Therefore, my dear brothers, stand firm. Let nothing move you. Always give yourselves fully to the work of the Lord, because you know that your labor in the Lord is not in vain.</a:t>
            </a:r>
            <a:br>
              <a:rPr lang="en-US" dirty="0"/>
            </a:br>
            <a:br>
              <a:rPr lang="en-US" dirty="0"/>
            </a:br>
            <a:r>
              <a:rPr lang="en-US" dirty="0"/>
              <a:t>(1 Cor. 15:58 NIV)</a:t>
            </a:r>
          </a:p>
        </p:txBody>
      </p:sp>
    </p:spTree>
    <p:extLst>
      <p:ext uri="{BB962C8B-B14F-4D97-AF65-F5344CB8AC3E}">
        <p14:creationId xmlns:p14="http://schemas.microsoft.com/office/powerpoint/2010/main" val="209048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705EE-C9A2-48A3-AE59-F25A100A27FE}"/>
              </a:ext>
            </a:extLst>
          </p:cNvPr>
          <p:cNvSpPr>
            <a:spLocks noGrp="1"/>
          </p:cNvSpPr>
          <p:nvPr>
            <p:ph type="ctrTitle"/>
          </p:nvPr>
        </p:nvSpPr>
        <p:spPr/>
        <p:txBody>
          <a:bodyPr>
            <a:normAutofit fontScale="90000"/>
          </a:bodyPr>
          <a:lstStyle/>
          <a:p>
            <a:r>
              <a:rPr lang="en-US" dirty="0"/>
              <a:t>Stand firm in the LORD, and receive an eternal reward for your work.</a:t>
            </a:r>
          </a:p>
        </p:txBody>
      </p:sp>
    </p:spTree>
    <p:extLst>
      <p:ext uri="{BB962C8B-B14F-4D97-AF65-F5344CB8AC3E}">
        <p14:creationId xmlns:p14="http://schemas.microsoft.com/office/powerpoint/2010/main" val="748672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950B7-186A-4CF3-B866-38A10CBD69AE}"/>
              </a:ext>
            </a:extLst>
          </p:cNvPr>
          <p:cNvSpPr>
            <a:spLocks noGrp="1"/>
          </p:cNvSpPr>
          <p:nvPr>
            <p:ph type="ctrTitle"/>
          </p:nvPr>
        </p:nvSpPr>
        <p:spPr/>
        <p:txBody>
          <a:bodyPr/>
          <a:lstStyle/>
          <a:p>
            <a:r>
              <a:rPr lang="en-US" dirty="0"/>
              <a:t>Stand firm in the LORD, because there is an eternal reward.</a:t>
            </a:r>
          </a:p>
        </p:txBody>
      </p:sp>
    </p:spTree>
    <p:extLst>
      <p:ext uri="{BB962C8B-B14F-4D97-AF65-F5344CB8AC3E}">
        <p14:creationId xmlns:p14="http://schemas.microsoft.com/office/powerpoint/2010/main" val="5552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4ABD29-7AAF-467E-A42C-0335462545A0}"/>
              </a:ext>
            </a:extLst>
          </p:cNvPr>
          <p:cNvSpPr>
            <a:spLocks noGrp="1"/>
          </p:cNvSpPr>
          <p:nvPr>
            <p:ph sz="quarter" idx="15"/>
          </p:nvPr>
        </p:nvSpPr>
        <p:spPr>
          <a:solidFill>
            <a:schemeClr val="accent2">
              <a:lumMod val="40000"/>
              <a:lumOff val="60000"/>
              <a:alpha val="89804"/>
            </a:schemeClr>
          </a:solidFill>
        </p:spPr>
        <p:txBody>
          <a:bodyPr/>
          <a:lstStyle/>
          <a:p>
            <a:endParaRPr lang="en-US" dirty="0"/>
          </a:p>
        </p:txBody>
      </p:sp>
      <p:sp>
        <p:nvSpPr>
          <p:cNvPr id="3" name="Title 2">
            <a:extLst>
              <a:ext uri="{FF2B5EF4-FFF2-40B4-BE49-F238E27FC236}">
                <a16:creationId xmlns:a16="http://schemas.microsoft.com/office/drawing/2014/main" id="{25E8BF55-E075-4A4D-A681-603496855A5C}"/>
              </a:ext>
            </a:extLst>
          </p:cNvPr>
          <p:cNvSpPr>
            <a:spLocks noGrp="1"/>
          </p:cNvSpPr>
          <p:nvPr>
            <p:ph type="title"/>
          </p:nvPr>
        </p:nvSpPr>
        <p:spPr/>
        <p:txBody>
          <a:bodyPr>
            <a:normAutofit fontScale="90000"/>
          </a:bodyPr>
          <a:lstStyle/>
          <a:p>
            <a:r>
              <a:rPr lang="en-US" dirty="0"/>
              <a:t>Stand firm in the LORD, because there is an eternal reward.</a:t>
            </a:r>
          </a:p>
        </p:txBody>
      </p:sp>
      <p:sp>
        <p:nvSpPr>
          <p:cNvPr id="4" name="Content Placeholder 3">
            <a:extLst>
              <a:ext uri="{FF2B5EF4-FFF2-40B4-BE49-F238E27FC236}">
                <a16:creationId xmlns:a16="http://schemas.microsoft.com/office/drawing/2014/main" id="{B41BD63F-C193-4730-BAF6-41D5B551CA2D}"/>
              </a:ext>
            </a:extLst>
          </p:cNvPr>
          <p:cNvSpPr>
            <a:spLocks noGrp="1"/>
          </p:cNvSpPr>
          <p:nvPr>
            <p:ph idx="1"/>
          </p:nvPr>
        </p:nvSpPr>
        <p:spPr/>
        <p:txBody>
          <a:bodyPr/>
          <a:lstStyle/>
          <a:p>
            <a:pPr marL="0" indent="0">
              <a:buNone/>
            </a:pPr>
            <a:r>
              <a:rPr lang="en-US" dirty="0">
                <a:latin typeface="Franklin Gothic Demi" panose="020B0703020102020204" pitchFamily="34" charset="0"/>
              </a:rPr>
              <a:t>Therefore,</a:t>
            </a:r>
            <a:r>
              <a:rPr lang="en-US" dirty="0"/>
              <a:t> my dear brothers, stand firm. Let nothing move you. Always give yourselves fully to the work of the Lord, because you know that your labor in the Lord is not in vain.</a:t>
            </a:r>
            <a:br>
              <a:rPr lang="en-US" dirty="0"/>
            </a:br>
            <a:endParaRPr lang="en-US" dirty="0">
              <a:cs typeface="Dubai" panose="020B0604020202020204" pitchFamily="34" charset="-78"/>
            </a:endParaRPr>
          </a:p>
        </p:txBody>
      </p:sp>
    </p:spTree>
    <p:extLst>
      <p:ext uri="{BB962C8B-B14F-4D97-AF65-F5344CB8AC3E}">
        <p14:creationId xmlns:p14="http://schemas.microsoft.com/office/powerpoint/2010/main" val="1285438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4ABD29-7AAF-467E-A42C-0335462545A0}"/>
              </a:ext>
            </a:extLst>
          </p:cNvPr>
          <p:cNvSpPr>
            <a:spLocks noGrp="1"/>
          </p:cNvSpPr>
          <p:nvPr>
            <p:ph sz="quarter" idx="15"/>
          </p:nvPr>
        </p:nvSpPr>
        <p:spPr>
          <a:solidFill>
            <a:schemeClr val="accent2">
              <a:lumMod val="40000"/>
              <a:lumOff val="60000"/>
              <a:alpha val="90000"/>
            </a:schemeClr>
          </a:solidFill>
        </p:spPr>
        <p:txBody>
          <a:bodyPr/>
          <a:lstStyle/>
          <a:p>
            <a:endParaRPr lang="en-US" dirty="0"/>
          </a:p>
        </p:txBody>
      </p:sp>
      <p:sp>
        <p:nvSpPr>
          <p:cNvPr id="3" name="Title 2">
            <a:extLst>
              <a:ext uri="{FF2B5EF4-FFF2-40B4-BE49-F238E27FC236}">
                <a16:creationId xmlns:a16="http://schemas.microsoft.com/office/drawing/2014/main" id="{25E8BF55-E075-4A4D-A681-603496855A5C}"/>
              </a:ext>
            </a:extLst>
          </p:cNvPr>
          <p:cNvSpPr>
            <a:spLocks noGrp="1"/>
          </p:cNvSpPr>
          <p:nvPr>
            <p:ph type="title"/>
          </p:nvPr>
        </p:nvSpPr>
        <p:spPr/>
        <p:txBody>
          <a:bodyPr/>
          <a:lstStyle/>
          <a:p>
            <a:r>
              <a:rPr lang="en-US" dirty="0">
                <a:latin typeface="Georgia" panose="02040502050405020303" pitchFamily="18" charset="0"/>
              </a:rPr>
              <a:t>Understand the “Therefore”</a:t>
            </a:r>
            <a:endParaRPr lang="en-US" dirty="0"/>
          </a:p>
        </p:txBody>
      </p:sp>
      <p:sp>
        <p:nvSpPr>
          <p:cNvPr id="5" name="Content Placeholder 4">
            <a:extLst>
              <a:ext uri="{FF2B5EF4-FFF2-40B4-BE49-F238E27FC236}">
                <a16:creationId xmlns:a16="http://schemas.microsoft.com/office/drawing/2014/main" id="{7B0F17C9-3E41-406F-A4D4-AADF8D7F7038}"/>
              </a:ext>
            </a:extLst>
          </p:cNvPr>
          <p:cNvSpPr>
            <a:spLocks noGrp="1"/>
          </p:cNvSpPr>
          <p:nvPr>
            <p:ph sz="quarter" idx="14"/>
          </p:nvPr>
        </p:nvSpPr>
        <p:spPr/>
        <p:txBody>
          <a:bodyPr>
            <a:normAutofit fontScale="92500" lnSpcReduction="10000"/>
          </a:bodyPr>
          <a:lstStyle/>
          <a:p>
            <a:r>
              <a:rPr lang="en-US" dirty="0"/>
              <a:t>THERE IS AN ETERNAL REWARD</a:t>
            </a:r>
            <a:endParaRPr lang="en-US" kern="0" dirty="0"/>
          </a:p>
        </p:txBody>
      </p:sp>
      <p:sp>
        <p:nvSpPr>
          <p:cNvPr id="11" name="Content Placeholder 3">
            <a:extLst>
              <a:ext uri="{FF2B5EF4-FFF2-40B4-BE49-F238E27FC236}">
                <a16:creationId xmlns:a16="http://schemas.microsoft.com/office/drawing/2014/main" id="{9789282F-23B7-4DDD-A053-62A7B6331F40}"/>
              </a:ext>
            </a:extLst>
          </p:cNvPr>
          <p:cNvSpPr>
            <a:spLocks noGrp="1"/>
          </p:cNvSpPr>
          <p:nvPr>
            <p:ph idx="1"/>
          </p:nvPr>
        </p:nvSpPr>
        <p:spPr>
          <a:xfrm>
            <a:off x="7235338" y="774440"/>
            <a:ext cx="4449147" cy="4954555"/>
          </a:xfrm>
        </p:spPr>
        <p:txBody>
          <a:bodyPr/>
          <a:lstStyle/>
          <a:p>
            <a:pPr marL="0" indent="0">
              <a:buNone/>
            </a:pPr>
            <a:r>
              <a:rPr lang="en-US" dirty="0">
                <a:latin typeface="Franklin Gothic Demi" panose="020B0703020102020204" pitchFamily="34" charset="0"/>
              </a:rPr>
              <a:t>Therefore,</a:t>
            </a:r>
            <a:r>
              <a:rPr lang="en-US" dirty="0"/>
              <a:t> my dear brothers, stand firm. Let nothing move you. Always give yourselves fully to the work of the Lord, because you know that your labor in the Lord is not in vain.</a:t>
            </a:r>
            <a:br>
              <a:rPr lang="en-US" dirty="0"/>
            </a:br>
            <a:endParaRPr lang="en-US" dirty="0">
              <a:cs typeface="Dubai" panose="020B0604020202020204" pitchFamily="34" charset="-78"/>
            </a:endParaRPr>
          </a:p>
        </p:txBody>
      </p:sp>
      <p:sp>
        <p:nvSpPr>
          <p:cNvPr id="12" name="TextBox 11">
            <a:extLst>
              <a:ext uri="{FF2B5EF4-FFF2-40B4-BE49-F238E27FC236}">
                <a16:creationId xmlns:a16="http://schemas.microsoft.com/office/drawing/2014/main" id="{5B656B87-EA35-49B7-9E09-4EB6A9816EB5}"/>
              </a:ext>
            </a:extLst>
          </p:cNvPr>
          <p:cNvSpPr txBox="1"/>
          <p:nvPr/>
        </p:nvSpPr>
        <p:spPr>
          <a:xfrm>
            <a:off x="7247828" y="4334400"/>
            <a:ext cx="4436657" cy="2203200"/>
          </a:xfrm>
          <a:prstGeom prst="rect">
            <a:avLst/>
          </a:prstGeom>
        </p:spPr>
        <p:txBody>
          <a:bodyPr vert="horz" wrap="square" lIns="91440" tIns="45720" rIns="91440" bIns="45720" rtlCol="0" anchor="ctr">
            <a:normAutofit/>
          </a:bodyPr>
          <a:lstStyle/>
          <a:p>
            <a:pPr marL="342900" indent="-342900" algn="l">
              <a:buFont typeface="Arial" panose="020B0604020202020204" pitchFamily="34" charset="0"/>
              <a:buChar char="•"/>
            </a:pPr>
            <a:r>
              <a:rPr lang="en-US" sz="2200" kern="0" dirty="0"/>
              <a:t>Christ has been raised from the dead</a:t>
            </a:r>
          </a:p>
          <a:p>
            <a:pPr marL="342900" indent="-342900" algn="l">
              <a:buFont typeface="Arial" panose="020B0604020202020204" pitchFamily="34" charset="0"/>
              <a:buChar char="•"/>
            </a:pPr>
            <a:r>
              <a:rPr lang="en-US" sz="2200" kern="0" dirty="0"/>
              <a:t>You will one day be raised to eternal life</a:t>
            </a:r>
          </a:p>
          <a:p>
            <a:pPr marL="342900" indent="-342900" algn="l">
              <a:buFont typeface="Arial" panose="020B0604020202020204" pitchFamily="34" charset="0"/>
              <a:buChar char="•"/>
            </a:pPr>
            <a:r>
              <a:rPr lang="en-US" sz="2200" kern="0" dirty="0"/>
              <a:t>Death will be defeated forever</a:t>
            </a:r>
          </a:p>
        </p:txBody>
      </p:sp>
    </p:spTree>
    <p:extLst>
      <p:ext uri="{BB962C8B-B14F-4D97-AF65-F5344CB8AC3E}">
        <p14:creationId xmlns:p14="http://schemas.microsoft.com/office/powerpoint/2010/main" val="32229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950B7-186A-4CF3-B866-38A10CBD69AE}"/>
              </a:ext>
            </a:extLst>
          </p:cNvPr>
          <p:cNvSpPr>
            <a:spLocks noGrp="1"/>
          </p:cNvSpPr>
          <p:nvPr>
            <p:ph type="ctrTitle"/>
          </p:nvPr>
        </p:nvSpPr>
        <p:spPr/>
        <p:txBody>
          <a:bodyPr/>
          <a:lstStyle/>
          <a:p>
            <a:r>
              <a:rPr lang="en-US" dirty="0"/>
              <a:t>Stand firm in the LORD by working for him with all you have.</a:t>
            </a:r>
          </a:p>
        </p:txBody>
      </p:sp>
    </p:spTree>
    <p:extLst>
      <p:ext uri="{BB962C8B-B14F-4D97-AF65-F5344CB8AC3E}">
        <p14:creationId xmlns:p14="http://schemas.microsoft.com/office/powerpoint/2010/main" val="579919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
      <a:majorFont>
        <a:latin typeface="Georgia"/>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lgn="l">
          <a:defRPr sz="2200" kern="0" dirty="0" smtClean="0">
            <a:solidFill>
              <a:schemeClr val="bg2">
                <a:lumMod val="50000"/>
              </a:schemeClr>
            </a:solidFill>
            <a:latin typeface="Franklin Gothic Heavy" panose="020B09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525</Words>
  <Application>Microsoft Office PowerPoint</Application>
  <PresentationFormat>Widescreen</PresentationFormat>
  <Paragraphs>35</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Abadi</vt:lpstr>
      <vt:lpstr>Arial</vt:lpstr>
      <vt:lpstr>Franklin Gothic Book</vt:lpstr>
      <vt:lpstr>Franklin Gothic Demi</vt:lpstr>
      <vt:lpstr>Franklin Gothic Heavy</vt:lpstr>
      <vt:lpstr>Georgia</vt:lpstr>
      <vt:lpstr>Office Theme</vt:lpstr>
      <vt:lpstr>Work That Lasts</vt:lpstr>
      <vt:lpstr>PowerPoint Presentation</vt:lpstr>
      <vt:lpstr>Is this all there is?</vt:lpstr>
      <vt:lpstr>Therefore, my dear brothers, stand firm. Let nothing move you. Always give yourselves fully to the work of the Lord, because you know that your labor in the Lord is not in vain.  (1 Cor. 15:58 NIV)</vt:lpstr>
      <vt:lpstr>Stand firm in the LORD, and receive an eternal reward for your work.</vt:lpstr>
      <vt:lpstr>Stand firm in the LORD, because there is an eternal reward.</vt:lpstr>
      <vt:lpstr>Stand firm in the LORD, because there is an eternal reward.</vt:lpstr>
      <vt:lpstr>Understand the “Therefore”</vt:lpstr>
      <vt:lpstr>Stand firm in the LORD by working for him with all you have.</vt:lpstr>
      <vt:lpstr>Stand firm in the LORD by working for him with all you have.</vt:lpstr>
      <vt:lpstr>Stand firm in the LORD by working for him with all you have.</vt:lpstr>
      <vt:lpstr>Prioritize Promoting the Gospel</vt:lpstr>
      <vt:lpstr>Finish Well</vt:lpstr>
      <vt:lpstr>Finish Well</vt:lpstr>
      <vt:lpstr>Stand firm in the LORD, and receive an eternal reward for your work.</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We Walk</dc:title>
  <dc:creator>David Jsa</dc:creator>
  <cp:lastModifiedBy>David Jsa</cp:lastModifiedBy>
  <cp:revision>17</cp:revision>
  <dcterms:created xsi:type="dcterms:W3CDTF">2019-01-24T03:41:34Z</dcterms:created>
  <dcterms:modified xsi:type="dcterms:W3CDTF">2019-07-06T22:55:22Z</dcterms:modified>
</cp:coreProperties>
</file>