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531" r:id="rId2"/>
    <p:sldId id="1545" r:id="rId3"/>
    <p:sldId id="1546" r:id="rId4"/>
    <p:sldId id="1547" r:id="rId5"/>
    <p:sldId id="1548" r:id="rId6"/>
    <p:sldId id="1549" r:id="rId7"/>
    <p:sldId id="1550" r:id="rId8"/>
    <p:sldId id="1552" r:id="rId9"/>
    <p:sldId id="1556" r:id="rId10"/>
    <p:sldId id="1533" r:id="rId11"/>
    <p:sldId id="1555" r:id="rId12"/>
    <p:sldId id="1557" r:id="rId13"/>
    <p:sldId id="1558" r:id="rId14"/>
    <p:sldId id="1559" r:id="rId15"/>
    <p:sldId id="1560" r:id="rId16"/>
    <p:sldId id="1561" r:id="rId17"/>
    <p:sldId id="1562" r:id="rId18"/>
    <p:sldId id="1563" r:id="rId19"/>
    <p:sldId id="1564" r:id="rId20"/>
    <p:sldId id="1565" r:id="rId21"/>
    <p:sldId id="1566" r:id="rId22"/>
    <p:sldId id="1567" r:id="rId23"/>
    <p:sldId id="1568" r:id="rId24"/>
    <p:sldId id="1569" r:id="rId25"/>
    <p:sldId id="1570" r:id="rId26"/>
    <p:sldId id="1571" r:id="rId27"/>
    <p:sldId id="1572" r:id="rId28"/>
    <p:sldId id="15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68"/>
    <p:restoredTop sz="96327"/>
  </p:normalViewPr>
  <p:slideViewPr>
    <p:cSldViewPr snapToGrid="0" snapToObjects="1">
      <p:cViewPr varScale="1">
        <p:scale>
          <a:sx n="76" d="100"/>
          <a:sy n="76" d="100"/>
        </p:scale>
        <p:origin x="200"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7/9/20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坐, 桌, 電腦, 天空 的圖片&#10;&#10;自動產生的描述">
            <a:extLst>
              <a:ext uri="{FF2B5EF4-FFF2-40B4-BE49-F238E27FC236}">
                <a16:creationId xmlns:a16="http://schemas.microsoft.com/office/drawing/2014/main" id="{EAF58680-AE27-6B44-83FE-69F7A52179E7}"/>
              </a:ext>
            </a:extLst>
          </p:cNvPr>
          <p:cNvPicPr>
            <a:picLocks noChangeAspect="1"/>
          </p:cNvPicPr>
          <p:nvPr/>
        </p:nvPicPr>
        <p:blipFill>
          <a:blip r:embed="rId2"/>
          <a:stretch>
            <a:fillRect/>
          </a:stretch>
        </p:blipFill>
        <p:spPr>
          <a:xfrm>
            <a:off x="-1" y="-1"/>
            <a:ext cx="12184983" cy="6858001"/>
          </a:xfrm>
          <a:prstGeom prst="rect">
            <a:avLst/>
          </a:prstGeom>
        </p:spPr>
      </p:pic>
      <p:sp>
        <p:nvSpPr>
          <p:cNvPr id="8" name="文字方塊 7">
            <a:extLst>
              <a:ext uri="{FF2B5EF4-FFF2-40B4-BE49-F238E27FC236}">
                <a16:creationId xmlns:a16="http://schemas.microsoft.com/office/drawing/2014/main" id="{E0715561-492E-324E-8EF4-53DDE7DAE64E}"/>
              </a:ext>
            </a:extLst>
          </p:cNvPr>
          <p:cNvSpPr txBox="1"/>
          <p:nvPr/>
        </p:nvSpPr>
        <p:spPr>
          <a:xfrm>
            <a:off x="8577319" y="2512557"/>
            <a:ext cx="1980029" cy="523220"/>
          </a:xfrm>
          <a:prstGeom prst="rect">
            <a:avLst/>
          </a:prstGeom>
          <a:noFill/>
        </p:spPr>
        <p:txBody>
          <a:bodyPr wrap="none" rtlCol="0">
            <a:spAutoFit/>
          </a:bodyPr>
          <a:lstStyle/>
          <a:p>
            <a:r>
              <a:rPr kumimoji="1" lang="zh-TW" altLang="en-US" sz="2800" dirty="0">
                <a:latin typeface="Heiti SC Medium" pitchFamily="2" charset="-128"/>
                <a:ea typeface="Heiti SC Medium" pitchFamily="2" charset="-128"/>
              </a:rPr>
              <a:t>房正豪牧師</a:t>
            </a:r>
          </a:p>
        </p:txBody>
      </p:sp>
    </p:spTree>
    <p:extLst>
      <p:ext uri="{BB962C8B-B14F-4D97-AF65-F5344CB8AC3E}">
        <p14:creationId xmlns:p14="http://schemas.microsoft.com/office/powerpoint/2010/main" val="30574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2E576711-5ED4-4746-9B53-1981EEE2A5F3}"/>
              </a:ext>
            </a:extLst>
          </p:cNvPr>
          <p:cNvSpPr txBox="1"/>
          <p:nvPr/>
        </p:nvSpPr>
        <p:spPr>
          <a:xfrm>
            <a:off x="4947447" y="1950813"/>
            <a:ext cx="2297104" cy="523220"/>
          </a:xfrm>
          <a:prstGeom prst="rect">
            <a:avLst/>
          </a:prstGeom>
          <a:noFill/>
        </p:spPr>
        <p:txBody>
          <a:bodyPr wrap="none" rtlCol="0">
            <a:spAutoFit/>
          </a:bodyPr>
          <a:lstStyle/>
          <a:p>
            <a:r>
              <a:rPr kumimoji="1" lang="en" altLang="zh-TW" sz="2800" dirty="0"/>
              <a:t>God of Wealth</a:t>
            </a:r>
            <a:endParaRPr kumimoji="1" lang="zh-TW" altLang="en-US" sz="2800" dirty="0"/>
          </a:p>
        </p:txBody>
      </p:sp>
      <p:pic>
        <p:nvPicPr>
          <p:cNvPr id="3" name="圖片 2" descr="一張含有 大自然, 天空 的圖片&#10;&#10;自動產生的描述">
            <a:extLst>
              <a:ext uri="{FF2B5EF4-FFF2-40B4-BE49-F238E27FC236}">
                <a16:creationId xmlns:a16="http://schemas.microsoft.com/office/drawing/2014/main" id="{10A81617-E89C-1D48-BC8F-3159F3464A5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6476"/>
                    </a14:imgEffect>
                    <a14:imgEffect>
                      <a14:saturation sat="157000"/>
                    </a14:imgEffect>
                    <a14:imgEffect>
                      <a14:brightnessContrast bright="20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0643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29:6-7 </a:t>
            </a:r>
          </a:p>
          <a:p>
            <a:r>
              <a:rPr kumimoji="1" lang="en-US" altLang="zh-TW" sz="4800" b="1" dirty="0">
                <a:latin typeface="Microsoft YaHei UI Light" panose="020B0502040204020203" pitchFamily="34" charset="-122"/>
                <a:ea typeface="Microsoft YaHei UI Light" panose="020B0502040204020203" pitchFamily="34" charset="-122"/>
              </a:rPr>
              <a:t>6 </a:t>
            </a:r>
            <a:r>
              <a:rPr kumimoji="1" lang="zh-TW" altLang="en-US" sz="4800" b="1" dirty="0">
                <a:latin typeface="Microsoft YaHei UI Light" panose="020B0502040204020203" pitchFamily="34" charset="-122"/>
                <a:ea typeface="Microsoft YaHei UI Light" panose="020B0502040204020203" pitchFamily="34" charset="-122"/>
              </a:rPr>
              <a:t>他也使之跳跃如牛犊，使黎巴嫩和西连跳跃如野牛犊。</a:t>
            </a:r>
          </a:p>
          <a:p>
            <a:r>
              <a:rPr kumimoji="1" lang="en-US" altLang="zh-TW" sz="4800" b="1" dirty="0">
                <a:latin typeface="Microsoft YaHei UI Light" panose="020B0502040204020203" pitchFamily="34" charset="-122"/>
                <a:ea typeface="Microsoft YaHei UI Light" panose="020B0502040204020203" pitchFamily="34" charset="-122"/>
              </a:rPr>
              <a:t>7 </a:t>
            </a:r>
            <a:r>
              <a:rPr kumimoji="1" lang="zh-TW" altLang="en-US" sz="4800" b="1" dirty="0">
                <a:latin typeface="Microsoft YaHei UI Light" panose="020B0502040204020203" pitchFamily="34" charset="-122"/>
                <a:ea typeface="Microsoft YaHei UI Light" panose="020B0502040204020203" pitchFamily="34" charset="-122"/>
              </a:rPr>
              <a:t>耶和华的声音使火焰分岔。</a:t>
            </a:r>
            <a:endParaRPr kumimoji="1" lang="en-US"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6905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29:6-7 </a:t>
            </a:r>
          </a:p>
          <a:p>
            <a:r>
              <a:rPr kumimoji="1" lang="en" altLang="zh-TW" sz="4800" b="1" dirty="0">
                <a:latin typeface="Microsoft YaHei UI Light" panose="020B0502040204020203" pitchFamily="34" charset="-122"/>
                <a:ea typeface="Microsoft YaHei UI Light" panose="020B0502040204020203" pitchFamily="34" charset="-122"/>
              </a:rPr>
              <a:t>6 He makes them stagger like a calf,</a:t>
            </a:r>
          </a:p>
          <a:p>
            <a:r>
              <a:rPr kumimoji="1" lang="en" altLang="zh-TW" sz="4800" b="1" dirty="0">
                <a:latin typeface="Microsoft YaHei UI Light" panose="020B0502040204020203" pitchFamily="34" charset="-122"/>
                <a:ea typeface="Microsoft YaHei UI Light" panose="020B0502040204020203" pitchFamily="34" charset="-122"/>
              </a:rPr>
              <a:t>even Lebanon and </a:t>
            </a:r>
            <a:r>
              <a:rPr kumimoji="1" lang="en" altLang="zh-TW" sz="4800" b="1" dirty="0" err="1">
                <a:latin typeface="Microsoft YaHei UI Light" panose="020B0502040204020203" pitchFamily="34" charset="-122"/>
                <a:ea typeface="Microsoft YaHei UI Light" panose="020B0502040204020203" pitchFamily="34" charset="-122"/>
              </a:rPr>
              <a:t>Sirion</a:t>
            </a:r>
            <a:r>
              <a:rPr kumimoji="1" lang="en" altLang="zh-TW" sz="4800" b="1" dirty="0">
                <a:latin typeface="Microsoft YaHei UI Light" panose="020B0502040204020203" pitchFamily="34" charset="-122"/>
                <a:ea typeface="Microsoft YaHei UI Light" panose="020B0502040204020203" pitchFamily="34" charset="-122"/>
              </a:rPr>
              <a:t> like a young wild ox.</a:t>
            </a:r>
          </a:p>
          <a:p>
            <a:r>
              <a:rPr kumimoji="1" lang="en" altLang="zh-TW" sz="4800" b="1" dirty="0">
                <a:latin typeface="Microsoft YaHei UI Light" panose="020B0502040204020203" pitchFamily="34" charset="-122"/>
                <a:ea typeface="Microsoft YaHei UI Light" panose="020B0502040204020203" pitchFamily="34" charset="-122"/>
              </a:rPr>
              <a:t>7 The voice of the Lord shoots out flashes of fire.</a:t>
            </a:r>
          </a:p>
        </p:txBody>
      </p:sp>
    </p:spTree>
    <p:extLst>
      <p:ext uri="{BB962C8B-B14F-4D97-AF65-F5344CB8AC3E}">
        <p14:creationId xmlns:p14="http://schemas.microsoft.com/office/powerpoint/2010/main" val="249537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29:8-9 </a:t>
            </a:r>
          </a:p>
          <a:p>
            <a:r>
              <a:rPr kumimoji="1" lang="en-US" altLang="zh-TW" sz="4800" b="1" dirty="0">
                <a:latin typeface="Microsoft YaHei UI Light" panose="020B0502040204020203" pitchFamily="34" charset="-122"/>
                <a:ea typeface="Microsoft YaHei UI Light" panose="020B0502040204020203" pitchFamily="34" charset="-122"/>
              </a:rPr>
              <a:t>8 </a:t>
            </a:r>
            <a:r>
              <a:rPr kumimoji="1" lang="zh-TW" altLang="en-US" sz="4800" b="1" dirty="0">
                <a:latin typeface="Microsoft YaHei UI Light" panose="020B0502040204020203" pitchFamily="34" charset="-122"/>
                <a:ea typeface="Microsoft YaHei UI Light" panose="020B0502040204020203" pitchFamily="34" charset="-122"/>
              </a:rPr>
              <a:t>耶和华的声音震动旷野，耶和华震动加低斯的旷野。</a:t>
            </a:r>
          </a:p>
          <a:p>
            <a:r>
              <a:rPr kumimoji="1" lang="en-US" altLang="zh-TW" sz="4800" b="1" dirty="0">
                <a:latin typeface="Microsoft YaHei UI Light" panose="020B0502040204020203" pitchFamily="34" charset="-122"/>
                <a:ea typeface="Microsoft YaHei UI Light" panose="020B0502040204020203" pitchFamily="34" charset="-122"/>
              </a:rPr>
              <a:t>9 </a:t>
            </a:r>
            <a:r>
              <a:rPr kumimoji="1" lang="zh-TW" altLang="en-US" sz="4800" b="1" dirty="0">
                <a:latin typeface="Microsoft YaHei UI Light" panose="020B0502040204020203" pitchFamily="34" charset="-122"/>
                <a:ea typeface="Microsoft YaHei UI Light" panose="020B0502040204020203" pitchFamily="34" charset="-122"/>
              </a:rPr>
              <a:t>耶和华的声音惊动母鹿落胎，树木也脱落净光。凡在他殿中的，都称说他的荣耀。</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49168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600164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29:8-9 </a:t>
            </a:r>
          </a:p>
          <a:p>
            <a:r>
              <a:rPr kumimoji="1" lang="en-US" altLang="zh-TW" sz="4800" b="1" dirty="0">
                <a:latin typeface="Microsoft YaHei UI Light" panose="020B0502040204020203" pitchFamily="34" charset="-122"/>
                <a:ea typeface="Microsoft YaHei UI Light" panose="020B0502040204020203" pitchFamily="34" charset="-122"/>
              </a:rPr>
              <a:t>8 The voice of the Lord shakes the wilderness; the voice of the Lord shakes the wilderness of Kadesh.</a:t>
            </a:r>
          </a:p>
          <a:p>
            <a:r>
              <a:rPr kumimoji="1" lang="en-US" altLang="zh-TW" sz="4800" b="1" dirty="0">
                <a:latin typeface="Microsoft YaHei UI Light" panose="020B0502040204020203" pitchFamily="34" charset="-122"/>
                <a:ea typeface="Microsoft YaHei UI Light" panose="020B0502040204020203" pitchFamily="34" charset="-122"/>
              </a:rPr>
              <a:t>9 The voice of the Lord causes deer to give birth, and strips the forest bare. In his Temple all of them shout, “Glory!”</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24934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希伯来书 </a:t>
            </a:r>
            <a:r>
              <a:rPr kumimoji="1" lang="en" altLang="zh-TW" sz="4800" b="1" dirty="0">
                <a:latin typeface="Microsoft YaHei UI Light" panose="020B0502040204020203" pitchFamily="34" charset="-122"/>
                <a:ea typeface="Microsoft YaHei UI Light" panose="020B0502040204020203" pitchFamily="34" charset="-122"/>
              </a:rPr>
              <a:t>Hebrews </a:t>
            </a:r>
            <a:r>
              <a:rPr kumimoji="1" lang="en-US" altLang="zh-TW" sz="4800" b="1" dirty="0">
                <a:latin typeface="Microsoft YaHei UI Light" panose="020B0502040204020203" pitchFamily="34" charset="-122"/>
                <a:ea typeface="Microsoft YaHei UI Light" panose="020B0502040204020203" pitchFamily="34" charset="-122"/>
              </a:rPr>
              <a:t>12:26-29</a:t>
            </a:r>
          </a:p>
          <a:p>
            <a:r>
              <a:rPr kumimoji="1" lang="en-US" altLang="zh-TW" sz="4800" b="1" dirty="0">
                <a:latin typeface="Microsoft YaHei UI Light" panose="020B0502040204020203" pitchFamily="34" charset="-122"/>
                <a:ea typeface="Microsoft YaHei UI Light" panose="020B0502040204020203" pitchFamily="34" charset="-122"/>
              </a:rPr>
              <a:t>26 </a:t>
            </a:r>
            <a:r>
              <a:rPr kumimoji="1" lang="zh-TW" altLang="en-US" sz="4800" b="1" dirty="0">
                <a:latin typeface="Microsoft YaHei UI Light" panose="020B0502040204020203" pitchFamily="34" charset="-122"/>
                <a:ea typeface="Microsoft YaHei UI Light" panose="020B0502040204020203" pitchFamily="34" charset="-122"/>
              </a:rPr>
              <a:t>当时他的声音震动了地，但如今他应许说：“再一次我不单要震动地，还要震动天。” </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27 </a:t>
            </a:r>
            <a:r>
              <a:rPr kumimoji="1" lang="zh-TW" altLang="en-US" sz="4800" b="1" dirty="0">
                <a:latin typeface="Microsoft YaHei UI Light" panose="020B0502040204020203" pitchFamily="34" charset="-122"/>
                <a:ea typeface="Microsoft YaHei UI Light" panose="020B0502040204020203" pitchFamily="34" charset="-122"/>
              </a:rPr>
              <a:t>这再一次的话，是指明被震动的，就是受造之物都要挪去，使那不被震动的常存。</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76483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28 </a:t>
            </a:r>
            <a:r>
              <a:rPr kumimoji="1" lang="zh-TW" altLang="en-US" sz="4800" b="1" dirty="0">
                <a:latin typeface="Microsoft YaHei UI Light" panose="020B0502040204020203" pitchFamily="34" charset="-122"/>
                <a:ea typeface="Microsoft YaHei UI Light" panose="020B0502040204020203" pitchFamily="34" charset="-122"/>
              </a:rPr>
              <a:t>所以，我们既得了不能震动的国，就当感恩，照神所喜悦的，用虔诚、敬畏的心侍奉神， </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29 </a:t>
            </a:r>
            <a:r>
              <a:rPr kumimoji="1" lang="zh-TW" altLang="en-US" sz="4800" b="1" dirty="0">
                <a:latin typeface="Microsoft YaHei UI Light" panose="020B0502040204020203" pitchFamily="34" charset="-122"/>
                <a:ea typeface="Microsoft YaHei UI Light" panose="020B0502040204020203" pitchFamily="34" charset="-122"/>
              </a:rPr>
              <a:t>因为我们的神乃是烈火。</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82233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希伯来书 </a:t>
            </a:r>
            <a:r>
              <a:rPr kumimoji="1" lang="en" altLang="zh-TW" sz="4800" b="1" dirty="0">
                <a:latin typeface="Microsoft YaHei UI Light" panose="020B0502040204020203" pitchFamily="34" charset="-122"/>
                <a:ea typeface="Microsoft YaHei UI Light" panose="020B0502040204020203" pitchFamily="34" charset="-122"/>
              </a:rPr>
              <a:t>Hebrews </a:t>
            </a:r>
            <a:r>
              <a:rPr kumimoji="1" lang="en-US" altLang="zh-TW" sz="4800" b="1" dirty="0">
                <a:latin typeface="Microsoft YaHei UI Light" panose="020B0502040204020203" pitchFamily="34" charset="-122"/>
                <a:ea typeface="Microsoft YaHei UI Light" panose="020B0502040204020203" pitchFamily="34" charset="-122"/>
              </a:rPr>
              <a:t>12:26-29</a:t>
            </a:r>
          </a:p>
          <a:p>
            <a:r>
              <a:rPr kumimoji="1" lang="en-US" altLang="zh-TW" sz="4800" b="1" dirty="0">
                <a:latin typeface="Microsoft YaHei UI Light" panose="020B0502040204020203" pitchFamily="34" charset="-122"/>
                <a:ea typeface="Microsoft YaHei UI Light" panose="020B0502040204020203" pitchFamily="34" charset="-122"/>
              </a:rPr>
              <a:t>26 At that time his voice shook the earth, but now he has promised, “Once more I will shake not only the earth but also heaven.”</a:t>
            </a:r>
          </a:p>
        </p:txBody>
      </p:sp>
    </p:spTree>
    <p:extLst>
      <p:ext uri="{BB962C8B-B14F-4D97-AF65-F5344CB8AC3E}">
        <p14:creationId xmlns:p14="http://schemas.microsoft.com/office/powerpoint/2010/main" val="350571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27 The expression “once more” signifies the removal of what can be shaken, that is, what he has made, so that what cannot be shaken may remain. </a:t>
            </a:r>
          </a:p>
        </p:txBody>
      </p:sp>
    </p:spTree>
    <p:extLst>
      <p:ext uri="{BB962C8B-B14F-4D97-AF65-F5344CB8AC3E}">
        <p14:creationId xmlns:p14="http://schemas.microsoft.com/office/powerpoint/2010/main" val="272264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28 Therefore, since we are receiving a kingdom that cannot be shaken, let us be thankful and worship God in reverence and fear in a way that pleases him. </a:t>
            </a:r>
          </a:p>
          <a:p>
            <a:r>
              <a:rPr kumimoji="1" lang="en-US" altLang="zh-TW" sz="4800" b="1" dirty="0">
                <a:latin typeface="Microsoft YaHei UI Light" panose="020B0502040204020203" pitchFamily="34" charset="-122"/>
                <a:ea typeface="Microsoft YaHei UI Light" panose="020B0502040204020203" pitchFamily="34" charset="-122"/>
              </a:rPr>
              <a:t>29 For “our God is an all-consuming fire.”</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81567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US" altLang="zh-TW" sz="4800" b="1" dirty="0">
                <a:latin typeface="Microsoft YaHei UI Light" panose="020B0502040204020203" pitchFamily="34" charset="-122"/>
                <a:ea typeface="Microsoft YaHei UI Light" panose="020B0502040204020203" pitchFamily="34" charset="-122"/>
              </a:rPr>
              <a:t>29:1-2</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1 </a:t>
            </a:r>
            <a:r>
              <a:rPr kumimoji="1" lang="zh-TW" altLang="en-US" sz="4800" b="1" dirty="0">
                <a:latin typeface="Microsoft YaHei UI Light" panose="020B0502040204020203" pitchFamily="34" charset="-122"/>
                <a:ea typeface="Microsoft YaHei UI Light" panose="020B0502040204020203" pitchFamily="34" charset="-122"/>
              </a:rPr>
              <a:t>神的众子啊，你们要将荣耀、能力归给耶和华，归给耶和华！</a:t>
            </a:r>
          </a:p>
          <a:p>
            <a:r>
              <a:rPr kumimoji="1" lang="en-US" altLang="zh-TW" sz="4800" b="1" dirty="0">
                <a:latin typeface="Microsoft YaHei UI Light" panose="020B0502040204020203" pitchFamily="34" charset="-122"/>
                <a:ea typeface="Microsoft YaHei UI Light" panose="020B0502040204020203" pitchFamily="34" charset="-122"/>
              </a:rPr>
              <a:t>2 </a:t>
            </a:r>
            <a:r>
              <a:rPr kumimoji="1" lang="zh-TW" altLang="en-US" sz="4800" b="1" dirty="0">
                <a:latin typeface="Microsoft YaHei UI Light" panose="020B0502040204020203" pitchFamily="34" charset="-122"/>
                <a:ea typeface="Microsoft YaHei UI Light" panose="020B0502040204020203" pitchFamily="34" charset="-122"/>
              </a:rPr>
              <a:t>要将耶和华的名所当得的荣耀归给他，以圣洁的</a:t>
            </a:r>
            <a:r>
              <a:rPr kumimoji="1" lang="en-US" altLang="zh-TW" sz="4800" b="1" dirty="0">
                <a:latin typeface="Microsoft YaHei UI Light" panose="020B0502040204020203" pitchFamily="34" charset="-122"/>
                <a:ea typeface="Microsoft YaHei UI Light" panose="020B0502040204020203" pitchFamily="34" charset="-122"/>
              </a:rPr>
              <a:t>[a]</a:t>
            </a:r>
            <a:r>
              <a:rPr kumimoji="1" lang="zh-TW" altLang="en-US" sz="4800" b="1" dirty="0">
                <a:latin typeface="Microsoft YaHei UI Light" panose="020B0502040204020203" pitchFamily="34" charset="-122"/>
                <a:ea typeface="Microsoft YaHei UI Light" panose="020B0502040204020203" pitchFamily="34" charset="-122"/>
              </a:rPr>
              <a:t>装饰敬拜耶和华！</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099039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约翰福音 </a:t>
            </a:r>
            <a:r>
              <a:rPr kumimoji="1" lang="en" altLang="zh-TW" sz="4800" b="1" dirty="0">
                <a:latin typeface="Microsoft YaHei UI Light" panose="020B0502040204020203" pitchFamily="34" charset="-122"/>
                <a:ea typeface="Microsoft YaHei UI Light" panose="020B0502040204020203" pitchFamily="34" charset="-122"/>
              </a:rPr>
              <a:t>John </a:t>
            </a:r>
            <a:r>
              <a:rPr kumimoji="1" lang="en-US" altLang="zh-TW" sz="4800" b="1" dirty="0">
                <a:latin typeface="Microsoft YaHei UI Light" panose="020B0502040204020203" pitchFamily="34" charset="-122"/>
                <a:ea typeface="Microsoft YaHei UI Light" panose="020B0502040204020203" pitchFamily="34" charset="-122"/>
              </a:rPr>
              <a:t>10:27-28</a:t>
            </a:r>
          </a:p>
          <a:p>
            <a:r>
              <a:rPr kumimoji="1" lang="en-US" altLang="zh-TW" sz="4800" b="1" dirty="0">
                <a:latin typeface="Microsoft YaHei UI Light" panose="020B0502040204020203" pitchFamily="34" charset="-122"/>
                <a:ea typeface="Microsoft YaHei UI Light" panose="020B0502040204020203" pitchFamily="34" charset="-122"/>
              </a:rPr>
              <a:t>27 </a:t>
            </a:r>
            <a:r>
              <a:rPr kumimoji="1" lang="zh-TW" altLang="en-US" sz="4800" b="1" dirty="0">
                <a:latin typeface="Microsoft YaHei UI Light" panose="020B0502040204020203" pitchFamily="34" charset="-122"/>
                <a:ea typeface="Microsoft YaHei UI Light" panose="020B0502040204020203" pitchFamily="34" charset="-122"/>
              </a:rPr>
              <a:t>我的羊听我的声音，我也认识他们，他们也跟着我。 </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28 </a:t>
            </a:r>
            <a:r>
              <a:rPr kumimoji="1" lang="zh-TW" altLang="en-US" sz="4800" b="1" dirty="0">
                <a:latin typeface="Microsoft YaHei UI Light" panose="020B0502040204020203" pitchFamily="34" charset="-122"/>
                <a:ea typeface="Microsoft YaHei UI Light" panose="020B0502040204020203" pitchFamily="34" charset="-122"/>
              </a:rPr>
              <a:t>我又赐给他们永生，他们永不灭亡，谁也不能从我手里把他们夺去。 </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98386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约翰福音 </a:t>
            </a:r>
            <a:r>
              <a:rPr kumimoji="1" lang="en" altLang="zh-TW" sz="4800" b="1" dirty="0">
                <a:latin typeface="Microsoft YaHei UI Light" panose="020B0502040204020203" pitchFamily="34" charset="-122"/>
                <a:ea typeface="Microsoft YaHei UI Light" panose="020B0502040204020203" pitchFamily="34" charset="-122"/>
              </a:rPr>
              <a:t>John </a:t>
            </a:r>
            <a:r>
              <a:rPr kumimoji="1" lang="en-US" altLang="zh-TW" sz="4800" b="1" dirty="0">
                <a:latin typeface="Microsoft YaHei UI Light" panose="020B0502040204020203" pitchFamily="34" charset="-122"/>
                <a:ea typeface="Microsoft YaHei UI Light" panose="020B0502040204020203" pitchFamily="34" charset="-122"/>
              </a:rPr>
              <a:t>10:27-28</a:t>
            </a:r>
          </a:p>
          <a:p>
            <a:r>
              <a:rPr kumimoji="1" lang="en-US" altLang="zh-TW" sz="4800" b="1" dirty="0">
                <a:latin typeface="Microsoft YaHei UI Light" panose="020B0502040204020203" pitchFamily="34" charset="-122"/>
                <a:ea typeface="Microsoft YaHei UI Light" panose="020B0502040204020203" pitchFamily="34" charset="-122"/>
              </a:rPr>
              <a:t>27 My sheep hear my voice. I know them, and they follow me. </a:t>
            </a:r>
          </a:p>
          <a:p>
            <a:r>
              <a:rPr kumimoji="1" lang="en-US" altLang="zh-TW" sz="4800" b="1" dirty="0">
                <a:latin typeface="Microsoft YaHei UI Light" panose="020B0502040204020203" pitchFamily="34" charset="-122"/>
                <a:ea typeface="Microsoft YaHei UI Light" panose="020B0502040204020203" pitchFamily="34" charset="-122"/>
              </a:rPr>
              <a:t>28 I give them eternal life, they’ll never be lost, and no one will snatch them out of my hand.</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633247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29:10-11 </a:t>
            </a:r>
          </a:p>
          <a:p>
            <a:r>
              <a:rPr kumimoji="1" lang="en-US" altLang="zh-TW" sz="4800" b="1" dirty="0">
                <a:latin typeface="Microsoft YaHei UI Light" panose="020B0502040204020203" pitchFamily="34" charset="-122"/>
                <a:ea typeface="Microsoft YaHei UI Light" panose="020B0502040204020203" pitchFamily="34" charset="-122"/>
              </a:rPr>
              <a:t>10 </a:t>
            </a:r>
            <a:r>
              <a:rPr kumimoji="1" lang="zh-TW" altLang="en-US" sz="4800" b="1" dirty="0">
                <a:latin typeface="Microsoft YaHei UI Light" panose="020B0502040204020203" pitchFamily="34" charset="-122"/>
                <a:ea typeface="Microsoft YaHei UI Light" panose="020B0502040204020203" pitchFamily="34" charset="-122"/>
              </a:rPr>
              <a:t>洪水泛滥之时，耶和华坐着为王；耶和华坐着为王，直到永远。</a:t>
            </a:r>
          </a:p>
          <a:p>
            <a:r>
              <a:rPr kumimoji="1" lang="en-US" altLang="zh-TW" sz="4800" b="1" dirty="0">
                <a:latin typeface="Microsoft YaHei UI Light" panose="020B0502040204020203" pitchFamily="34" charset="-122"/>
                <a:ea typeface="Microsoft YaHei UI Light" panose="020B0502040204020203" pitchFamily="34" charset="-122"/>
              </a:rPr>
              <a:t>11 </a:t>
            </a:r>
            <a:r>
              <a:rPr kumimoji="1" lang="zh-TW" altLang="en-US" sz="4800" b="1" dirty="0">
                <a:latin typeface="Microsoft YaHei UI Light" panose="020B0502040204020203" pitchFamily="34" charset="-122"/>
                <a:ea typeface="Microsoft YaHei UI Light" panose="020B0502040204020203" pitchFamily="34" charset="-122"/>
              </a:rPr>
              <a:t>耶和华必赐力量给他的百姓，耶和华必赐平安的福给他的百姓。</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532041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29:10-11 </a:t>
            </a:r>
          </a:p>
          <a:p>
            <a:r>
              <a:rPr kumimoji="1" lang="en-US" altLang="zh-TW" sz="4800" b="1" dirty="0">
                <a:latin typeface="Microsoft YaHei UI Light" panose="020B0502040204020203" pitchFamily="34" charset="-122"/>
                <a:ea typeface="Microsoft YaHei UI Light" panose="020B0502040204020203" pitchFamily="34" charset="-122"/>
              </a:rPr>
              <a:t>10 The Lord sat enthroned over the flood, and the Lord sits as king forever.</a:t>
            </a:r>
          </a:p>
          <a:p>
            <a:r>
              <a:rPr kumimoji="1" lang="en-US" altLang="zh-TW" sz="4800" b="1" dirty="0">
                <a:latin typeface="Microsoft YaHei UI Light" panose="020B0502040204020203" pitchFamily="34" charset="-122"/>
                <a:ea typeface="Microsoft YaHei UI Light" panose="020B0502040204020203" pitchFamily="34" charset="-122"/>
              </a:rPr>
              <a:t>11 The Lord will give strength to his people; the Lord will bless his people with peace.</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069035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b="1" dirty="0">
                <a:latin typeface="Microsoft YaHei UI Light" panose="020B0502040204020203" pitchFamily="34" charset="-122"/>
                <a:ea typeface="Microsoft YaHei UI Light" panose="020B0502040204020203" pitchFamily="34" charset="-122"/>
              </a:rPr>
              <a:t>21:3-5</a:t>
            </a:r>
          </a:p>
          <a:p>
            <a:r>
              <a:rPr kumimoji="1" lang="en-US" altLang="zh-TW" sz="4800" b="1" dirty="0">
                <a:latin typeface="Microsoft YaHei UI Light" panose="020B0502040204020203" pitchFamily="34" charset="-122"/>
                <a:ea typeface="Microsoft YaHei UI Light" panose="020B0502040204020203" pitchFamily="34" charset="-122"/>
              </a:rPr>
              <a:t>3 </a:t>
            </a:r>
            <a:r>
              <a:rPr kumimoji="1" lang="zh-TW" altLang="en-US" sz="4800" b="1" dirty="0">
                <a:latin typeface="Microsoft YaHei UI Light" panose="020B0502040204020203" pitchFamily="34" charset="-122"/>
                <a:ea typeface="Microsoft YaHei UI Light" panose="020B0502040204020203" pitchFamily="34" charset="-122"/>
              </a:rPr>
              <a:t>我听见有大声音从宝座出来说：“看哪，神的帐幕在人间！他要与人同住，他们要做他的子民，神要亲自与他们同在，做他们的神。 </a:t>
            </a:r>
            <a:endParaRPr kumimoji="1" lang="en-US"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117859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4 </a:t>
            </a:r>
            <a:r>
              <a:rPr kumimoji="1" lang="zh-TW" altLang="en-US" sz="4800" b="1" dirty="0">
                <a:latin typeface="Microsoft YaHei UI Light" panose="020B0502040204020203" pitchFamily="34" charset="-122"/>
                <a:ea typeface="Microsoft YaHei UI Light" panose="020B0502040204020203" pitchFamily="34" charset="-122"/>
              </a:rPr>
              <a:t>神要擦去他们一切的眼泪，不再有死亡，也不再有悲哀、哭号、疼痛，因为以前的事都过去了。” </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5 </a:t>
            </a:r>
            <a:r>
              <a:rPr kumimoji="1" lang="zh-TW" altLang="en-US" sz="4800" b="1" dirty="0">
                <a:latin typeface="Microsoft YaHei UI Light" panose="020B0502040204020203" pitchFamily="34" charset="-122"/>
                <a:ea typeface="Microsoft YaHei UI Light" panose="020B0502040204020203" pitchFamily="34" charset="-122"/>
              </a:rPr>
              <a:t>坐宝座的说：“看哪，我将一切都更新了！”又说：“你要写上，因这些话是可信的，是真实的。”</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47934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启示录 </a:t>
            </a:r>
            <a:r>
              <a:rPr kumimoji="1" lang="en" altLang="zh-TW" sz="4800" b="1" dirty="0">
                <a:latin typeface="Microsoft YaHei UI Light" panose="020B0502040204020203" pitchFamily="34" charset="-122"/>
                <a:ea typeface="Microsoft YaHei UI Light" panose="020B0502040204020203" pitchFamily="34" charset="-122"/>
              </a:rPr>
              <a:t>Revelation </a:t>
            </a:r>
            <a:r>
              <a:rPr kumimoji="1" lang="en-US" altLang="zh-TW" sz="4800" b="1" dirty="0">
                <a:latin typeface="Microsoft YaHei UI Light" panose="020B0502040204020203" pitchFamily="34" charset="-122"/>
                <a:ea typeface="Microsoft YaHei UI Light" panose="020B0502040204020203" pitchFamily="34" charset="-122"/>
              </a:rPr>
              <a:t>21:3-5</a:t>
            </a:r>
          </a:p>
          <a:p>
            <a:r>
              <a:rPr kumimoji="1" lang="en-US" altLang="zh-TW" sz="4800" b="1" dirty="0">
                <a:latin typeface="Microsoft YaHei UI Light" panose="020B0502040204020203" pitchFamily="34" charset="-122"/>
                <a:ea typeface="Microsoft YaHei UI Light" panose="020B0502040204020203" pitchFamily="34" charset="-122"/>
              </a:rPr>
              <a:t>3 I heard a loud voice from the throne say, “See, the tent of God is among humans! He will make his home with them, and they will be his people. God himself will be with them, and he will be their God.</a:t>
            </a:r>
          </a:p>
        </p:txBody>
      </p:sp>
    </p:spTree>
    <p:extLst>
      <p:ext uri="{BB962C8B-B14F-4D97-AF65-F5344CB8AC3E}">
        <p14:creationId xmlns:p14="http://schemas.microsoft.com/office/powerpoint/2010/main" val="4077923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4 He will wipe every tear from their eyes. There won’t be death anymore. There won’t be any grief, crying, or pain, because the first things have disappeared.”</a:t>
            </a:r>
          </a:p>
        </p:txBody>
      </p:sp>
    </p:spTree>
    <p:extLst>
      <p:ext uri="{BB962C8B-B14F-4D97-AF65-F5344CB8AC3E}">
        <p14:creationId xmlns:p14="http://schemas.microsoft.com/office/powerpoint/2010/main" val="164528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56140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5 The one sitting on the throne said, “See, I am making all things new!”</a:t>
            </a:r>
          </a:p>
          <a:p>
            <a:r>
              <a:rPr kumimoji="1" lang="en-US" altLang="zh-TW" sz="4800" b="1" dirty="0">
                <a:latin typeface="Microsoft YaHei UI Light" panose="020B0502040204020203" pitchFamily="34" charset="-122"/>
                <a:ea typeface="Microsoft YaHei UI Light" panose="020B0502040204020203" pitchFamily="34" charset="-122"/>
              </a:rPr>
              <a:t>He said, “Write this: ‘These words are trustworthy and true.’”</a:t>
            </a:r>
          </a:p>
        </p:txBody>
      </p:sp>
    </p:spTree>
    <p:extLst>
      <p:ext uri="{BB962C8B-B14F-4D97-AF65-F5344CB8AC3E}">
        <p14:creationId xmlns:p14="http://schemas.microsoft.com/office/powerpoint/2010/main" val="212509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29:1-2</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1 Ascribe to the Lord, you heavenly beings; ascribe to the Lord glory and strength.</a:t>
            </a:r>
          </a:p>
          <a:p>
            <a:r>
              <a:rPr kumimoji="1" lang="en-US" altLang="zh-TW" sz="4800" b="1" dirty="0">
                <a:latin typeface="Microsoft YaHei UI Light" panose="020B0502040204020203" pitchFamily="34" charset="-122"/>
                <a:ea typeface="Microsoft YaHei UI Light" panose="020B0502040204020203" pitchFamily="34" charset="-122"/>
              </a:rPr>
              <a:t>2 Ascribe to the Lord the glory due his name; worship the Lord wearing holy attire.</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78261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以赛亚书 </a:t>
            </a:r>
            <a:r>
              <a:rPr kumimoji="1" lang="en" altLang="zh-TW" sz="4800" b="1" dirty="0">
                <a:latin typeface="Microsoft YaHei UI Light" panose="020B0502040204020203" pitchFamily="34" charset="-122"/>
                <a:ea typeface="Microsoft YaHei UI Light" panose="020B0502040204020203" pitchFamily="34" charset="-122"/>
              </a:rPr>
              <a:t>Isaiah </a:t>
            </a:r>
            <a:r>
              <a:rPr kumimoji="1" lang="en-US" altLang="zh-TW" sz="4800" b="1" dirty="0">
                <a:latin typeface="Microsoft YaHei UI Light" panose="020B0502040204020203" pitchFamily="34" charset="-122"/>
                <a:ea typeface="Microsoft YaHei UI Light" panose="020B0502040204020203" pitchFamily="34" charset="-122"/>
              </a:rPr>
              <a:t>42 </a:t>
            </a:r>
            <a:r>
              <a:rPr kumimoji="1" lang="en-US" altLang="zh-TW" sz="4800" b="1">
                <a:latin typeface="Microsoft YaHei UI Light" panose="020B0502040204020203" pitchFamily="34" charset="-122"/>
                <a:ea typeface="Microsoft YaHei UI Light" panose="020B0502040204020203" pitchFamily="34" charset="-122"/>
              </a:rPr>
              <a:t>:8</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8  </a:t>
            </a:r>
            <a:r>
              <a:rPr kumimoji="1" lang="zh-TW" altLang="en-US" sz="4800" b="1" dirty="0">
                <a:latin typeface="Microsoft YaHei UI Light" panose="020B0502040204020203" pitchFamily="34" charset="-122"/>
                <a:ea typeface="Microsoft YaHei UI Light" panose="020B0502040204020203" pitchFamily="34" charset="-122"/>
              </a:rPr>
              <a:t>我是耶和华，这是我的名。我必不将我的荣耀归给假神，也不将我的称赞归给雕刻的偶像。</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8  I, the Lord, am the one, and I won’t give my name and glory to another, nor my praise to idols.</a:t>
            </a:r>
          </a:p>
        </p:txBody>
      </p:sp>
    </p:spTree>
    <p:extLst>
      <p:ext uri="{BB962C8B-B14F-4D97-AF65-F5344CB8AC3E}">
        <p14:creationId xmlns:p14="http://schemas.microsoft.com/office/powerpoint/2010/main" val="197097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29:1-2 </a:t>
            </a:r>
          </a:p>
          <a:p>
            <a:r>
              <a:rPr kumimoji="1" lang="en-US" altLang="zh-TW" sz="4800" b="1" dirty="0">
                <a:latin typeface="Microsoft YaHei UI Light" panose="020B0502040204020203" pitchFamily="34" charset="-122"/>
                <a:ea typeface="Microsoft YaHei UI Light" panose="020B0502040204020203" pitchFamily="34" charset="-122"/>
              </a:rPr>
              <a:t>2 </a:t>
            </a:r>
            <a:r>
              <a:rPr kumimoji="1" lang="zh-TW" altLang="en-US" sz="4800" b="1" dirty="0">
                <a:latin typeface="Microsoft YaHei UI Light" panose="020B0502040204020203" pitchFamily="34" charset="-122"/>
                <a:ea typeface="Microsoft YaHei UI Light" panose="020B0502040204020203" pitchFamily="34" charset="-122"/>
              </a:rPr>
              <a:t>要将耶和华的名所当得的荣耀归给他，以圣洁的</a:t>
            </a:r>
            <a:r>
              <a:rPr kumimoji="1" lang="en-US" altLang="zh-TW" sz="4800" b="1" dirty="0">
                <a:latin typeface="Microsoft YaHei UI Light" panose="020B0502040204020203" pitchFamily="34" charset="-122"/>
                <a:ea typeface="Microsoft YaHei UI Light" panose="020B0502040204020203" pitchFamily="34" charset="-122"/>
              </a:rPr>
              <a:t>[a]</a:t>
            </a:r>
            <a:r>
              <a:rPr kumimoji="1" lang="zh-TW" altLang="en-US" sz="4800" b="1" dirty="0">
                <a:latin typeface="Microsoft YaHei UI Light" panose="020B0502040204020203" pitchFamily="34" charset="-122"/>
                <a:ea typeface="Microsoft YaHei UI Light" panose="020B0502040204020203" pitchFamily="34" charset="-122"/>
              </a:rPr>
              <a:t>装饰敬拜耶和华！</a:t>
            </a:r>
            <a:endParaRPr kumimoji="1" lang="en"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2 Ascribe to the Lord the glory due his name; worship the Lord wearing holy attire.</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44188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2112" y="2042729"/>
            <a:ext cx="9927773"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圣洁就是内在的庄重自洁</a:t>
            </a:r>
            <a:endParaRPr kumimoji="1" lang="en-US" altLang="zh-TW" sz="4800" b="1" dirty="0">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Holiness is Solemn Cleansing of your Inner-Self</a:t>
            </a:r>
          </a:p>
        </p:txBody>
      </p:sp>
    </p:spTree>
    <p:extLst>
      <p:ext uri="{BB962C8B-B14F-4D97-AF65-F5344CB8AC3E}">
        <p14:creationId xmlns:p14="http://schemas.microsoft.com/office/powerpoint/2010/main" val="75973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38857" y="927161"/>
            <a:ext cx="10217991"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US" altLang="zh-TW" sz="4800" b="1" dirty="0">
                <a:latin typeface="Microsoft YaHei UI Light" panose="020B0502040204020203" pitchFamily="34" charset="-122"/>
                <a:ea typeface="Microsoft YaHei UI Light" panose="020B0502040204020203" pitchFamily="34" charset="-122"/>
              </a:rPr>
              <a:t> 29:3-5 </a:t>
            </a:r>
          </a:p>
          <a:p>
            <a:r>
              <a:rPr kumimoji="1" lang="en-US" altLang="zh-TW" sz="4800" b="1" dirty="0">
                <a:latin typeface="Microsoft YaHei UI Light" panose="020B0502040204020203" pitchFamily="34" charset="-122"/>
                <a:ea typeface="Microsoft YaHei UI Light" panose="020B0502040204020203" pitchFamily="34" charset="-122"/>
              </a:rPr>
              <a:t>3 </a:t>
            </a:r>
            <a:r>
              <a:rPr kumimoji="1" lang="zh-TW" altLang="en-US" sz="4800" b="1" dirty="0">
                <a:latin typeface="Microsoft YaHei UI Light" panose="020B0502040204020203" pitchFamily="34" charset="-122"/>
                <a:ea typeface="Microsoft YaHei UI Light" panose="020B0502040204020203" pitchFamily="34" charset="-122"/>
              </a:rPr>
              <a:t>耶和华的声音发在水上，荣耀的神打雷，耶和华打雷在大水之上。</a:t>
            </a:r>
          </a:p>
          <a:p>
            <a:r>
              <a:rPr kumimoji="1" lang="en-US" altLang="zh-TW" sz="4800" b="1" dirty="0">
                <a:latin typeface="Microsoft YaHei UI Light" panose="020B0502040204020203" pitchFamily="34" charset="-122"/>
                <a:ea typeface="Microsoft YaHei UI Light" panose="020B0502040204020203" pitchFamily="34" charset="-122"/>
              </a:rPr>
              <a:t>4 </a:t>
            </a:r>
            <a:r>
              <a:rPr kumimoji="1" lang="zh-TW" altLang="en-US" sz="4800" b="1" dirty="0">
                <a:latin typeface="Microsoft YaHei UI Light" panose="020B0502040204020203" pitchFamily="34" charset="-122"/>
                <a:ea typeface="Microsoft YaHei UI Light" panose="020B0502040204020203" pitchFamily="34" charset="-122"/>
              </a:rPr>
              <a:t>耶和华的声音大有能力，耶和华的声音满有威严。</a:t>
            </a:r>
          </a:p>
          <a:p>
            <a:r>
              <a:rPr kumimoji="1" lang="en-US" altLang="zh-TW" sz="4800" b="1" dirty="0">
                <a:latin typeface="Microsoft YaHei UI Light" panose="020B0502040204020203" pitchFamily="34" charset="-122"/>
                <a:ea typeface="Microsoft YaHei UI Light" panose="020B0502040204020203" pitchFamily="34" charset="-122"/>
              </a:rPr>
              <a:t>5 </a:t>
            </a:r>
            <a:r>
              <a:rPr kumimoji="1" lang="zh-TW" altLang="en-US" sz="4800" b="1" dirty="0">
                <a:latin typeface="Microsoft YaHei UI Light" panose="020B0502040204020203" pitchFamily="34" charset="-122"/>
                <a:ea typeface="Microsoft YaHei UI Light" panose="020B0502040204020203" pitchFamily="34" charset="-122"/>
              </a:rPr>
              <a:t>耶和华的声音震破香柏树，耶和华震碎黎巴嫩的香柏树。</a:t>
            </a:r>
          </a:p>
        </p:txBody>
      </p:sp>
    </p:spTree>
    <p:extLst>
      <p:ext uri="{BB962C8B-B14F-4D97-AF65-F5344CB8AC3E}">
        <p14:creationId xmlns:p14="http://schemas.microsoft.com/office/powerpoint/2010/main" val="107733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29:3-5 </a:t>
            </a:r>
          </a:p>
          <a:p>
            <a:r>
              <a:rPr kumimoji="1" lang="en-US" altLang="zh-TW" sz="4800" b="1" dirty="0">
                <a:latin typeface="Microsoft YaHei UI Light" panose="020B0502040204020203" pitchFamily="34" charset="-122"/>
                <a:ea typeface="Microsoft YaHei UI Light" panose="020B0502040204020203" pitchFamily="34" charset="-122"/>
              </a:rPr>
              <a:t>3 The voice of the Lord was heard[a] above the waters;</a:t>
            </a:r>
          </a:p>
          <a:p>
            <a:r>
              <a:rPr kumimoji="1" lang="en-US" altLang="zh-TW" sz="4800" b="1" dirty="0">
                <a:latin typeface="Microsoft YaHei UI Light" panose="020B0502040204020203" pitchFamily="34" charset="-122"/>
                <a:ea typeface="Microsoft YaHei UI Light" panose="020B0502040204020203" pitchFamily="34" charset="-122"/>
              </a:rPr>
              <a:t>    the God of glory thundered;</a:t>
            </a:r>
          </a:p>
          <a:p>
            <a:r>
              <a:rPr kumimoji="1" lang="en-US" altLang="zh-TW" sz="4800" b="1" dirty="0">
                <a:latin typeface="Microsoft YaHei UI Light" panose="020B0502040204020203" pitchFamily="34" charset="-122"/>
                <a:ea typeface="Microsoft YaHei UI Light" panose="020B0502040204020203" pitchFamily="34" charset="-122"/>
              </a:rPr>
              <a:t>        the Lord was heard over many waters.</a:t>
            </a:r>
          </a:p>
        </p:txBody>
      </p:sp>
    </p:spTree>
    <p:extLst>
      <p:ext uri="{BB962C8B-B14F-4D97-AF65-F5344CB8AC3E}">
        <p14:creationId xmlns:p14="http://schemas.microsoft.com/office/powerpoint/2010/main" val="55291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大自然, 天空 的圖片&#10;&#10;自動產生的描述">
            <a:extLst>
              <a:ext uri="{FF2B5EF4-FFF2-40B4-BE49-F238E27FC236}">
                <a16:creationId xmlns:a16="http://schemas.microsoft.com/office/drawing/2014/main" id="{48DDEA6B-2B49-2240-AA9B-624CE36BEC0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0" y="0"/>
            <a:ext cx="12191999" cy="6858000"/>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4 The voice of the Lord is powerful;</a:t>
            </a:r>
          </a:p>
          <a:p>
            <a:r>
              <a:rPr kumimoji="1" lang="en-US" altLang="zh-TW" sz="4800" b="1" dirty="0">
                <a:latin typeface="Microsoft YaHei UI Light" panose="020B0502040204020203" pitchFamily="34" charset="-122"/>
                <a:ea typeface="Microsoft YaHei UI Light" panose="020B0502040204020203" pitchFamily="34" charset="-122"/>
              </a:rPr>
              <a:t>    the voice of the Lord is majestic.</a:t>
            </a:r>
          </a:p>
          <a:p>
            <a:r>
              <a:rPr kumimoji="1" lang="en-US" altLang="zh-TW" sz="4800" b="1" dirty="0">
                <a:latin typeface="Microsoft YaHei UI Light" panose="020B0502040204020203" pitchFamily="34" charset="-122"/>
                <a:ea typeface="Microsoft YaHei UI Light" panose="020B0502040204020203" pitchFamily="34" charset="-122"/>
              </a:rPr>
              <a:t>5 The voice of the Lord snaps the cedars;</a:t>
            </a:r>
          </a:p>
          <a:p>
            <a:r>
              <a:rPr kumimoji="1" lang="en-US" altLang="zh-TW" sz="4800" b="1" dirty="0">
                <a:latin typeface="Microsoft YaHei UI Light" panose="020B0502040204020203" pitchFamily="34" charset="-122"/>
                <a:ea typeface="Microsoft YaHei UI Light" panose="020B0502040204020203" pitchFamily="34" charset="-122"/>
              </a:rPr>
              <a:t>    the Lord snaps the cedars of Lebanon.</a:t>
            </a:r>
          </a:p>
        </p:txBody>
      </p:sp>
    </p:spTree>
    <p:extLst>
      <p:ext uri="{BB962C8B-B14F-4D97-AF65-F5344CB8AC3E}">
        <p14:creationId xmlns:p14="http://schemas.microsoft.com/office/powerpoint/2010/main" val="2664006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617</TotalTime>
  <Words>1179</Words>
  <Application>Microsoft Macintosh PowerPoint</Application>
  <PresentationFormat>寬螢幕</PresentationFormat>
  <Paragraphs>69</Paragraphs>
  <Slides>28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Heiti SC Medium</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80</cp:revision>
  <cp:lastPrinted>2020-07-03T15:17:22Z</cp:lastPrinted>
  <dcterms:created xsi:type="dcterms:W3CDTF">2020-05-19T23:40:13Z</dcterms:created>
  <dcterms:modified xsi:type="dcterms:W3CDTF">2020-07-09T15:55:02Z</dcterms:modified>
</cp:coreProperties>
</file>