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7"/>
  </p:notesMasterIdLst>
  <p:handoutMasterIdLst>
    <p:handoutMasterId r:id="rId28"/>
  </p:handoutMasterIdLst>
  <p:sldIdLst>
    <p:sldId id="836" r:id="rId2"/>
    <p:sldId id="1001" r:id="rId3"/>
    <p:sldId id="1030" r:id="rId4"/>
    <p:sldId id="1002" r:id="rId5"/>
    <p:sldId id="1031" r:id="rId6"/>
    <p:sldId id="1032" r:id="rId7"/>
    <p:sldId id="1033" r:id="rId8"/>
    <p:sldId id="1034" r:id="rId9"/>
    <p:sldId id="1004" r:id="rId10"/>
    <p:sldId id="1035" r:id="rId11"/>
    <p:sldId id="1037" r:id="rId12"/>
    <p:sldId id="1036" r:id="rId13"/>
    <p:sldId id="1038" r:id="rId14"/>
    <p:sldId id="1024" r:id="rId15"/>
    <p:sldId id="1039" r:id="rId16"/>
    <p:sldId id="1040" r:id="rId17"/>
    <p:sldId id="1041" r:id="rId18"/>
    <p:sldId id="1042" r:id="rId19"/>
    <p:sldId id="1043" r:id="rId20"/>
    <p:sldId id="1044" r:id="rId21"/>
    <p:sldId id="1045" r:id="rId22"/>
    <p:sldId id="1046" r:id="rId23"/>
    <p:sldId id="1049" r:id="rId24"/>
    <p:sldId id="1050" r:id="rId25"/>
    <p:sldId id="101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F00"/>
    <a:srgbClr val="FFFE0B"/>
    <a:srgbClr val="22FF1A"/>
    <a:srgbClr val="FECC09"/>
    <a:srgbClr val="C10022"/>
    <a:srgbClr val="FF3300"/>
    <a:srgbClr val="FF66CC"/>
    <a:srgbClr val="F8BA00"/>
    <a:srgbClr val="00FF9E"/>
    <a:srgbClr val="EB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7" autoAdjust="0"/>
    <p:restoredTop sz="94660"/>
  </p:normalViewPr>
  <p:slideViewPr>
    <p:cSldViewPr snapToGrid="0" snapToObjects="1">
      <p:cViewPr>
        <p:scale>
          <a:sx n="87" d="100"/>
          <a:sy n="87" d="100"/>
        </p:scale>
        <p:origin x="-1808" y="-10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7/12/19</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7/12/19</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7/12/19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1023081" y="638892"/>
            <a:ext cx="7518373" cy="1938992"/>
          </a:xfrm>
          <a:prstGeom prst="rect">
            <a:avLst/>
          </a:prstGeom>
          <a:noFill/>
        </p:spPr>
        <p:txBody>
          <a:bodyPr wrap="none" rtlCol="0">
            <a:spAutoFit/>
          </a:bodyPr>
          <a:lstStyle/>
          <a:p>
            <a:pPr algn="ctr"/>
            <a:r>
              <a:rPr kumimoji="1" lang="zh-TW" altLang="en-US" sz="8000" b="1" dirty="0">
                <a:solidFill>
                  <a:srgbClr val="FFFF00"/>
                </a:solidFill>
                <a:effectLst>
                  <a:glow rad="101600">
                    <a:schemeClr val="bg1">
                      <a:alpha val="75000"/>
                    </a:schemeClr>
                  </a:glow>
                </a:effectLst>
                <a:latin typeface="Helvetica Neue"/>
                <a:ea typeface="Yu Gothic UI Semibold" pitchFamily="34" charset="-128"/>
                <a:cs typeface="Helvetica Neue"/>
              </a:rPr>
              <a:t>如何得勝嫉妒？ </a:t>
            </a:r>
          </a:p>
          <a:p>
            <a:pPr algn="ctr"/>
            <a:r>
              <a:rPr kumimoji="1" lang="en-US" altLang="zh-TW" sz="4000" b="1" dirty="0">
                <a:effectLst>
                  <a:glow rad="101600">
                    <a:schemeClr val="bg1">
                      <a:alpha val="75000"/>
                    </a:schemeClr>
                  </a:glow>
                </a:effectLst>
                <a:latin typeface="Helvetica Neue"/>
                <a:ea typeface="Yu Gothic UI Semibold" pitchFamily="34" charset="-128"/>
                <a:cs typeface="Helvetica Neue"/>
              </a:rPr>
              <a:t>How to win over the jealousy?</a:t>
            </a:r>
          </a:p>
        </p:txBody>
      </p:sp>
      <p:pic>
        <p:nvPicPr>
          <p:cNvPr id="2" name="Picture 1" descr="螢幕快照 2019-07-12 09.05.09.png"/>
          <p:cNvPicPr>
            <a:picLocks noChangeAspect="1"/>
          </p:cNvPicPr>
          <p:nvPr/>
        </p:nvPicPr>
        <p:blipFill rotWithShape="1">
          <a:blip r:embed="rId4">
            <a:extLst>
              <a:ext uri="{28A0092B-C50C-407E-A947-70E740481C1C}">
                <a14:useLocalDpi xmlns:a14="http://schemas.microsoft.com/office/drawing/2010/main" val="0"/>
              </a:ext>
            </a:extLst>
          </a:blip>
          <a:srcRect l="6" r="271" b="11810"/>
          <a:stretch/>
        </p:blipFill>
        <p:spPr>
          <a:xfrm>
            <a:off x="1299246" y="2727220"/>
            <a:ext cx="6510835" cy="3813245"/>
          </a:xfrm>
          <a:prstGeom prst="ellipse">
            <a:avLst/>
          </a:prstGeom>
          <a:ln>
            <a:noFill/>
          </a:ln>
          <a:effectLst>
            <a:softEdge rad="112500"/>
          </a:effectLst>
        </p:spPr>
      </p:pic>
    </p:spTree>
    <p:extLst>
      <p:ext uri="{BB962C8B-B14F-4D97-AF65-F5344CB8AC3E}">
        <p14:creationId xmlns:p14="http://schemas.microsoft.com/office/powerpoint/2010/main" val="2240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7750183" cy="3046988"/>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使徒行传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9:26-27</a:t>
            </a:r>
          </a:p>
          <a:p>
            <a:r>
              <a:rPr kumimoji="1" lang="en-US" altLang="zh-TW" sz="4800" b="1" dirty="0" smtClean="0">
                <a:effectLst>
                  <a:glow rad="101600">
                    <a:schemeClr val="bg1">
                      <a:alpha val="75000"/>
                    </a:schemeClr>
                  </a:glow>
                </a:effectLst>
                <a:latin typeface="Helvetica Neue"/>
                <a:ea typeface="Yu Gothic UI Semibold" pitchFamily="34" charset="-128"/>
                <a:cs typeface="Helvetica Neue"/>
              </a:rPr>
              <a:t>26</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扫罗到了耶路撒冷，想与门徒结交，他们却都怕他，不信他是门徒</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85012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7750183" cy="4524315"/>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使徒行传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9:26-27</a:t>
            </a: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27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唯有巴拿巴接待他，领去见使徒，把他在路上怎么看见主，主怎么向他说话，他在大马士革怎么奉耶稣的名放胆传道，都述说出来。</a:t>
            </a:r>
            <a:endPar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6095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05510" y="387227"/>
            <a:ext cx="8124264" cy="6247863"/>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Acts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9:26-27</a:t>
            </a:r>
          </a:p>
          <a:p>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26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When he came to Jerusalem, he tried to join the disciples, but they were all afraid of him, not believing that he really was a disciple. </a:t>
            </a:r>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27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But Barnabas took him and brought him to the apostles. </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99140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05510" y="387227"/>
            <a:ext cx="8065871" cy="4893647"/>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Acts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9:26-27</a:t>
            </a:r>
          </a:p>
          <a:p>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He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told them how Saul on his journey had seen the Lord and that the Lord had spoken to him, and how in Damascus he had preached fearlessly in the name of Jesus.</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220081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495479" y="376106"/>
            <a:ext cx="8648521" cy="5816978"/>
          </a:xfrm>
          <a:prstGeom prst="rect">
            <a:avLst/>
          </a:prstGeom>
          <a:noFill/>
        </p:spPr>
        <p:txBody>
          <a:bodyPr wrap="none" rtlCol="0">
            <a:spAutoFit/>
          </a:bodyPr>
          <a:lstStyle/>
          <a:p>
            <a:pPr algn="ctr"/>
            <a:r>
              <a:rPr kumimoji="1" lang="zh-TW" altLang="en-US" sz="6000" b="1" dirty="0">
                <a:solidFill>
                  <a:srgbClr val="FFFE0B"/>
                </a:solidFill>
                <a:effectLst>
                  <a:glow rad="101600">
                    <a:schemeClr val="bg1">
                      <a:alpha val="75000"/>
                    </a:schemeClr>
                  </a:glow>
                </a:effectLst>
                <a:latin typeface="Helvetica Neue"/>
                <a:ea typeface="Yu Gothic UI Semibold" pitchFamily="34" charset="-128"/>
                <a:cs typeface="Helvetica Neue"/>
              </a:rPr>
              <a:t>巴拿巴不但不嫉妒保羅，</a:t>
            </a:r>
          </a:p>
          <a:p>
            <a:pPr algn="ctr"/>
            <a:r>
              <a:rPr kumimoji="1" lang="en-US" altLang="zh-TW" sz="4800" b="1" dirty="0">
                <a:effectLst>
                  <a:glow rad="101600">
                    <a:schemeClr val="bg1">
                      <a:alpha val="75000"/>
                    </a:schemeClr>
                  </a:glow>
                </a:effectLst>
                <a:latin typeface="Helvetica Neue"/>
                <a:ea typeface="Yu Gothic UI Semibold" pitchFamily="34" charset="-128"/>
                <a:cs typeface="Helvetica Neue"/>
              </a:rPr>
              <a:t>Not only Barnabas was </a:t>
            </a:r>
            <a:endParaRPr kumimoji="1" lang="en-US" altLang="zh-TW" sz="4800" b="1" dirty="0" smtClean="0">
              <a:effectLst>
                <a:glow rad="101600">
                  <a:schemeClr val="bg1">
                    <a:alpha val="75000"/>
                  </a:schemeClr>
                </a:glow>
              </a:effectLst>
              <a:latin typeface="Helvetica Neue"/>
              <a:ea typeface="Yu Gothic UI Semibold" pitchFamily="34" charset="-128"/>
              <a:cs typeface="Helvetica Neue"/>
            </a:endParaRPr>
          </a:p>
          <a:p>
            <a:pPr algn="ct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never </a:t>
            </a:r>
            <a:r>
              <a:rPr kumimoji="1" lang="en-US" altLang="zh-TW" sz="4800" b="1" dirty="0">
                <a:effectLst>
                  <a:glow rad="101600">
                    <a:schemeClr val="bg1">
                      <a:alpha val="75000"/>
                    </a:schemeClr>
                  </a:glow>
                </a:effectLst>
                <a:latin typeface="Helvetica Neue"/>
                <a:ea typeface="Yu Gothic UI Semibold" pitchFamily="34" charset="-128"/>
                <a:cs typeface="Helvetica Neue"/>
              </a:rPr>
              <a:t>jealous toward Paul</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a:t>
            </a:r>
          </a:p>
          <a:p>
            <a:pPr algn="ctr"/>
            <a:endParaRPr kumimoji="1" lang="en-US" altLang="zh-TW" sz="6000" b="1" dirty="0">
              <a:effectLst>
                <a:glow rad="101600">
                  <a:schemeClr val="bg1">
                    <a:alpha val="75000"/>
                  </a:schemeClr>
                </a:glow>
              </a:effectLst>
              <a:latin typeface="Helvetica Neue"/>
              <a:ea typeface="Yu Gothic UI Semibold" pitchFamily="34" charset="-128"/>
              <a:cs typeface="Helvetica Neue"/>
            </a:endParaRPr>
          </a:p>
          <a:p>
            <a:pPr algn="ctr"/>
            <a:r>
              <a:rPr kumimoji="1" lang="zh-TW" altLang="en-US" sz="6000" b="1" dirty="0">
                <a:solidFill>
                  <a:srgbClr val="FFFE0B"/>
                </a:solidFill>
                <a:effectLst>
                  <a:glow rad="101600">
                    <a:schemeClr val="bg1">
                      <a:alpha val="75000"/>
                    </a:schemeClr>
                  </a:glow>
                </a:effectLst>
                <a:latin typeface="Helvetica Neue"/>
                <a:ea typeface="Yu Gothic UI Semibold" pitchFamily="34" charset="-128"/>
                <a:cs typeface="Helvetica Neue"/>
              </a:rPr>
              <a:t>而且幫助保羅成為領袖。</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He also helped Paul </a:t>
            </a:r>
            <a:endPar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become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the leader.</a:t>
            </a:r>
          </a:p>
        </p:txBody>
      </p:sp>
    </p:spTree>
    <p:extLst>
      <p:ext uri="{BB962C8B-B14F-4D97-AF65-F5344CB8AC3E}">
        <p14:creationId xmlns:p14="http://schemas.microsoft.com/office/powerpoint/2010/main" val="64850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7750183" cy="5201424"/>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雅各书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James 1</a:t>
            </a:r>
            <a:r>
              <a:rPr kumimoji="1" lang="en-US" altLang="zh-TW" sz="4800" b="1" dirty="0">
                <a:effectLst>
                  <a:glow rad="101600">
                    <a:schemeClr val="bg1">
                      <a:alpha val="75000"/>
                    </a:schemeClr>
                  </a:glow>
                </a:effectLst>
                <a:latin typeface="Helvetica Neue"/>
                <a:ea typeface="Yu Gothic UI Semibold" pitchFamily="34" charset="-128"/>
                <a:cs typeface="Helvetica Neue"/>
              </a:rPr>
              <a:t>:9</a:t>
            </a:r>
          </a:p>
          <a:p>
            <a:r>
              <a:rPr kumimoji="1" lang="en-US" altLang="zh-TW" sz="5400" b="1" dirty="0" smtClean="0">
                <a:solidFill>
                  <a:srgbClr val="FFFFFF"/>
                </a:solidFill>
                <a:effectLst>
                  <a:glow rad="101600">
                    <a:schemeClr val="bg1">
                      <a:alpha val="75000"/>
                    </a:schemeClr>
                  </a:glow>
                </a:effectLst>
                <a:latin typeface="Helvetica Neue"/>
                <a:ea typeface="Yu Gothic UI Semibold" pitchFamily="34" charset="-128"/>
                <a:cs typeface="Helvetica Neue"/>
              </a:rPr>
              <a:t>9</a:t>
            </a:r>
            <a:r>
              <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卑微的弟兄升高，就该喜乐</a:t>
            </a: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9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Believers in humble circumstances ought to take pride in their high position. </a:t>
            </a:r>
            <a:endParaRPr kumimoji="1" lang="zh-TW" altLang="en-US" sz="44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296804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87624" y="565894"/>
            <a:ext cx="8290320" cy="5324535"/>
          </a:xfrm>
          <a:prstGeom prst="rect">
            <a:avLst/>
          </a:prstGeom>
          <a:noFill/>
        </p:spPr>
        <p:txBody>
          <a:bodyPr wrap="square" rtlCol="0">
            <a:spAutoFit/>
          </a:bodyPr>
          <a:lstStyle/>
          <a:p>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如何消除嫉妒？</a:t>
            </a:r>
          </a:p>
          <a:p>
            <a:r>
              <a:rPr kumimoji="1" lang="en-US" altLang="zh-TW" sz="4000" b="1" dirty="0">
                <a:solidFill>
                  <a:srgbClr val="FFFFFF"/>
                </a:solidFill>
                <a:effectLst>
                  <a:glow rad="101600">
                    <a:schemeClr val="bg1">
                      <a:alpha val="75000"/>
                    </a:schemeClr>
                  </a:glow>
                </a:effectLst>
                <a:latin typeface="Helvetica Neue"/>
                <a:ea typeface="Yu Gothic UI Semibold" pitchFamily="34" charset="-128"/>
                <a:cs typeface="Helvetica Neue"/>
              </a:rPr>
              <a:t>How to eliminate the jealousy</a:t>
            </a:r>
            <a:r>
              <a:rPr kumimoji="1" lang="en-US" altLang="zh-TW" sz="40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en-US" altLang="zh-TW" sz="4000" b="1" dirty="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5400" b="1" dirty="0">
                <a:solidFill>
                  <a:srgbClr val="FFFE0B"/>
                </a:solidFill>
                <a:effectLst>
                  <a:glow rad="101600">
                    <a:schemeClr val="bg1">
                      <a:alpha val="75000"/>
                    </a:schemeClr>
                  </a:glow>
                </a:effectLst>
                <a:latin typeface="Helvetica Neue"/>
                <a:ea typeface="Yu Gothic UI Semibold" pitchFamily="34" charset="-128"/>
                <a:cs typeface="Helvetica Neue"/>
              </a:rPr>
              <a:t>1.</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求神的愛充滿我</a:t>
            </a: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使我心胸寬</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大。</a:t>
            </a:r>
          </a:p>
          <a:p>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Lord, I pray, please fill me with your love, bless me with a big and gentle heart</a:t>
            </a: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279577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87624" y="565894"/>
            <a:ext cx="8290320" cy="4708982"/>
          </a:xfrm>
          <a:prstGeom prst="rect">
            <a:avLst/>
          </a:prstGeom>
          <a:noFill/>
        </p:spPr>
        <p:txBody>
          <a:bodyPr wrap="square" rtlCol="0">
            <a:spAutoFit/>
          </a:bodyPr>
          <a:lstStyle/>
          <a:p>
            <a:r>
              <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2</a:t>
            </a:r>
            <a:r>
              <a:rPr kumimoji="1" lang="en-US" altLang="zh-TW" sz="5400" b="1" dirty="0">
                <a:solidFill>
                  <a:srgbClr val="FFFE0B"/>
                </a:solidFill>
                <a:effectLst>
                  <a:glow rad="101600">
                    <a:schemeClr val="bg1">
                      <a:alpha val="75000"/>
                    </a:schemeClr>
                  </a:glow>
                </a:effectLst>
                <a:latin typeface="Helvetica Neue"/>
                <a:ea typeface="Yu Gothic UI Semibold" pitchFamily="34" charset="-128"/>
                <a:cs typeface="Helvetica Neue"/>
              </a:rPr>
              <a:t>.</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明白“現階段</a:t>
            </a: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神給</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我的是最合適我的。</a:t>
            </a:r>
          </a:p>
          <a:p>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Truly understand that whatever God gives to me now, it is the most suitable for me at this moment.</a:t>
            </a:r>
          </a:p>
        </p:txBody>
      </p:sp>
    </p:spTree>
    <p:extLst>
      <p:ext uri="{BB962C8B-B14F-4D97-AF65-F5344CB8AC3E}">
        <p14:creationId xmlns:p14="http://schemas.microsoft.com/office/powerpoint/2010/main" val="194889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468650" y="565894"/>
            <a:ext cx="8290320" cy="5324535"/>
          </a:xfrm>
          <a:prstGeom prst="rect">
            <a:avLst/>
          </a:prstGeom>
          <a:noFill/>
        </p:spPr>
        <p:txBody>
          <a:bodyPr wrap="square" rtlCol="0">
            <a:spAutoFit/>
          </a:bodyPr>
          <a:lstStyle/>
          <a:p>
            <a:pPr algn="ct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約瑟一生三個階段</a:t>
            </a:r>
          </a:p>
          <a:p>
            <a:pPr algn="ct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Three stages of Joseph's </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life</a:t>
            </a:r>
          </a:p>
          <a:p>
            <a:pPr algn="ctr"/>
            <a:endPar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彩衣</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、囚衣、宰相衣。</a:t>
            </a:r>
          </a:p>
          <a:p>
            <a:pPr algn="ct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Colorful clothing</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 </a:t>
            </a:r>
            <a:endPar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Prisoner's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clothing, </a:t>
            </a:r>
            <a:endPar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Primary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Minister's clothing.</a:t>
            </a:r>
          </a:p>
        </p:txBody>
      </p:sp>
    </p:spTree>
    <p:extLst>
      <p:ext uri="{BB962C8B-B14F-4D97-AF65-F5344CB8AC3E}">
        <p14:creationId xmlns:p14="http://schemas.microsoft.com/office/powerpoint/2010/main" val="203959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467146" y="1091467"/>
            <a:ext cx="8116646" cy="3970318"/>
          </a:xfrm>
          <a:prstGeom prst="rect">
            <a:avLst/>
          </a:prstGeom>
          <a:noFill/>
        </p:spPr>
        <p:txBody>
          <a:bodyPr wrap="square" rtlCol="0">
            <a:spAutoFit/>
          </a:bodyPr>
          <a:lstStyle/>
          <a:p>
            <a:pPr algn="ct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在每</a:t>
            </a: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一階段</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pPr algn="ct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我都要堅持信靠</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神。</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Every step of my life, </a:t>
            </a:r>
            <a:endPar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I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want to be faithful and trust in God.</a:t>
            </a:r>
          </a:p>
        </p:txBody>
      </p:sp>
    </p:spTree>
    <p:extLst>
      <p:ext uri="{BB962C8B-B14F-4D97-AF65-F5344CB8AC3E}">
        <p14:creationId xmlns:p14="http://schemas.microsoft.com/office/powerpoint/2010/main" val="325339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8290320" cy="6001643"/>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撒母耳记上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18: 6-9</a:t>
            </a: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6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大卫打死了那非利士人，同众人回来的时候，妇女们从以色列各城里出来，欢欢喜喜，打鼓击磬，歌唱跳舞，迎接扫罗王。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7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众妇女舞蹈唱和，说：“扫罗杀死千千，大卫杀死万万。</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392058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467146" y="609691"/>
            <a:ext cx="8116646" cy="5262979"/>
          </a:xfrm>
          <a:prstGeom prst="rect">
            <a:avLst/>
          </a:prstGeom>
          <a:noFill/>
        </p:spPr>
        <p:txBody>
          <a:bodyPr wrap="square" rtlCol="0">
            <a:spAutoFit/>
          </a:bodyPr>
          <a:lstStyle/>
          <a:p>
            <a:pPr algn="ct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我要決心去掉生命的雜質，</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I determine to get rid of the impurities of my life</a:t>
            </a: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p>
          <a:p>
            <a:pPr algn="ct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裝進聖靈所結的果子。</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Put in the fruit of the </a:t>
            </a:r>
            <a:endPar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Holy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spirit.</a:t>
            </a:r>
          </a:p>
        </p:txBody>
      </p:sp>
    </p:spTree>
    <p:extLst>
      <p:ext uri="{BB962C8B-B14F-4D97-AF65-F5344CB8AC3E}">
        <p14:creationId xmlns:p14="http://schemas.microsoft.com/office/powerpoint/2010/main" val="369826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467146" y="580493"/>
            <a:ext cx="8116646" cy="5447646"/>
          </a:xfrm>
          <a:prstGeom prst="rect">
            <a:avLst/>
          </a:prstGeom>
          <a:noFill/>
        </p:spPr>
        <p:txBody>
          <a:bodyPr wrap="square" rtlCol="0">
            <a:spAutoFit/>
          </a:bodyPr>
          <a:lstStyle/>
          <a:p>
            <a:pPr algn="ct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節制口裡說出的話！</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Control the words coming out from my mouth</a:t>
            </a: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p>
          <a:p>
            <a:pPr algn="ct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節制口裡所吃進的食物！</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Control the food coming into my mouth.</a:t>
            </a:r>
          </a:p>
        </p:txBody>
      </p:sp>
    </p:spTree>
    <p:extLst>
      <p:ext uri="{BB962C8B-B14F-4D97-AF65-F5344CB8AC3E}">
        <p14:creationId xmlns:p14="http://schemas.microsoft.com/office/powerpoint/2010/main" val="349553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467146" y="930875"/>
            <a:ext cx="8116646" cy="4708981"/>
          </a:xfrm>
          <a:prstGeom prst="rect">
            <a:avLst/>
          </a:prstGeom>
          <a:noFill/>
        </p:spPr>
        <p:txBody>
          <a:bodyPr wrap="square" rtlCol="0">
            <a:spAutoFit/>
          </a:bodyPr>
          <a:lstStyle/>
          <a:p>
            <a:pPr algn="ct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活出真理！</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Live in the truth</a:t>
            </a: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p>
          <a:p>
            <a:pPr algn="ct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a:p>
            <a:pPr algn="ct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真理要生活化！</a:t>
            </a:r>
          </a:p>
          <a:p>
            <a:pPr algn="ct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Truth needs to be applied to daily life!</a:t>
            </a:r>
          </a:p>
        </p:txBody>
      </p:sp>
    </p:spTree>
    <p:extLst>
      <p:ext uri="{BB962C8B-B14F-4D97-AF65-F5344CB8AC3E}">
        <p14:creationId xmlns:p14="http://schemas.microsoft.com/office/powerpoint/2010/main" val="2199267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87624" y="390703"/>
            <a:ext cx="8290320" cy="5940088"/>
          </a:xfrm>
          <a:prstGeom prst="rect">
            <a:avLst/>
          </a:prstGeom>
          <a:noFill/>
        </p:spPr>
        <p:txBody>
          <a:bodyPr wrap="square" rtlCol="0">
            <a:spAutoFit/>
          </a:bodyPr>
          <a:lstStyle/>
          <a:p>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如何消除嫉妒？</a:t>
            </a:r>
          </a:p>
          <a:p>
            <a:r>
              <a:rPr kumimoji="1" lang="en-US" altLang="zh-TW" sz="4000" b="1" dirty="0">
                <a:solidFill>
                  <a:srgbClr val="FFFFFF"/>
                </a:solidFill>
                <a:effectLst>
                  <a:glow rad="101600">
                    <a:schemeClr val="bg1">
                      <a:alpha val="75000"/>
                    </a:schemeClr>
                  </a:glow>
                </a:effectLst>
                <a:latin typeface="Helvetica Neue"/>
                <a:ea typeface="Yu Gothic UI Semibold" pitchFamily="34" charset="-128"/>
                <a:cs typeface="Helvetica Neue"/>
              </a:rPr>
              <a:t>How to eliminate the jealousy</a:t>
            </a:r>
            <a:r>
              <a:rPr kumimoji="1" lang="en-US" altLang="zh-TW" sz="40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p>
          <a:p>
            <a:endParaRPr kumimoji="1" lang="en-US" altLang="zh-TW" sz="4000" b="1" dirty="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5400" b="1" dirty="0">
                <a:solidFill>
                  <a:srgbClr val="FFFE0B"/>
                </a:solidFill>
                <a:effectLst>
                  <a:glow rad="101600">
                    <a:schemeClr val="bg1">
                      <a:alpha val="75000"/>
                    </a:schemeClr>
                  </a:glow>
                </a:effectLst>
                <a:latin typeface="Helvetica Neue"/>
                <a:ea typeface="Yu Gothic UI Semibold" pitchFamily="34" charset="-128"/>
                <a:cs typeface="Helvetica Neue"/>
              </a:rPr>
              <a:t>1.</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求神的愛充滿我</a:t>
            </a: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使我心胸寬</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大。</a:t>
            </a:r>
          </a:p>
          <a:p>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Lord, I pray, please fill me with your love, bless me with a big and gentle heart</a:t>
            </a:r>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426151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87624" y="565894"/>
            <a:ext cx="8290320" cy="4708982"/>
          </a:xfrm>
          <a:prstGeom prst="rect">
            <a:avLst/>
          </a:prstGeom>
          <a:noFill/>
        </p:spPr>
        <p:txBody>
          <a:bodyPr wrap="square" rtlCol="0">
            <a:spAutoFit/>
          </a:bodyPr>
          <a:lstStyle/>
          <a:p>
            <a:r>
              <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2</a:t>
            </a:r>
            <a:r>
              <a:rPr kumimoji="1" lang="en-US" altLang="zh-TW" sz="5400" b="1" dirty="0">
                <a:solidFill>
                  <a:srgbClr val="FFFE0B"/>
                </a:solidFill>
                <a:effectLst>
                  <a:glow rad="101600">
                    <a:schemeClr val="bg1">
                      <a:alpha val="75000"/>
                    </a:schemeClr>
                  </a:glow>
                </a:effectLst>
                <a:latin typeface="Helvetica Neue"/>
                <a:ea typeface="Yu Gothic UI Semibold" pitchFamily="34" charset="-128"/>
                <a:cs typeface="Helvetica Neue"/>
              </a:rPr>
              <a:t>.</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明白“現階段</a:t>
            </a:r>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a:t>
            </a:r>
            <a:endParaRPr kumimoji="1" lang="en-US" altLang="zh-TW" sz="5400" b="1" dirty="0" smtClean="0">
              <a:solidFill>
                <a:srgbClr val="FFFE0B"/>
              </a:solidFill>
              <a:effectLst>
                <a:glow rad="101600">
                  <a:schemeClr val="bg1">
                    <a:alpha val="75000"/>
                  </a:schemeClr>
                </a:glow>
              </a:effectLst>
              <a:latin typeface="Helvetica Neue"/>
              <a:ea typeface="Yu Gothic UI Semibold" pitchFamily="34" charset="-128"/>
              <a:cs typeface="Helvetica Neue"/>
            </a:endParaRPr>
          </a:p>
          <a:p>
            <a:r>
              <a:rPr kumimoji="1" lang="zh-TW" altLang="en-US" sz="5400" b="1" dirty="0" smtClean="0">
                <a:solidFill>
                  <a:srgbClr val="FFFE0B"/>
                </a:solidFill>
                <a:effectLst>
                  <a:glow rad="101600">
                    <a:schemeClr val="bg1">
                      <a:alpha val="75000"/>
                    </a:schemeClr>
                  </a:glow>
                </a:effectLst>
                <a:latin typeface="Helvetica Neue"/>
                <a:ea typeface="Yu Gothic UI Semibold" pitchFamily="34" charset="-128"/>
                <a:cs typeface="Helvetica Neue"/>
              </a:rPr>
              <a:t>神給</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我的是最合適我的。</a:t>
            </a:r>
          </a:p>
          <a:p>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Truly understand that whatever God gives to me now, it is the most suitable for me at this moment.</a:t>
            </a:r>
          </a:p>
        </p:txBody>
      </p:sp>
    </p:spTree>
    <p:extLst>
      <p:ext uri="{BB962C8B-B14F-4D97-AF65-F5344CB8AC3E}">
        <p14:creationId xmlns:p14="http://schemas.microsoft.com/office/powerpoint/2010/main" val="315679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Tree>
    <p:extLst>
      <p:ext uri="{BB962C8B-B14F-4D97-AF65-F5344CB8AC3E}">
        <p14:creationId xmlns:p14="http://schemas.microsoft.com/office/powerpoint/2010/main" val="61651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7750183" cy="4524315"/>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撒母耳记上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18: 6-9</a:t>
            </a:r>
          </a:p>
          <a:p>
            <a:r>
              <a:rPr kumimoji="1" lang="en-US" altLang="zh-TW" sz="4800" b="1" dirty="0" smtClean="0">
                <a:solidFill>
                  <a:srgbClr val="FFFFFF"/>
                </a:solidFill>
                <a:effectLst>
                  <a:glow rad="101600">
                    <a:schemeClr val="bg1">
                      <a:alpha val="75000"/>
                    </a:schemeClr>
                  </a:glow>
                </a:effectLst>
                <a:latin typeface="Helvetica Neue"/>
                <a:ea typeface="Yu Gothic UI Semibold" pitchFamily="34" charset="-128"/>
                <a:cs typeface="Helvetica Neue"/>
              </a:rPr>
              <a:t>8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扫罗甚发怒，不喜悦这话，就说：“将万万归大卫，千千归我，只剩下王位没有给他了！”</a:t>
            </a:r>
            <a:r>
              <a:rPr kumimoji="1" lang="zh-TW" altLang="en-US" sz="4800" b="1" dirty="0">
                <a:solidFill>
                  <a:srgbClr val="FFFFFF"/>
                </a:solidFill>
                <a:effectLst>
                  <a:glow rad="101600">
                    <a:schemeClr val="bg1">
                      <a:alpha val="75000"/>
                    </a:schemeClr>
                  </a:glow>
                </a:effectLst>
                <a:latin typeface="Helvetica Neue"/>
                <a:ea typeface="Yu Gothic UI Semibold" pitchFamily="34" charset="-128"/>
                <a:cs typeface="Helvetica Neue"/>
              </a:rPr>
              <a:t> </a:t>
            </a:r>
            <a:r>
              <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rPr>
              <a:t>9 </a:t>
            </a:r>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从这日起，扫罗就怒视大卫。</a:t>
            </a:r>
            <a:endPar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37904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05510" y="387227"/>
            <a:ext cx="8538490" cy="5570755"/>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1 Samuel </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18: 6-9</a:t>
            </a:r>
          </a:p>
          <a:p>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6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When the men were returning home after David had killed the Philistine, the women came out from all the towns of Israel to meet King Saul with singing and dancing, with joyful songs and with </a:t>
            </a:r>
            <a:r>
              <a:rPr kumimoji="1" lang="en-US" altLang="zh-TW" sz="4400" b="1" dirty="0" err="1">
                <a:solidFill>
                  <a:srgbClr val="FFFFFF"/>
                </a:solidFill>
                <a:effectLst>
                  <a:glow rad="101600">
                    <a:schemeClr val="bg1">
                      <a:alpha val="75000"/>
                    </a:schemeClr>
                  </a:glow>
                </a:effectLst>
                <a:latin typeface="Helvetica Neue"/>
                <a:ea typeface="Yu Gothic UI Semibold" pitchFamily="34" charset="-128"/>
                <a:cs typeface="Helvetica Neue"/>
              </a:rPr>
              <a:t>timbrels</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 and lyres. </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01852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05510" y="387227"/>
            <a:ext cx="8538490" cy="5570755"/>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1 Samuel </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18: 6-9</a:t>
            </a:r>
          </a:p>
          <a:p>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7</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As they danced, they sang</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“Saul has slain his thousands,</a:t>
            </a:r>
          </a:p>
          <a:p>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    and David his tens of thousands.</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8</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 Saul was very angry; this refrain displeased him greatly. “They have credited David </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with</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95028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05510" y="387227"/>
            <a:ext cx="8538490" cy="4893647"/>
          </a:xfrm>
          <a:prstGeom prst="rect">
            <a:avLst/>
          </a:prstGeom>
          <a:noFill/>
        </p:spPr>
        <p:txBody>
          <a:bodyPr wrap="square" rtlCol="0">
            <a:spAutoFit/>
          </a:bodyPr>
          <a:lstStyle/>
          <a:p>
            <a:r>
              <a:rPr kumimoji="1" lang="en-US" altLang="zh-TW" sz="4800" b="1" dirty="0">
                <a:solidFill>
                  <a:srgbClr val="FFFE0B"/>
                </a:solidFill>
                <a:effectLst>
                  <a:glow rad="101600">
                    <a:schemeClr val="bg1">
                      <a:alpha val="75000"/>
                    </a:schemeClr>
                  </a:glow>
                </a:effectLst>
                <a:latin typeface="Helvetica Neue"/>
                <a:ea typeface="Yu Gothic UI Semibold" pitchFamily="34" charset="-128"/>
                <a:cs typeface="Helvetica Neue"/>
              </a:rPr>
              <a:t>1 Samuel </a:t>
            </a:r>
            <a:r>
              <a:rPr kumimoji="1" lang="zh-TW" altLang="en-US"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 </a:t>
            </a:r>
            <a:r>
              <a:rPr kumimoji="1" lang="en-US" altLang="zh-TW" sz="4800" b="1" dirty="0" smtClean="0">
                <a:solidFill>
                  <a:srgbClr val="FFFE0B"/>
                </a:solidFill>
                <a:effectLst>
                  <a:glow rad="101600">
                    <a:schemeClr val="bg1">
                      <a:alpha val="75000"/>
                    </a:schemeClr>
                  </a:glow>
                </a:effectLst>
                <a:latin typeface="Helvetica Neue"/>
                <a:ea typeface="Yu Gothic UI Semibold" pitchFamily="34" charset="-128"/>
                <a:cs typeface="Helvetica Neue"/>
              </a:rPr>
              <a:t>18: 6-9</a:t>
            </a:r>
          </a:p>
          <a:p>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tens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of thousands,” he thought, “but me with only thousands. What more can he get but the kingdom?” </a:t>
            </a:r>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9</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 And from that time on Saul kept a close eye on David.</a:t>
            </a:r>
            <a:endParaRPr kumimoji="1" lang="en-US" altLang="zh-TW" sz="4800" b="1" dirty="0">
              <a:solidFill>
                <a:srgbClr val="FFFFFF"/>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284850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8290320" cy="4154984"/>
          </a:xfrm>
          <a:prstGeom prst="rect">
            <a:avLst/>
          </a:prstGeom>
          <a:noFill/>
        </p:spPr>
        <p:txBody>
          <a:bodyPr wrap="square" rtlCol="0">
            <a:spAutoFit/>
          </a:bodyPr>
          <a:lstStyle/>
          <a:p>
            <a:r>
              <a:rPr kumimoji="1" lang="zh-TW" altLang="en-US" sz="4800" b="1" dirty="0">
                <a:effectLst>
                  <a:glow rad="101600">
                    <a:schemeClr val="bg1">
                      <a:alpha val="75000"/>
                    </a:schemeClr>
                  </a:glow>
                </a:effectLst>
                <a:latin typeface="Helvetica Neue"/>
                <a:ea typeface="Yu Gothic UI Semibold" pitchFamily="34" charset="-128"/>
                <a:cs typeface="Helvetica Neue"/>
              </a:rPr>
              <a:t>撒母耳记上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18: 8</a:t>
            </a:r>
          </a:p>
          <a:p>
            <a:r>
              <a:rPr kumimoji="1" lang="en-US" altLang="zh-TW" sz="5400" b="1" dirty="0">
                <a:solidFill>
                  <a:srgbClr val="FFFFFF"/>
                </a:solidFill>
                <a:effectLst>
                  <a:glow rad="101600">
                    <a:schemeClr val="bg1">
                      <a:alpha val="75000"/>
                    </a:schemeClr>
                  </a:glow>
                </a:effectLst>
                <a:latin typeface="Helvetica Neue"/>
                <a:ea typeface="Yu Gothic UI Semibold" pitchFamily="34" charset="-128"/>
                <a:cs typeface="Helvetica Neue"/>
              </a:rPr>
              <a:t>8 </a:t>
            </a:r>
            <a:r>
              <a:rPr kumimoji="1" lang="zh-TW" altLang="en-US" sz="5400" b="1" dirty="0">
                <a:solidFill>
                  <a:srgbClr val="FFFE0B"/>
                </a:solidFill>
                <a:effectLst>
                  <a:glow rad="101600">
                    <a:schemeClr val="bg1">
                      <a:alpha val="75000"/>
                    </a:schemeClr>
                  </a:glow>
                </a:effectLst>
                <a:latin typeface="Helvetica Neue"/>
                <a:ea typeface="Yu Gothic UI Semibold" pitchFamily="34" charset="-128"/>
                <a:cs typeface="Helvetica Neue"/>
              </a:rPr>
              <a:t>扫罗甚发怒，不喜悦这话，就说：“将万万归大卫，千千归我，只剩下王位没有给他了！” </a:t>
            </a:r>
            <a:endPar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288451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29232" y="361505"/>
            <a:ext cx="8290320" cy="5570755"/>
          </a:xfrm>
          <a:prstGeom prst="rect">
            <a:avLst/>
          </a:prstGeom>
          <a:noFill/>
        </p:spPr>
        <p:txBody>
          <a:bodyPr wrap="square" rtlCol="0">
            <a:spAutoFit/>
          </a:bodyPr>
          <a:lstStyle/>
          <a:p>
            <a:r>
              <a:rPr kumimoji="1" lang="en-US" altLang="zh-TW" sz="4800" b="1" dirty="0">
                <a:effectLst>
                  <a:glow rad="101600">
                    <a:schemeClr val="bg1">
                      <a:alpha val="75000"/>
                    </a:schemeClr>
                  </a:glow>
                </a:effectLst>
                <a:latin typeface="Helvetica Neue"/>
                <a:ea typeface="Yu Gothic UI Semibold" pitchFamily="34" charset="-128"/>
                <a:cs typeface="Helvetica Neue"/>
              </a:rPr>
              <a:t>1 Samuel </a:t>
            </a:r>
            <a:r>
              <a:rPr kumimoji="1" lang="zh-TW" altLang="en-US" sz="4800" b="1" dirty="0" smtClean="0">
                <a:effectLst>
                  <a:glow rad="101600">
                    <a:schemeClr val="bg1">
                      <a:alpha val="75000"/>
                    </a:schemeClr>
                  </a:glow>
                </a:effectLst>
                <a:latin typeface="Helvetica Neue"/>
                <a:ea typeface="Yu Gothic UI Semibold" pitchFamily="34" charset="-128"/>
                <a:cs typeface="Helvetica Neue"/>
              </a:rPr>
              <a:t> </a:t>
            </a:r>
            <a:r>
              <a:rPr kumimoji="1" lang="en-US" altLang="zh-TW" sz="4800" b="1" dirty="0" smtClean="0">
                <a:effectLst>
                  <a:glow rad="101600">
                    <a:schemeClr val="bg1">
                      <a:alpha val="75000"/>
                    </a:schemeClr>
                  </a:glow>
                </a:effectLst>
                <a:latin typeface="Helvetica Neue"/>
                <a:ea typeface="Yu Gothic UI Semibold" pitchFamily="34" charset="-128"/>
                <a:cs typeface="Helvetica Neue"/>
              </a:rPr>
              <a:t>18: 8</a:t>
            </a:r>
          </a:p>
          <a:p>
            <a:r>
              <a:rPr kumimoji="1" lang="en-US" altLang="zh-TW" sz="4400" b="1" dirty="0" smtClean="0">
                <a:solidFill>
                  <a:srgbClr val="FFFE0B"/>
                </a:solidFill>
                <a:effectLst>
                  <a:glow rad="101600">
                    <a:schemeClr val="bg1">
                      <a:alpha val="75000"/>
                    </a:schemeClr>
                  </a:glow>
                </a:effectLst>
                <a:latin typeface="Helvetica Neue"/>
                <a:ea typeface="Yu Gothic UI Semibold" pitchFamily="34" charset="-128"/>
                <a:cs typeface="Helvetica Neue"/>
              </a:rPr>
              <a:t>8</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 Saul </a:t>
            </a:r>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was very angry; this refrain displeased him greatly. “They have credited David with tens of thousands,” he thought, “but me with only thousands. What more can he get but the kingdom?”</a:t>
            </a:r>
            <a:endParaRPr kumimoji="1" lang="zh-TW" altLang="en-US" sz="4000" b="1" dirty="0">
              <a:solidFill>
                <a:srgbClr val="FFFE0B"/>
              </a:solidFill>
              <a:effectLst>
                <a:glow rad="101600">
                  <a:schemeClr val="bg1">
                    <a:alpha val="75000"/>
                  </a:schemeClr>
                </a:glow>
              </a:effectLst>
              <a:latin typeface="Helvetica Neue"/>
              <a:ea typeface="Yu Gothic UI Semibold" pitchFamily="34" charset="-128"/>
              <a:cs typeface="Helvetica Neue"/>
            </a:endParaRPr>
          </a:p>
        </p:txBody>
      </p:sp>
    </p:spTree>
    <p:extLst>
      <p:ext uri="{BB962C8B-B14F-4D97-AF65-F5344CB8AC3E}">
        <p14:creationId xmlns:p14="http://schemas.microsoft.com/office/powerpoint/2010/main" val="196618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ristian-powerpoint-backgrounds-cross-worship-powerpoint-background-christian-worship-backgrounds-for.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4894"/>
          <a:stretch/>
        </p:blipFill>
        <p:spPr>
          <a:xfrm>
            <a:off x="0" y="0"/>
            <a:ext cx="9144000" cy="6858000"/>
          </a:xfrm>
          <a:prstGeom prst="rect">
            <a:avLst/>
          </a:prstGeom>
        </p:spPr>
      </p:pic>
      <p:sp>
        <p:nvSpPr>
          <p:cNvPr id="3" name="TextBox 2"/>
          <p:cNvSpPr txBox="1"/>
          <p:nvPr/>
        </p:nvSpPr>
        <p:spPr>
          <a:xfrm>
            <a:off x="687624" y="565894"/>
            <a:ext cx="8290320" cy="5570755"/>
          </a:xfrm>
          <a:prstGeom prst="rect">
            <a:avLst/>
          </a:prstGeom>
          <a:noFill/>
        </p:spPr>
        <p:txBody>
          <a:bodyPr wrap="square" rtlCol="0">
            <a:spAutoFit/>
          </a:bodyPr>
          <a:lstStyle/>
          <a:p>
            <a:r>
              <a:rPr kumimoji="1" lang="zh-TW" altLang="en-US" sz="4800" b="1" dirty="0">
                <a:solidFill>
                  <a:srgbClr val="FFFE0B"/>
                </a:solidFill>
                <a:effectLst>
                  <a:glow rad="101600">
                    <a:schemeClr val="bg1">
                      <a:alpha val="75000"/>
                    </a:schemeClr>
                  </a:glow>
                </a:effectLst>
                <a:latin typeface="Helvetica Neue"/>
                <a:ea typeface="Yu Gothic UI Semibold" pitchFamily="34" charset="-128"/>
                <a:cs typeface="Helvetica Neue"/>
              </a:rPr>
              <a:t>和自己比一比</a:t>
            </a:r>
          </a:p>
          <a:p>
            <a:r>
              <a:rPr kumimoji="1" lang="en-US" altLang="zh-TW" sz="4400" b="1" dirty="0">
                <a:effectLst>
                  <a:glow rad="101600">
                    <a:schemeClr val="bg1">
                      <a:alpha val="75000"/>
                    </a:schemeClr>
                  </a:glow>
                </a:effectLst>
                <a:latin typeface="Helvetica Neue"/>
                <a:ea typeface="Yu Gothic UI Semibold" pitchFamily="34" charset="-128"/>
                <a:cs typeface="Helvetica Neue"/>
              </a:rPr>
              <a:t>Compare yourself to yourself</a:t>
            </a:r>
          </a:p>
          <a:p>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1.</a:t>
            </a: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今天的我比昨天更溫柔嗎？</a:t>
            </a:r>
          </a:p>
          <a:p>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Today am I more tender and gentle than I was yesterday</a:t>
            </a:r>
            <a:r>
              <a:rPr kumimoji="1" lang="en-US" altLang="zh-TW" sz="4400" b="1" dirty="0" smtClean="0">
                <a:solidFill>
                  <a:srgbClr val="FFFFFF"/>
                </a:solidFill>
                <a:effectLst>
                  <a:glow rad="101600">
                    <a:schemeClr val="bg1">
                      <a:alpha val="75000"/>
                    </a:schemeClr>
                  </a:glow>
                </a:effectLst>
                <a:latin typeface="Helvetica Neue"/>
                <a:ea typeface="Yu Gothic UI Semibold" pitchFamily="34" charset="-128"/>
                <a:cs typeface="Helvetica Neue"/>
              </a:rPr>
              <a:t>?</a:t>
            </a:r>
            <a:endPar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endParaRPr>
          </a:p>
          <a:p>
            <a:r>
              <a:rPr kumimoji="1" lang="en-US" altLang="zh-TW" sz="4400" b="1" dirty="0">
                <a:solidFill>
                  <a:srgbClr val="FFFE0B"/>
                </a:solidFill>
                <a:effectLst>
                  <a:glow rad="101600">
                    <a:schemeClr val="bg1">
                      <a:alpha val="75000"/>
                    </a:schemeClr>
                  </a:glow>
                </a:effectLst>
                <a:latin typeface="Helvetica Neue"/>
                <a:ea typeface="Yu Gothic UI Semibold" pitchFamily="34" charset="-128"/>
                <a:cs typeface="Helvetica Neue"/>
              </a:rPr>
              <a:t>2.</a:t>
            </a:r>
            <a:r>
              <a:rPr kumimoji="1" lang="zh-TW" altLang="en-US" sz="4400" b="1" dirty="0">
                <a:solidFill>
                  <a:srgbClr val="FFFE0B"/>
                </a:solidFill>
                <a:effectLst>
                  <a:glow rad="101600">
                    <a:schemeClr val="bg1">
                      <a:alpha val="75000"/>
                    </a:schemeClr>
                  </a:glow>
                </a:effectLst>
                <a:latin typeface="Helvetica Neue"/>
                <a:ea typeface="Yu Gothic UI Semibold" pitchFamily="34" charset="-128"/>
                <a:cs typeface="Helvetica Neue"/>
              </a:rPr>
              <a:t>明天我比今天更愛主耶穌嗎？</a:t>
            </a:r>
          </a:p>
          <a:p>
            <a:r>
              <a:rPr kumimoji="1" lang="en-US" altLang="zh-TW" sz="4400" b="1" dirty="0">
                <a:solidFill>
                  <a:srgbClr val="FFFFFF"/>
                </a:solidFill>
                <a:effectLst>
                  <a:glow rad="101600">
                    <a:schemeClr val="bg1">
                      <a:alpha val="75000"/>
                    </a:schemeClr>
                  </a:glow>
                </a:effectLst>
                <a:latin typeface="Helvetica Neue"/>
                <a:ea typeface="Yu Gothic UI Semibold" pitchFamily="34" charset="-128"/>
                <a:cs typeface="Helvetica Neue"/>
              </a:rPr>
              <a:t>Tomorrow will I love our lord Jesus more than I do today?</a:t>
            </a:r>
          </a:p>
        </p:txBody>
      </p:sp>
    </p:spTree>
    <p:extLst>
      <p:ext uri="{BB962C8B-B14F-4D97-AF65-F5344CB8AC3E}">
        <p14:creationId xmlns:p14="http://schemas.microsoft.com/office/powerpoint/2010/main" val="103933109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4829</TotalTime>
  <Words>800</Words>
  <Application>Microsoft Macintosh PowerPoint</Application>
  <PresentationFormat>On-screen Show (4:3)</PresentationFormat>
  <Paragraphs>87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Chiu,Jack 邱清忠</cp:lastModifiedBy>
  <cp:revision>789</cp:revision>
  <cp:lastPrinted>2019-06-05T10:36:29Z</cp:lastPrinted>
  <dcterms:created xsi:type="dcterms:W3CDTF">2018-07-03T11:08:25Z</dcterms:created>
  <dcterms:modified xsi:type="dcterms:W3CDTF">2019-07-12T13:20:46Z</dcterms:modified>
</cp:coreProperties>
</file>