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836" r:id="rId2"/>
    <p:sldId id="1118" r:id="rId3"/>
    <p:sldId id="1051" r:id="rId4"/>
    <p:sldId id="1123" r:id="rId5"/>
    <p:sldId id="1122" r:id="rId6"/>
    <p:sldId id="1124" r:id="rId7"/>
    <p:sldId id="1125" r:id="rId8"/>
    <p:sldId id="1126" r:id="rId9"/>
    <p:sldId id="1127" r:id="rId10"/>
    <p:sldId id="1128" r:id="rId11"/>
    <p:sldId id="1129" r:id="rId12"/>
    <p:sldId id="1130" r:id="rId13"/>
    <p:sldId id="1131" r:id="rId14"/>
    <p:sldId id="1132" r:id="rId15"/>
    <p:sldId id="1144" r:id="rId16"/>
    <p:sldId id="1145" r:id="rId17"/>
    <p:sldId id="1133" r:id="rId18"/>
    <p:sldId id="1134" r:id="rId19"/>
    <p:sldId id="1135" r:id="rId20"/>
    <p:sldId id="1136" r:id="rId21"/>
    <p:sldId id="1137" r:id="rId22"/>
    <p:sldId id="1142" r:id="rId23"/>
    <p:sldId id="1138" r:id="rId24"/>
    <p:sldId id="114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00"/>
    <a:srgbClr val="FFFE0B"/>
    <a:srgbClr val="22FF1A"/>
    <a:srgbClr val="FECC09"/>
    <a:srgbClr val="C10022"/>
    <a:srgbClr val="FF3300"/>
    <a:srgbClr val="FF66CC"/>
    <a:srgbClr val="F8BA00"/>
    <a:srgbClr val="00FF9E"/>
    <a:srgbClr val="EB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07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192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8/14/19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8/14/19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685" y="3035464"/>
            <a:ext cx="5887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39700">
                    <a:schemeClr val="bg1">
                      <a:alpha val="6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來做好朋友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39700">
                  <a:schemeClr val="bg1">
                    <a:alpha val="6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000" b="1" dirty="0">
                <a:effectLst>
                  <a:glow rad="139700">
                    <a:schemeClr val="bg1">
                      <a:alpha val="6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Becoming a Good Friend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2720" y="5183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>
                <a:latin typeface="Heiti TC Light"/>
                <a:ea typeface="Heiti TC Light"/>
                <a:cs typeface="Heiti TC Light"/>
              </a:rPr>
              <a:t>房正豪牧師</a:t>
            </a:r>
            <a:endParaRPr kumimoji="1" lang="zh-CN" altLang="en-US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06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201526"/>
            <a:ext cx="8290320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撒母耳记上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 Samuel 23: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17</a:t>
            </a:r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48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对他说：“不要惧怕，我父扫罗的手必不加害于你。你必做以色列的王，我也做你的宰相。这事我父扫罗知道了</a:t>
            </a:r>
            <a:r>
              <a:rPr kumimoji="1" lang="zh-TW" altLang="en-US" sz="48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endParaRPr kumimoji="1" lang="en-US" altLang="zh-TW" sz="48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36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And </a:t>
            </a:r>
            <a:r>
              <a:rPr kumimoji="1" lang="en-US" altLang="zh-TW" sz="36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“Don’t be afraid,” he said. “My father Saul will not lay a hand on you. You will be king over Israel, and I will be second to you. Even my father Saul knows this.”</a:t>
            </a:r>
            <a:endParaRPr kumimoji="1" lang="zh-TW" altLang="en-US" sz="36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577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562" y="1604527"/>
            <a:ext cx="78790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好朋友會，忠言逆耳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Truth from good friend </a:t>
            </a:r>
            <a:endParaRPr kumimoji="1" lang="en-US" altLang="zh-TW" sz="40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seldom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sounds pleasant.</a:t>
            </a:r>
          </a:p>
        </p:txBody>
      </p:sp>
    </p:spTree>
    <p:extLst>
      <p:ext uri="{BB962C8B-B14F-4D97-AF65-F5344CB8AC3E}">
        <p14:creationId xmlns:p14="http://schemas.microsoft.com/office/powerpoint/2010/main" val="295948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201526"/>
            <a:ext cx="82903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诗篇 </a:t>
            </a:r>
            <a:r>
              <a:rPr kumimoji="1" lang="en-US" altLang="zh-TW" sz="4400" b="1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15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:1-2</a:t>
            </a:r>
          </a:p>
          <a:p>
            <a:pPr algn="ctr"/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6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</a:t>
            </a: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耶和华啊，谁能寄居你的帐幕？谁能住在你的圣山？</a:t>
            </a:r>
          </a:p>
          <a:p>
            <a:r>
              <a:rPr kumimoji="1" lang="en-US" altLang="zh-TW" sz="6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</a:t>
            </a: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就是行为正直，做事公义，心里说实话的人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endParaRPr kumimoji="1" lang="en-US" altLang="zh-TW" sz="48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3375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201526"/>
            <a:ext cx="82903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Psalm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15:1-2</a:t>
            </a:r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Lord, who may dwell in your sacred tent</a:t>
            </a:r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? Who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may live on your holy mountain</a:t>
            </a:r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?</a:t>
            </a:r>
            <a:endParaRPr kumimoji="1" lang="en-US" altLang="zh-TW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 The one whose walk is blameless,</a:t>
            </a:r>
          </a:p>
          <a:p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   who does what is righteous,</a:t>
            </a:r>
          </a:p>
          <a:p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   who speaks the truth from their heart;</a:t>
            </a:r>
            <a:endParaRPr kumimoji="1" lang="zh-TW" altLang="en-US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3609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201526"/>
            <a:ext cx="82903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撒母耳记上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 Samuel 23: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18</a:t>
            </a:r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于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是二人在耶和华面前立约。大卫仍住在树林里，约拿单回家去了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The two of them made a covenant before the Lord. Then Jonathan went home, but David remained at </a:t>
            </a:r>
            <a:r>
              <a:rPr kumimoji="1" lang="en-US" altLang="zh-TW" sz="40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Horesh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.</a:t>
            </a:r>
            <a:endParaRPr kumimoji="1" lang="zh-TW" altLang="en-US" sz="36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3192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201526"/>
            <a:ext cx="82903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提摩太后书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3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:16-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17</a:t>
            </a:r>
          </a:p>
          <a:p>
            <a:pPr algn="ctr"/>
            <a:r>
              <a:rPr kumimoji="1" lang="en-US" altLang="zh-TW" sz="6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16 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圣经都是神所默示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的于教训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、督责、使人归正、教导人学义都是有益的， 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6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17</a:t>
            </a:r>
            <a:r>
              <a:rPr kumimoji="1" lang="en-US" altLang="zh-TW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叫属神的人得以完全，预备行各样的善事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endParaRPr kumimoji="1" lang="zh-TW" altLang="en-US" sz="36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4596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201526"/>
            <a:ext cx="8290320" cy="66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 Timothy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3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:16-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17</a:t>
            </a:r>
          </a:p>
          <a:p>
            <a:r>
              <a:rPr kumimoji="1" lang="en-US" altLang="zh-TW" sz="48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16 </a:t>
            </a:r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All Scripture is God-breathed and is useful for teaching, rebuking, correcting and training in righteousness, </a:t>
            </a:r>
            <a:r>
              <a:rPr kumimoji="1" lang="en-US" altLang="zh-TW" sz="48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17 </a:t>
            </a:r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so that the servant of </a:t>
            </a:r>
            <a:r>
              <a:rPr kumimoji="1" lang="en-US" altLang="zh-TW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God may </a:t>
            </a:r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be thoroughly equipped for every good work.</a:t>
            </a:r>
          </a:p>
          <a:p>
            <a:pPr algn="ctr"/>
            <a:endParaRPr kumimoji="1" lang="en-US" altLang="zh-TW" sz="48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2310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816" y="424811"/>
            <a:ext cx="73276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要有两个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好的心态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Two good </a:t>
            </a:r>
            <a:r>
              <a:rPr kumimoji="1" lang="en-US" altLang="zh-TW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attitudes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：真诚相爱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！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Love 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one another</a:t>
            </a:r>
            <a:endParaRPr kumimoji="1" lang="zh-TW" altLang="en-US" sz="48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：有难同当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！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Share misfortune together</a:t>
            </a:r>
          </a:p>
        </p:txBody>
      </p:sp>
    </p:spTree>
    <p:extLst>
      <p:ext uri="{BB962C8B-B14F-4D97-AF65-F5344CB8AC3E}">
        <p14:creationId xmlns:p14="http://schemas.microsoft.com/office/powerpoint/2010/main" val="173684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322" y="1970832"/>
            <a:ext cx="812063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活出愛來影響別人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Live out love to influence others</a:t>
            </a:r>
          </a:p>
        </p:txBody>
      </p:sp>
    </p:spTree>
    <p:extLst>
      <p:ext uri="{BB962C8B-B14F-4D97-AF65-F5344CB8AC3E}">
        <p14:creationId xmlns:p14="http://schemas.microsoft.com/office/powerpoint/2010/main" val="193560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201526"/>
            <a:ext cx="829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箴言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Proverbs 17:17</a:t>
            </a:r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66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朋友乃时常亲爱，</a:t>
            </a:r>
            <a:endParaRPr kumimoji="1" lang="en-US" altLang="zh-TW" sz="66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66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弟兄为患难而生</a:t>
            </a:r>
            <a:r>
              <a:rPr kumimoji="1" lang="zh-TW" altLang="en-US" sz="66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 </a:t>
            </a:r>
            <a:endParaRPr kumimoji="1" lang="en-US" altLang="zh-TW" sz="66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 friend loves at all times,</a:t>
            </a:r>
          </a:p>
          <a:p>
            <a:pPr algn="ctr"/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   and a brother is born for a time of adversity.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7539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819" y="1381552"/>
            <a:ext cx="78790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好朋友的意義</a:t>
            </a:r>
          </a:p>
          <a:p>
            <a:pPr algn="ctr"/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肝膽相照，情義相挺</a:t>
            </a:r>
            <a:r>
              <a:rPr kumimoji="1" lang="zh-TW" altLang="en-US" sz="6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endParaRPr kumimoji="1" lang="en-US" altLang="zh-TW" sz="6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The meaning of good friends</a:t>
            </a:r>
          </a:p>
          <a:p>
            <a:pPr algn="ctr"/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Be devoted to each other </a:t>
            </a:r>
            <a:endParaRPr kumimoji="1" lang="en-US" altLang="zh-TW" sz="40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and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show the deepest sincerity</a:t>
            </a:r>
          </a:p>
        </p:txBody>
      </p:sp>
    </p:spTree>
    <p:extLst>
      <p:ext uri="{BB962C8B-B14F-4D97-AF65-F5344CB8AC3E}">
        <p14:creationId xmlns:p14="http://schemas.microsoft.com/office/powerpoint/2010/main" val="9913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547874"/>
            <a:ext cx="82903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约翰福音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John 15:14</a:t>
            </a:r>
          </a:p>
          <a:p>
            <a:pPr algn="ctr"/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66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你们若遵行我所吩咐的，就是我的朋友了</a:t>
            </a:r>
            <a:r>
              <a:rPr kumimoji="1" lang="zh-TW" altLang="en-US" sz="66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You are my friends if you do what I command. </a:t>
            </a:r>
            <a:endParaRPr kumimoji="1" lang="zh-TW" alt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49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428708"/>
            <a:ext cx="8290320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马太福音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28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:18-20</a:t>
            </a:r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5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18 </a:t>
            </a: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耶稣进前来，对他们说：“天上地下所有的权柄都赐给我了。 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5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19 </a:t>
            </a: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所以你们要去，使万民做我的门徒，奉父、子、圣灵</a:t>
            </a: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的名给他们施洗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535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61" y="428708"/>
            <a:ext cx="82903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马太福音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28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:18-20</a:t>
            </a:r>
          </a:p>
          <a:p>
            <a:pPr algn="ctr"/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5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20 </a:t>
            </a: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凡我所吩咐你们的，都教训他们遵守。我就常与你们同在，直到世界的末了。”</a:t>
            </a:r>
            <a:endParaRPr kumimoji="1" lang="en-US" altLang="zh-TW" sz="4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1392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730" y="163044"/>
            <a:ext cx="8547551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Matthew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28:18-20</a:t>
            </a:r>
          </a:p>
          <a:p>
            <a:pPr algn="ctr"/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18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Then Jesus came to them and said, “All authority in heaven and on earth has been given to me. </a:t>
            </a:r>
            <a:endParaRPr kumimoji="1" lang="en-US" altLang="zh-TW" sz="44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19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Therefore go and make disciples of all nations, baptizing them in the name of the Father and of the Son and of the Holy Spirit, 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9212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730" y="163044"/>
            <a:ext cx="85475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Matthew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28:18-20</a:t>
            </a:r>
          </a:p>
          <a:p>
            <a:pPr algn="ctr"/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20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and teaching them to obey everything I have commanded you. And surely I am with you always, to the very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342104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69" y="568790"/>
            <a:ext cx="829032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約翰福音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John 15:13</a:t>
            </a:r>
          </a:p>
          <a:p>
            <a:pPr algn="ctr"/>
            <a:endParaRPr kumimoji="1" lang="en-US" altLang="zh-TW" sz="4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人为朋友舍</a:t>
            </a: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命</a:t>
            </a: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，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人的爱心没有比这个</a:t>
            </a: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大的</a:t>
            </a: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。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Greater love has no one than this: to lay down one’s life for one’s friends. </a:t>
            </a:r>
            <a:endParaRPr kumimoji="1" lang="zh-TW" altLang="en-US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311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69" y="312236"/>
            <a:ext cx="8290320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撒母耳记上 </a:t>
            </a:r>
            <a:r>
              <a:rPr kumimoji="1" lang="en-US" altLang="zh-TW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23: 14-18</a:t>
            </a:r>
            <a:endParaRPr kumimoji="1" lang="en-US" altLang="zh-TW" sz="4400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14 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大卫住在旷野的山寨里，常在西弗旷野的山地。扫罗天天寻索大卫，神却不将大卫交在他手里。</a:t>
            </a:r>
          </a:p>
          <a:p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15 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大卫知道扫罗出来寻索他的命，那时他住在西弗旷野的树林里。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16 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扫罗的儿子约拿单起身，往那树林里去见大卫，使他倚靠神得以坚固</a:t>
            </a:r>
            <a:r>
              <a:rPr kumimoji="1" lang="zh-TW" altLang="en-US" sz="4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，</a:t>
            </a:r>
            <a:endParaRPr kumimoji="1" lang="zh-TW" altLang="en-US" sz="4000" b="1" dirty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6667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69" y="568790"/>
            <a:ext cx="8290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撒母耳记上 </a:t>
            </a:r>
            <a:r>
              <a:rPr kumimoji="1" lang="en-US" altLang="zh-TW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23: 14-18</a:t>
            </a:r>
            <a:endParaRPr kumimoji="1" lang="en-US" altLang="zh-TW" sz="4400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17 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对他说：“不要惧怕，我父扫罗的手必不加害于你。你必做以色列的王，我也做你的宰相。这事我父扫罗知道了。” </a:t>
            </a:r>
            <a:endParaRPr kumimoji="1" lang="en-US" altLang="zh-TW" sz="4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18 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于是二人在耶和华面前立约。大卫仍住在树林里，约拿单回家去了。</a:t>
            </a:r>
            <a:endParaRPr kumimoji="1" lang="zh-TW" altLang="en-US" sz="4000" b="1" dirty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8618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69" y="304630"/>
            <a:ext cx="82903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 Samuel</a:t>
            </a:r>
            <a:r>
              <a:rPr kumimoji="1" lang="zh-TW" altLang="en-US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en-US" altLang="zh-TW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23: 14-18</a:t>
            </a:r>
            <a:endParaRPr kumimoji="1" lang="en-US" altLang="zh-TW" sz="4400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14 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David stayed in the wilderness strongholds and in the hills of the Desert of </a:t>
            </a:r>
            <a:r>
              <a:rPr kumimoji="1" lang="en-US" altLang="zh-TW" sz="4000" b="1" dirty="0" err="1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Ziph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. Day after day Saul searched for him, but God did not give David into his hands</a:t>
            </a:r>
            <a:r>
              <a:rPr kumimoji="1" lang="en-US" altLang="zh-TW" sz="4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.</a:t>
            </a:r>
            <a:endParaRPr kumimoji="1" lang="en-US" altLang="zh-TW" sz="4000" b="1" dirty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15 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While David was at </a:t>
            </a:r>
            <a:r>
              <a:rPr kumimoji="1" lang="en-US" altLang="zh-TW" sz="4000" b="1" dirty="0" err="1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Horesh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in the Desert of </a:t>
            </a:r>
            <a:r>
              <a:rPr kumimoji="1" lang="en-US" altLang="zh-TW" sz="4000" b="1" dirty="0" err="1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Ziph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, he learned that[a] Saul had come out to take his life. </a:t>
            </a:r>
            <a:endParaRPr kumimoji="1" lang="zh-TW" altLang="en-US" sz="3600" b="1" dirty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8734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69" y="568790"/>
            <a:ext cx="82903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 Samuel</a:t>
            </a:r>
            <a:r>
              <a:rPr kumimoji="1" lang="zh-TW" altLang="en-US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en-US" altLang="zh-TW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23: 14-18</a:t>
            </a:r>
            <a:endParaRPr kumimoji="1" lang="en-US" altLang="zh-TW" sz="4400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16 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And Saul’s son Jonathan went to David at </a:t>
            </a:r>
            <a:r>
              <a:rPr kumimoji="1" lang="en-US" altLang="zh-TW" sz="4000" b="1" dirty="0" err="1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Horesh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and helped him find strength in God. </a:t>
            </a:r>
            <a:endParaRPr kumimoji="1" lang="en-US" altLang="zh-TW" sz="40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17 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“Don’t be afraid,” he said. “My father Saul will not lay a hand on you. You will be king over Israel, and I will be second to you. Even my father Saul knows this.</a:t>
            </a:r>
            <a:r>
              <a:rPr kumimoji="1" lang="en-US" altLang="zh-TW" sz="40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”</a:t>
            </a:r>
            <a:endParaRPr kumimoji="1" lang="zh-TW" altLang="en-US" sz="3600" b="1" dirty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3784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69" y="568790"/>
            <a:ext cx="82903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 Samuel</a:t>
            </a:r>
            <a:r>
              <a:rPr kumimoji="1" lang="zh-TW" altLang="en-US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en-US" altLang="zh-TW" sz="4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23: 14-18</a:t>
            </a:r>
            <a:endParaRPr kumimoji="1" lang="en-US" altLang="zh-TW" sz="4400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18 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The two of them made a covenant before the Lord. Then Jonathan went home, but David remained at </a:t>
            </a:r>
            <a:r>
              <a:rPr kumimoji="1" lang="en-US" altLang="zh-TW" sz="4000" b="1" dirty="0" err="1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Horesh</a:t>
            </a:r>
            <a:r>
              <a:rPr kumimoji="1" lang="en-US" altLang="zh-TW" sz="40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.</a:t>
            </a:r>
            <a:endParaRPr kumimoji="1" lang="zh-TW" altLang="en-US" sz="3600" b="1" dirty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221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8-12 18.48.5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0" y="0"/>
            <a:ext cx="91542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839" y="453340"/>
            <a:ext cx="8290320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撒母耳记上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 Samuel 23: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16</a:t>
            </a:r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endParaRPr kumimoji="1" lang="en-US" altLang="zh-TW" sz="5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扫罗</a:t>
            </a: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的儿子约拿单起身，往那树林里去见大卫</a:t>
            </a:r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，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5400" b="1" dirty="0" smtClean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使他倚靠神得以坚固</a:t>
            </a: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， </a:t>
            </a:r>
            <a:endParaRPr kumimoji="1" lang="en-US" altLang="zh-TW" sz="5400" b="1" dirty="0" smtClean="0">
              <a:solidFill>
                <a:srgbClr val="FFFE0B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And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Saul’s son Jonathan went to David at </a:t>
            </a:r>
            <a:r>
              <a:rPr kumimoji="1" lang="en-US" altLang="zh-TW" sz="4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Horesh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 and helped him find strength in God.</a:t>
            </a:r>
            <a:endParaRPr kumimoji="1" lang="zh-TW" altLang="en-US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8288219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5150</TotalTime>
  <Words>865</Words>
  <Application>Microsoft Macintosh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Chiu,Jack 邱清忠</cp:lastModifiedBy>
  <cp:revision>849</cp:revision>
  <cp:lastPrinted>2019-07-29T22:41:35Z</cp:lastPrinted>
  <dcterms:created xsi:type="dcterms:W3CDTF">2018-07-03T11:08:25Z</dcterms:created>
  <dcterms:modified xsi:type="dcterms:W3CDTF">2019-08-15T01:50:27Z</dcterms:modified>
</cp:coreProperties>
</file>