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531" r:id="rId2"/>
    <p:sldId id="1601" r:id="rId3"/>
    <p:sldId id="1663" r:id="rId4"/>
    <p:sldId id="1679" r:id="rId5"/>
    <p:sldId id="1682" r:id="rId6"/>
    <p:sldId id="1680" r:id="rId7"/>
    <p:sldId id="1681" r:id="rId8"/>
    <p:sldId id="1683" r:id="rId9"/>
    <p:sldId id="1684" r:id="rId10"/>
    <p:sldId id="1685" r:id="rId11"/>
    <p:sldId id="16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FD4C41A-C7FD-4B4D-9B59-DE771A87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0715561-492E-324E-8EF4-53DDE7DAE64E}"/>
              </a:ext>
            </a:extLst>
          </p:cNvPr>
          <p:cNvSpPr txBox="1"/>
          <p:nvPr/>
        </p:nvSpPr>
        <p:spPr>
          <a:xfrm>
            <a:off x="5105985" y="51098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latin typeface="Heiti SC Medium" pitchFamily="2" charset="-128"/>
                <a:ea typeface="Heiti SC Medium" pitchFamily="2" charset="-128"/>
              </a:rPr>
              <a:t>房正豪牧師</a:t>
            </a:r>
          </a:p>
        </p:txBody>
      </p:sp>
    </p:spTree>
    <p:extLst>
      <p:ext uri="{BB962C8B-B14F-4D97-AF65-F5344CB8AC3E}">
        <p14:creationId xmlns:p14="http://schemas.microsoft.com/office/powerpoint/2010/main" val="30574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99329" y="612844"/>
            <a:ext cx="1002876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4:17</a:t>
            </a:r>
          </a:p>
          <a:p>
            <a:pPr algn="ctr"/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As it is written, “I have made you the father of many nations.”[</a:t>
            </a:r>
            <a:r>
              <a:rPr kumimoji="1" lang="en-US" altLang="zh-TW" sz="4800" b="1" dirty="0" err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i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] Abraham[j] acted in faith when he stood in the presence of God, who gives life to the dead and calls into existence things that don’t yet exist. </a:t>
            </a:r>
          </a:p>
        </p:txBody>
      </p:sp>
    </p:spTree>
    <p:extLst>
      <p:ext uri="{BB962C8B-B14F-4D97-AF65-F5344CB8AC3E}">
        <p14:creationId xmlns:p14="http://schemas.microsoft.com/office/powerpoint/2010/main" val="413351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366498" y="1950731"/>
            <a:ext cx="10028768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不要怕只要信。
</a:t>
            </a:r>
            <a:r>
              <a:rPr kumimoji="1" lang="en" altLang="zh-TW" sz="48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Do not be afraid, just trust.</a:t>
            </a:r>
            <a:endParaRPr kumimoji="1" lang="zh-TW" altLang="en-US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68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89055" y="808323"/>
            <a:ext cx="10028768" cy="4893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创世记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Genesis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15:6</a:t>
            </a:r>
          </a:p>
          <a:p>
            <a:pPr algn="ctr"/>
            <a:r>
              <a:rPr kumimoji="1" lang="zh-TW" altLang="en-US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亚伯兰信耶和华，</a:t>
            </a:r>
            <a:endParaRPr kumimoji="1" lang="en-US" altLang="zh-TW" sz="6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6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耶和华就以此为他的义。</a:t>
            </a:r>
            <a:endParaRPr kumimoji="1" lang="en-US" altLang="zh-TW" sz="6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Abram believed the Lord, and it was credited to him as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429136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48961" y="305068"/>
            <a:ext cx="10294078" cy="62478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三个重点</a:t>
            </a:r>
            <a:r>
              <a:rPr kumimoji="1" lang="en-US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Three important perspectives.</a:t>
            </a:r>
          </a:p>
          <a:p>
            <a:r>
              <a:rPr kumimoji="1" lang="en-US" altLang="zh-TW" sz="4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 的义是他对神的完整的信心！</a:t>
            </a:r>
            <a:r>
              <a:rPr kumimoji="1" lang="en" altLang="zh-TW" sz="4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</a:p>
          <a:p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Abraham righteousness is his complete faith in God! </a:t>
            </a:r>
            <a:endParaRPr kumimoji="1" lang="en-US" altLang="zh-TW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 的义和割礼没有直接关系！</a:t>
            </a:r>
            <a:endParaRPr kumimoji="1" lang="en-US" altLang="zh-TW" sz="4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Abraham's righteousness does not have the direct relationship with the circumcision! </a:t>
            </a:r>
            <a:endParaRPr kumimoji="1" lang="en-US" altLang="zh-TW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3. </a:t>
            </a:r>
            <a:r>
              <a:rPr kumimoji="1" lang="zh-TW" altLang="en-US" sz="40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 的义和律法也没有关系！</a:t>
            </a:r>
            <a:endParaRPr kumimoji="1" lang="en-US" altLang="zh-TW" sz="40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Abraham's righteousness has no relationship with the law.</a:t>
            </a:r>
            <a:endParaRPr kumimoji="1" lang="en-US" altLang="zh-TW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81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45909" y="2113140"/>
            <a:ext cx="10028768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 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 的义是他对神的完整的信心！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Abraham righteousness is his complete faith in God! 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（羅馬書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4:1-8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55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14399" y="428178"/>
            <a:ext cx="10528663" cy="5539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恢复信心两方法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Two ways to resume your faith.</a:t>
            </a:r>
          </a:p>
          <a:p>
            <a:pPr algn="ctr"/>
            <a:r>
              <a:rPr kumimoji="1" lang="en-US" altLang="zh-TW" sz="66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 </a:t>
            </a:r>
            <a:r>
              <a:rPr kumimoji="1" lang="zh-TW" altLang="en-US" sz="66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回想主恩</a:t>
            </a:r>
          </a:p>
          <a:p>
            <a:pPr algn="ctr"/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Recall God's blessings.</a:t>
            </a:r>
          </a:p>
          <a:p>
            <a:pPr algn="ctr"/>
            <a:r>
              <a:rPr kumimoji="1" lang="en-US" altLang="zh-TW" sz="66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 </a:t>
            </a:r>
            <a:r>
              <a:rPr kumimoji="1" lang="zh-TW" altLang="en-US" sz="66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仰望主</a:t>
            </a:r>
            <a:endParaRPr kumimoji="1" lang="en-US" altLang="zh-TW" sz="66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" altLang="zh-TW" sz="66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6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Faithfully look up to the lord.</a:t>
            </a:r>
            <a:endParaRPr kumimoji="1" lang="zh-TW" altLang="en-US" sz="66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660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414500" y="1536174"/>
            <a:ext cx="10028768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 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 的义和割礼没有直接关系！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Abraham's righteousness does not have the direct relationship with the circumcision! </a:t>
            </a:r>
          </a:p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（羅馬書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4:9-12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0295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582783" y="1905506"/>
            <a:ext cx="9026434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3. 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 的义和律法也没有关系！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Abraham's righteousness has no relationship with the law.</a:t>
            </a:r>
          </a:p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（羅馬書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4:13-22</a:t>
            </a:r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69238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99329" y="612844"/>
            <a:ext cx="10028768" cy="56323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羅馬書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Romans 4:13</a:t>
            </a: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因为神应许亚伯拉罕和他后裔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必得承受世界，不是因律法，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乃是因信而得的义。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-US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For the promise that he would inherit the world did not come to Abraham or to his descendants through the Law, but through the righteousness produced by faith. </a:t>
            </a:r>
            <a:endParaRPr kumimoji="1" lang="en-US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221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62095" y="595788"/>
            <a:ext cx="10467809" cy="56664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羅馬書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4:17</a:t>
            </a:r>
          </a:p>
          <a:p>
            <a:pPr algn="ctr">
              <a:lnSpc>
                <a:spcPct val="150000"/>
              </a:lnSpc>
            </a:pPr>
            <a:r>
              <a:rPr kumimoji="1" lang="zh-TW" altLang="en-US" sz="54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亚伯拉罕所信的是那叫死人复活，使无变为有的神，他在主面前做我们世人的父，如经上所记：</a:t>
            </a:r>
            <a:endParaRPr kumimoji="1" lang="en-US" altLang="zh-TW" sz="54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TW" altLang="en-US" sz="54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“我已经立你做多国的父。</a:t>
            </a:r>
            <a:endParaRPr kumimoji="1" lang="en-US" altLang="zh-TW" sz="54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318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1011</TotalTime>
  <Words>419</Words>
  <Application>Microsoft Macintosh PowerPoint</Application>
  <PresentationFormat>寬螢幕</PresentationFormat>
  <Paragraphs>35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Heiti SC Medium</vt:lpstr>
      <vt:lpstr>Microsoft YaHei UI Light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131</cp:revision>
  <cp:lastPrinted>2020-07-03T15:17:22Z</cp:lastPrinted>
  <dcterms:created xsi:type="dcterms:W3CDTF">2020-05-19T23:40:13Z</dcterms:created>
  <dcterms:modified xsi:type="dcterms:W3CDTF">2020-09-03T02:14:21Z</dcterms:modified>
</cp:coreProperties>
</file>