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1531" r:id="rId2"/>
    <p:sldId id="1601" r:id="rId3"/>
    <p:sldId id="1679" r:id="rId4"/>
    <p:sldId id="1682" r:id="rId5"/>
    <p:sldId id="1680" r:id="rId6"/>
    <p:sldId id="1697" r:id="rId7"/>
    <p:sldId id="1687" r:id="rId8"/>
    <p:sldId id="1688" r:id="rId9"/>
    <p:sldId id="1689" r:id="rId10"/>
    <p:sldId id="1690" r:id="rId11"/>
    <p:sldId id="1681" r:id="rId12"/>
    <p:sldId id="1691" r:id="rId13"/>
    <p:sldId id="1695" r:id="rId14"/>
    <p:sldId id="1696" r:id="rId15"/>
    <p:sldId id="1694" r:id="rId16"/>
    <p:sldId id="1692" r:id="rId17"/>
    <p:sldId id="1693" r:id="rId18"/>
    <p:sldId id="16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61"/>
    <p:restoredTop sz="96327"/>
  </p:normalViewPr>
  <p:slideViewPr>
    <p:cSldViewPr snapToGrid="0" snapToObjects="1">
      <p:cViewPr varScale="1">
        <p:scale>
          <a:sx n="117" d="100"/>
          <a:sy n="117" d="100"/>
        </p:scale>
        <p:origin x="1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桌, 男人, 標誌 的圖片&#10;&#10;自動產生的描述">
            <a:extLst>
              <a:ext uri="{FF2B5EF4-FFF2-40B4-BE49-F238E27FC236}">
                <a16:creationId xmlns:a16="http://schemas.microsoft.com/office/drawing/2014/main" id="{35DADC38-2C60-8943-84C6-9DE9050F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0715561-492E-324E-8EF4-53DDE7DAE64E}"/>
              </a:ext>
            </a:extLst>
          </p:cNvPr>
          <p:cNvSpPr txBox="1"/>
          <p:nvPr/>
        </p:nvSpPr>
        <p:spPr>
          <a:xfrm>
            <a:off x="6871611" y="574653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>
                <a:latin typeface="Heiti SC Medium" pitchFamily="2" charset="-128"/>
                <a:ea typeface="Heiti SC Medium" pitchFamily="2" charset="-128"/>
              </a:rPr>
              <a:t>房正豪牧師</a:t>
            </a:r>
          </a:p>
        </p:txBody>
      </p:sp>
    </p:spTree>
    <p:extLst>
      <p:ext uri="{BB962C8B-B14F-4D97-AF65-F5344CB8AC3E}">
        <p14:creationId xmlns:p14="http://schemas.microsoft.com/office/powerpoint/2010/main" val="30574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29687" y="1013534"/>
            <a:ext cx="10028768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 Now this hope does not disappoint us, because God’s love has been poured out into our hearts by the Holy Spirit, who has been given to us.</a:t>
            </a:r>
            <a:endParaRPr kumimoji="1" lang="en-US" altLang="zh-TW" sz="40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408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95078" y="889843"/>
            <a:ext cx="9026434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忍耐</a:t>
            </a:r>
            <a:endParaRPr kumimoji="1" lang="en-US" altLang="zh-TW" sz="54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" altLang="zh-TW" sz="5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Perseverance</a:t>
            </a:r>
          </a:p>
          <a:p>
            <a:pPr algn="ctr"/>
            <a:r>
              <a:rPr kumimoji="1" lang="zh-TW" altLang="en-US" sz="54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不是向下压</a:t>
            </a:r>
            <a:endParaRPr kumimoji="1" lang="en-US" altLang="zh-TW" sz="54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" altLang="zh-TW" sz="5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Not pressing down</a:t>
            </a:r>
          </a:p>
          <a:p>
            <a:pPr algn="ctr"/>
            <a:r>
              <a:rPr kumimoji="1" lang="zh-TW" altLang="en-US" sz="54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而是向上放</a:t>
            </a:r>
            <a:endParaRPr kumimoji="1" lang="en-US" altLang="zh-TW" sz="54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" altLang="zh-TW" sz="5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But relieving upward</a:t>
            </a:r>
            <a:endParaRPr kumimoji="1" lang="zh-TW" altLang="en-US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38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759247" y="1696959"/>
            <a:ext cx="9026434" cy="2677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老练通达人情世故</a:t>
            </a:r>
            <a:endParaRPr kumimoji="1" lang="en-US" altLang="zh-TW" sz="60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" altLang="zh-TW" sz="5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Sophisticated and familiar with world</a:t>
            </a:r>
            <a:endParaRPr kumimoji="1" lang="zh-TW" altLang="en-US" sz="54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148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男人, 握住, 監視器, 桌 的圖片&#10;&#10;自動產生的描述">
            <a:extLst>
              <a:ext uri="{FF2B5EF4-FFF2-40B4-BE49-F238E27FC236}">
                <a16:creationId xmlns:a16="http://schemas.microsoft.com/office/drawing/2014/main" id="{10D1E7DD-39B9-1748-9024-91A804C9C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2" y="0"/>
            <a:ext cx="12185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41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室內, 坐, 桌, 正面 的圖片&#10;&#10;自動產生的描述">
            <a:extLst>
              <a:ext uri="{FF2B5EF4-FFF2-40B4-BE49-F238E27FC236}">
                <a16:creationId xmlns:a16="http://schemas.microsoft.com/office/drawing/2014/main" id="{FB57C896-1E57-9F47-B83B-DB5AAE371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6" y="0"/>
            <a:ext cx="12186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1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813987"/>
            <a:ext cx="10028768" cy="5016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罗马书 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5:5</a:t>
            </a:r>
          </a:p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盼望不至于羞耻，因为所赐给我们的圣灵将神的爱浇灌在我们心里。</a:t>
            </a:r>
            <a:endParaRPr kumimoji="1" lang="en-US" altLang="zh-TW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-US" altLang="zh-TW" sz="4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Now this hope does not disappoint us, because God’s love has been poured out into our hearts by the Holy Spirit, who has been given to us.</a:t>
            </a:r>
          </a:p>
        </p:txBody>
      </p:sp>
    </p:spTree>
    <p:extLst>
      <p:ext uri="{BB962C8B-B14F-4D97-AF65-F5344CB8AC3E}">
        <p14:creationId xmlns:p14="http://schemas.microsoft.com/office/powerpoint/2010/main" val="38311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759247" y="1696959"/>
            <a:ext cx="9026434" cy="1846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神人同乐！ </a:t>
            </a:r>
            <a:endParaRPr kumimoji="1" lang="en-US" altLang="zh-TW" sz="60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" altLang="zh-TW" sz="5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The joy of God with man</a:t>
            </a:r>
          </a:p>
        </p:txBody>
      </p:sp>
    </p:spTree>
    <p:extLst>
      <p:ext uri="{BB962C8B-B14F-4D97-AF65-F5344CB8AC3E}">
        <p14:creationId xmlns:p14="http://schemas.microsoft.com/office/powerpoint/2010/main" val="325784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759247" y="1696959"/>
            <a:ext cx="9026434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想开心吗？</a:t>
            </a:r>
            <a:endParaRPr kumimoji="1" lang="en-US" altLang="zh-TW" sz="60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" altLang="zh-TW" sz="6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Want to be happy</a:t>
            </a:r>
            <a:r>
              <a:rPr kumimoji="1" lang="zh-TW" altLang="en-US" sz="6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kumimoji="1" lang="en" altLang="zh-TW" sz="6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?</a:t>
            </a:r>
          </a:p>
          <a:p>
            <a:pPr algn="ctr"/>
            <a:r>
              <a:rPr kumimoji="1" lang="zh-TW" altLang="en-US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心要先打开！</a:t>
            </a:r>
            <a:endParaRPr kumimoji="1" lang="en-US" altLang="zh-TW" sz="60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" altLang="zh-TW" sz="6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Open your heart first</a:t>
            </a:r>
            <a:r>
              <a:rPr kumimoji="1" lang="zh-TW" altLang="en-US" sz="6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kumimoji="1" lang="en" altLang="zh-TW" sz="6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5501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標誌 的圖片&#10;&#10;自動產生的描述">
            <a:extLst>
              <a:ext uri="{FF2B5EF4-FFF2-40B4-BE49-F238E27FC236}">
                <a16:creationId xmlns:a16="http://schemas.microsoft.com/office/drawing/2014/main" id="{5F77B209-76E3-4546-9301-976EB27D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7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37181" y="612844"/>
            <a:ext cx="10028768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罗马书 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5:1</a:t>
            </a:r>
          </a:p>
          <a:p>
            <a:pPr algn="ctr"/>
            <a:r>
              <a:rPr kumimoji="1" lang="zh-TW" altLang="en-US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我们既因信称义，就借着我们的主耶稣基督得与神相和。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Therefore, since we have been justified by faith, we have peace with God through our Lord Jesus the Messiah.</a:t>
            </a:r>
          </a:p>
        </p:txBody>
      </p:sp>
    </p:spTree>
    <p:extLst>
      <p:ext uri="{BB962C8B-B14F-4D97-AF65-F5344CB8AC3E}">
        <p14:creationId xmlns:p14="http://schemas.microsoft.com/office/powerpoint/2010/main" val="429136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40978" y="1648445"/>
            <a:ext cx="10028768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因信称义的好处是：</a:t>
            </a:r>
            <a:endParaRPr kumimoji="1" lang="en-US" altLang="zh-TW" sz="60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zh-TW" altLang="en-US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与神和好</a:t>
            </a:r>
          </a:p>
          <a:p>
            <a:pPr algn="ctr"/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The advantage of justification by faith is:   Reconciliation with God</a:t>
            </a:r>
          </a:p>
        </p:txBody>
      </p:sp>
    </p:spTree>
    <p:extLst>
      <p:ext uri="{BB962C8B-B14F-4D97-AF65-F5344CB8AC3E}">
        <p14:creationId xmlns:p14="http://schemas.microsoft.com/office/powerpoint/2010/main" val="135555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831668" y="936792"/>
            <a:ext cx="10528663" cy="4801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66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1. </a:t>
            </a:r>
            <a:r>
              <a:rPr kumimoji="1" lang="zh-TW" altLang="en-US" sz="66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祷告：为自己为别人。</a:t>
            </a:r>
          </a:p>
          <a:p>
            <a:pPr algn="ctr"/>
            <a:r>
              <a:rPr kumimoji="1" lang="en" altLang="zh-TW" sz="6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Pray: for self and for others</a:t>
            </a:r>
          </a:p>
          <a:p>
            <a:pPr algn="ctr"/>
            <a:r>
              <a:rPr kumimoji="1" lang="en-US" altLang="zh-TW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2. </a:t>
            </a:r>
            <a:r>
              <a:rPr kumimoji="1" lang="zh-TW" altLang="en-US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学习：靠主饶恕。</a:t>
            </a:r>
            <a:endParaRPr kumimoji="1" lang="en" altLang="zh-TW" sz="60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" altLang="zh-TW" sz="6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Learn: to forgive by God’s Grace</a:t>
            </a:r>
          </a:p>
        </p:txBody>
      </p:sp>
    </p:spTree>
    <p:extLst>
      <p:ext uri="{BB962C8B-B14F-4D97-AF65-F5344CB8AC3E}">
        <p14:creationId xmlns:p14="http://schemas.microsoft.com/office/powerpoint/2010/main" val="262660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59234" y="941889"/>
            <a:ext cx="10028768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三个重要的词</a:t>
            </a:r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(5:2)</a:t>
            </a:r>
          </a:p>
          <a:p>
            <a:pPr algn="ctr"/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Three important words </a:t>
            </a:r>
          </a:p>
          <a:p>
            <a:pPr marL="914400" indent="-914400" algn="ctr">
              <a:buAutoNum type="alphaUcPeriod"/>
            </a:pP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得：（原文）已经得到，现在正在享受。</a:t>
            </a:r>
            <a:endParaRPr kumimoji="1" lang="en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A. Gain: (Original) have gained and enjoy it now</a:t>
            </a:r>
            <a:endParaRPr kumimoji="1" lang="zh-TW" altLang="en-US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295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02204" y="1120676"/>
            <a:ext cx="10028768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B. 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进入：（原文）立刻进到神面前。</a:t>
            </a:r>
          </a:p>
          <a:p>
            <a:pPr algn="ctr"/>
            <a:endParaRPr kumimoji="1" lang="zh-TW" altLang="en-US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Access: (Original) access to God immediately</a:t>
            </a:r>
            <a:endParaRPr kumimoji="1" lang="zh-TW" altLang="en-US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837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02204" y="1120676"/>
            <a:ext cx="10028768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C. 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现在所站：（原文）持久不改变的地位。</a:t>
            </a:r>
          </a:p>
          <a:p>
            <a:pPr algn="ctr"/>
            <a:endParaRPr kumimoji="1" lang="zh-TW" altLang="en-US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Stand: (Original) stand in the permanent position</a:t>
            </a:r>
            <a:endParaRPr kumimoji="1" lang="zh-TW" altLang="en-US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776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05097" y="243512"/>
            <a:ext cx="10028768" cy="6370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罗马书 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5:3-5</a:t>
            </a:r>
          </a:p>
          <a:p>
            <a:r>
              <a:rPr kumimoji="1" lang="en-US" altLang="zh-TW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 </a:t>
            </a:r>
            <a:r>
              <a:rPr kumimoji="1" lang="zh-TW" altLang="en-US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不但如此，就是在患难中也是欢欢喜喜的。因为知道患难生忍耐， </a:t>
            </a:r>
            <a:r>
              <a:rPr kumimoji="1" lang="en-US" altLang="zh-TW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 </a:t>
            </a:r>
            <a:r>
              <a:rPr kumimoji="1" lang="zh-TW" altLang="en-US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忍耐生老练，老练生盼望， </a:t>
            </a:r>
            <a:r>
              <a:rPr kumimoji="1" lang="en-US" altLang="zh-TW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 </a:t>
            </a:r>
            <a:r>
              <a:rPr kumimoji="1" lang="zh-TW" altLang="en-US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盼望不至于羞耻，因为所赐给我们的圣灵将神的爱浇灌在我们心里。</a:t>
            </a:r>
            <a:endParaRPr kumimoji="1" lang="en-US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68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05097" y="901239"/>
            <a:ext cx="10028768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罗马书 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5:3-5</a:t>
            </a:r>
          </a:p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 Not only that, but we also boast in our sufferings, knowing that suffering produces endurance, </a:t>
            </a:r>
          </a:p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 endurance produces character, and character produces hope. </a:t>
            </a:r>
          </a:p>
        </p:txBody>
      </p:sp>
    </p:spTree>
    <p:extLst>
      <p:ext uri="{BB962C8B-B14F-4D97-AF65-F5344CB8AC3E}">
        <p14:creationId xmlns:p14="http://schemas.microsoft.com/office/powerpoint/2010/main" val="1963160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天體</Template>
  <TotalTime>1093</TotalTime>
  <Words>445</Words>
  <Application>Microsoft Macintosh PowerPoint</Application>
  <PresentationFormat>寬螢幕</PresentationFormat>
  <Paragraphs>43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Heiti SC Medium</vt:lpstr>
      <vt:lpstr>Microsoft YaHei UI Light</vt:lpstr>
      <vt:lpstr>Arial</vt:lpstr>
      <vt:lpstr>Calibri</vt:lpstr>
      <vt:lpstr>Calibri Light</vt:lpstr>
      <vt:lpstr>天體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140</cp:revision>
  <cp:lastPrinted>2020-07-03T15:17:22Z</cp:lastPrinted>
  <dcterms:created xsi:type="dcterms:W3CDTF">2020-05-19T23:40:13Z</dcterms:created>
  <dcterms:modified xsi:type="dcterms:W3CDTF">2020-09-12T19:36:14Z</dcterms:modified>
</cp:coreProperties>
</file>