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836" r:id="rId2"/>
    <p:sldId id="1146" r:id="rId3"/>
    <p:sldId id="1222" r:id="rId4"/>
    <p:sldId id="1198" r:id="rId5"/>
    <p:sldId id="1199" r:id="rId6"/>
    <p:sldId id="1218" r:id="rId7"/>
    <p:sldId id="1200" r:id="rId8"/>
    <p:sldId id="1201" r:id="rId9"/>
    <p:sldId id="1219" r:id="rId10"/>
    <p:sldId id="1202" r:id="rId11"/>
    <p:sldId id="1203" r:id="rId12"/>
    <p:sldId id="1204" r:id="rId13"/>
    <p:sldId id="1208" r:id="rId14"/>
    <p:sldId id="1209" r:id="rId15"/>
    <p:sldId id="1210" r:id="rId16"/>
    <p:sldId id="1220" r:id="rId17"/>
    <p:sldId id="1206" r:id="rId18"/>
    <p:sldId id="1211" r:id="rId19"/>
    <p:sldId id="1212" r:id="rId20"/>
    <p:sldId id="1213" r:id="rId21"/>
    <p:sldId id="1215" r:id="rId22"/>
    <p:sldId id="1214" r:id="rId23"/>
    <p:sldId id="1221" r:id="rId24"/>
    <p:sldId id="1216" r:id="rId25"/>
    <p:sldId id="121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2B7"/>
    <a:srgbClr val="22318F"/>
    <a:srgbClr val="002BA0"/>
    <a:srgbClr val="003CD5"/>
    <a:srgbClr val="2E28FF"/>
    <a:srgbClr val="A8B1C0"/>
    <a:srgbClr val="0831A9"/>
    <a:srgbClr val="2C5D98"/>
    <a:srgbClr val="3366FF"/>
    <a:srgbClr val="091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9" autoAdjust="0"/>
    <p:restoredTop sz="94716" autoAdjust="0"/>
  </p:normalViewPr>
  <p:slideViewPr>
    <p:cSldViewPr snapToGrid="0" snapToObjects="1">
      <p:cViewPr>
        <p:scale>
          <a:sx n="143" d="100"/>
          <a:sy n="143" d="100"/>
        </p:scale>
        <p:origin x="-96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0AEE-4565-084F-A696-10A1FD8A6C27}" type="datetimeFigureOut">
              <a:rPr kumimoji="1" lang="zh-TW" altLang="en-US" smtClean="0"/>
              <a:pPr/>
              <a:t>9/13/19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4DAF-65E7-D047-8C33-B8491D262FA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017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A0F1-FDB9-7241-9F5B-CB12893B22E4}" type="datetimeFigureOut">
              <a:rPr kumimoji="1" lang="zh-TW" altLang="en-US" smtClean="0"/>
              <a:pPr/>
              <a:t>9/13/19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90CC-B9DA-BD46-BB89-0F3544CA58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97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9/13/19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706" y="403127"/>
            <a:ext cx="2546571" cy="282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zh-TW" altLang="en-US" sz="5400" b="1" dirty="0" smtClean="0">
                <a:solidFill>
                  <a:srgbClr val="FFFE0B"/>
                </a:solidFill>
                <a:effectLst>
                  <a:glow rad="88900">
                    <a:srgbClr val="091F07"/>
                  </a:glow>
                </a:effectLst>
                <a:latin typeface="Arial Unicode MS"/>
                <a:ea typeface="华文细黑"/>
                <a:cs typeface="Arial Unicode MS"/>
              </a:rPr>
              <a:t>理心</a:t>
            </a:r>
            <a:endParaRPr kumimoji="1" lang="en-US" altLang="zh-TW" sz="5400" b="1" dirty="0" smtClean="0">
              <a:solidFill>
                <a:srgbClr val="FFFE0B"/>
              </a:solidFill>
              <a:effectLst>
                <a:glow rad="88900">
                  <a:srgbClr val="091F07"/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r">
              <a:lnSpc>
                <a:spcPct val="110000"/>
              </a:lnSpc>
            </a:pPr>
            <a:r>
              <a:rPr kumimoji="1" lang="zh-TW" altLang="en-US" sz="5400" b="1" dirty="0" smtClean="0">
                <a:solidFill>
                  <a:srgbClr val="FFFE0B"/>
                </a:solidFill>
                <a:effectLst>
                  <a:glow rad="88900">
                    <a:srgbClr val="091F07"/>
                  </a:glow>
                </a:effectLst>
                <a:latin typeface="Arial Unicode MS"/>
                <a:ea typeface="华文细黑"/>
                <a:cs typeface="Arial Unicode MS"/>
              </a:rPr>
              <a:t>理財</a:t>
            </a:r>
            <a:endParaRPr kumimoji="1" lang="en-US" altLang="zh-TW" sz="5400" b="1" dirty="0" smtClean="0">
              <a:solidFill>
                <a:srgbClr val="FFFE0B"/>
              </a:solidFill>
              <a:effectLst>
                <a:glow rad="88900">
                  <a:srgbClr val="091F07"/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r">
              <a:lnSpc>
                <a:spcPct val="110000"/>
              </a:lnSpc>
            </a:pPr>
            <a:r>
              <a:rPr kumimoji="1" lang="zh-TW" altLang="en-US" sz="5400" b="1" dirty="0" smtClean="0">
                <a:solidFill>
                  <a:srgbClr val="FFFE0B"/>
                </a:solidFill>
                <a:effectLst>
                  <a:glow rad="88900">
                    <a:srgbClr val="091F07"/>
                  </a:glow>
                </a:effectLst>
                <a:latin typeface="Arial Unicode MS"/>
                <a:ea typeface="华文细黑"/>
                <a:cs typeface="Arial Unicode MS"/>
              </a:rPr>
              <a:t>理人生</a:t>
            </a:r>
            <a:endParaRPr kumimoji="1" lang="en-US" altLang="zh-TW" sz="5400" b="1" dirty="0" smtClean="0">
              <a:solidFill>
                <a:srgbClr val="FFFE0B"/>
              </a:solidFill>
              <a:effectLst>
                <a:glow rad="88900">
                  <a:srgbClr val="091F07"/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  <p:pic>
        <p:nvPicPr>
          <p:cNvPr id="2" name="Picture 1" descr="螢幕快照 2019-09-10 21.56.06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20" l="0" r="99314">
                        <a14:foregroundMark x1="87032" y1="24620" x2="87032" y2="24620"/>
                        <a14:foregroundMark x1="12781" y1="16869" x2="12781" y2="16869"/>
                        <a14:foregroundMark x1="22756" y1="22340" x2="22756" y2="22340"/>
                        <a14:foregroundMark x1="49252" y1="13298" x2="49252" y2="13298"/>
                        <a14:foregroundMark x1="63092" y1="16185" x2="63092" y2="16185"/>
                        <a14:foregroundMark x1="64277" y1="16717" x2="64277" y2="16717"/>
                        <a14:foregroundMark x1="87095" y1="16641" x2="87095" y2="16641"/>
                        <a14:foregroundMark x1="30673" y1="26064" x2="30673" y2="26064"/>
                        <a14:foregroundMark x1="35349" y1="20517" x2="35349" y2="20517"/>
                        <a14:foregroundMark x1="82544" y1="21733" x2="82544" y2="21733"/>
                        <a14:foregroundMark x1="29925" y1="20821" x2="29925" y2="20821"/>
                        <a14:backgroundMark x1="72004" y1="13699" x2="72004" y2="13699"/>
                        <a14:backgroundMark x1="72070" y1="13754" x2="72070" y2="13754"/>
                        <a14:backgroundMark x1="73753" y1="22340" x2="73753" y2="22340"/>
                        <a14:backgroundMark x1="26933" y1="15805" x2="26933" y2="15805"/>
                        <a14:backgroundMark x1="72693" y1="26672" x2="72693" y2="26672"/>
                        <a14:backgroundMark x1="38279" y1="32827" x2="38279" y2="32827"/>
                        <a14:backgroundMark x1="42020" y1="43769" x2="42020" y2="4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1" t="8708" r="8220" b="5213"/>
          <a:stretch/>
        </p:blipFill>
        <p:spPr>
          <a:xfrm>
            <a:off x="3189046" y="3298608"/>
            <a:ext cx="3723021" cy="3134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9277" y="406400"/>
            <a:ext cx="53270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Manager </a:t>
            </a:r>
            <a:r>
              <a:rPr kumimoji="1" lang="en-US" altLang="zh-CN" sz="6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heart</a:t>
            </a:r>
          </a:p>
          <a:p>
            <a:r>
              <a:rPr kumimoji="1" lang="en-US" altLang="zh-CN" sz="6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Manager money</a:t>
            </a:r>
          </a:p>
          <a:p>
            <a:r>
              <a:rPr kumimoji="1" lang="en-US" altLang="zh-CN" sz="6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Manage life</a:t>
            </a:r>
            <a:endParaRPr kumimoji="1" lang="en-US" altLang="zh-CN" sz="6000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6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016" y="773651"/>
            <a:ext cx="8202706" cy="5018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箴言 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Proverbs 23: 26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我儿，要将你的心归我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，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你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的眼目也要喜悦我的道路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CN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My son, give me your heart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   and let your eyes </a:t>
            </a:r>
            <a:r>
              <a:rPr kumimoji="1" lang="en-US" altLang="zh-CN" sz="44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delight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sz="44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CN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in my ways,</a:t>
            </a:r>
          </a:p>
        </p:txBody>
      </p:sp>
    </p:spTree>
    <p:extLst>
      <p:ext uri="{BB962C8B-B14F-4D97-AF65-F5344CB8AC3E}">
        <p14:creationId xmlns:p14="http://schemas.microsoft.com/office/powerpoint/2010/main" val="99868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369" y="723002"/>
            <a:ext cx="8202706" cy="494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马可福音 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Mark 2: 5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耶稣见他们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的信心，就对瘫子说：“小子，你的罪赦了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！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CN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When Jesus saw their faith, he said to the paralyzed man, “Son, your sins are forgiven.”</a:t>
            </a:r>
          </a:p>
        </p:txBody>
      </p:sp>
    </p:spTree>
    <p:extLst>
      <p:ext uri="{BB962C8B-B14F-4D97-AF65-F5344CB8AC3E}">
        <p14:creationId xmlns:p14="http://schemas.microsoft.com/office/powerpoint/2010/main" val="3345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369" y="1231002"/>
            <a:ext cx="8202706" cy="283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1.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对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主要有强大的信心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。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8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Have Great Faith </a:t>
            </a:r>
            <a:endParaRPr kumimoji="1" lang="en-US" altLang="zh-TW" sz="4800" b="1" dirty="0" smtClean="0"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8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in </a:t>
            </a:r>
            <a:r>
              <a:rPr kumimoji="1" lang="en-US" altLang="zh-TW" sz="48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the Lord.</a:t>
            </a:r>
            <a:endParaRPr kumimoji="1" lang="zh-TW" altLang="en-US" sz="4800" b="1" dirty="0"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563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369" y="917237"/>
            <a:ext cx="8202706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2.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要常常自我察觉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自己的心态，思维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。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Frequently Examine </a:t>
            </a:r>
            <a:endParaRPr kumimoji="1" lang="en-US" altLang="zh-TW" sz="48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your </a:t>
            </a:r>
            <a:r>
              <a:rPr kumimoji="1" lang="en-US" altLang="zh-TW" sz="48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Heart &amp; Thoughts.</a:t>
            </a:r>
            <a:endParaRPr kumimoji="1" lang="zh-TW" altLang="en-US" sz="48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65480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471" y="259825"/>
            <a:ext cx="8524604" cy="5907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诗篇 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Psalm 51:10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神啊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，求你为我造清洁的心，使我里面重新有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正直的灵。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CN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Create in me a pure heart, </a:t>
            </a:r>
            <a:endParaRPr kumimoji="1" lang="en-US" altLang="zh-CN" sz="40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CN" sz="40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O </a:t>
            </a:r>
            <a:r>
              <a:rPr kumimoji="1" lang="en-US" altLang="zh-CN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God,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   and renew a steadfast spirit within me.</a:t>
            </a:r>
          </a:p>
        </p:txBody>
      </p:sp>
    </p:spTree>
    <p:extLst>
      <p:ext uri="{BB962C8B-B14F-4D97-AF65-F5344CB8AC3E}">
        <p14:creationId xmlns:p14="http://schemas.microsoft.com/office/powerpoint/2010/main" val="2938093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369" y="723002"/>
            <a:ext cx="8202706" cy="505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雅各书 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3:17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唯独从上头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来的智慧，先是清洁，后是和平、温良、柔顺、满有怜悯、多结善果、没有偏见、没有假冒；</a:t>
            </a:r>
            <a:endParaRPr kumimoji="1" lang="en-US" altLang="zh-CN" sz="54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8093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369" y="723002"/>
            <a:ext cx="8202706" cy="583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雅各书 </a:t>
            </a:r>
            <a:r>
              <a:rPr kumimoji="1" lang="en-US" altLang="zh-TW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James 3:17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But the wisdom that comes from heaven is first of all pure; then peace-loving, considerate, submissive, full of mercy and good fruit, impartial and sincere. </a:t>
            </a:r>
            <a:endParaRPr kumimoji="1" lang="en-US" altLang="zh-CN" sz="44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9457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685" y="307338"/>
            <a:ext cx="4453256" cy="305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3.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要好好管理自己的情绪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保持平稳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  <p:pic>
        <p:nvPicPr>
          <p:cNvPr id="4" name="Picture 3" descr="螢幕快照 2019-09-10 21.56.062.p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44" l="0" r="99813">
                        <a14:foregroundMark x1="42893" y1="21201" x2="42893" y2="2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6" r="16157"/>
          <a:stretch/>
        </p:blipFill>
        <p:spPr>
          <a:xfrm>
            <a:off x="4945530" y="2603482"/>
            <a:ext cx="3750235" cy="4014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9763" y="3307553"/>
            <a:ext cx="3481295" cy="305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en-US" altLang="zh-CN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Have </a:t>
            </a:r>
            <a:r>
              <a:rPr kumimoji="1" lang="en-US" altLang="zh-CN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 Balanced Emotion</a:t>
            </a:r>
          </a:p>
        </p:txBody>
      </p:sp>
    </p:spTree>
    <p:extLst>
      <p:ext uri="{BB962C8B-B14F-4D97-AF65-F5344CB8AC3E}">
        <p14:creationId xmlns:p14="http://schemas.microsoft.com/office/powerpoint/2010/main" val="2993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369" y="723002"/>
            <a:ext cx="8202706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腓立比书 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Philippians 4:13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我靠着那加给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我力量的，凡事都能做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。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CN" sz="48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I can do all this through him who gives me strength.</a:t>
            </a:r>
          </a:p>
        </p:txBody>
      </p:sp>
    </p:spTree>
    <p:extLst>
      <p:ext uri="{BB962C8B-B14F-4D97-AF65-F5344CB8AC3E}">
        <p14:creationId xmlns:p14="http://schemas.microsoft.com/office/powerpoint/2010/main" val="191330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273" y="691152"/>
            <a:ext cx="8202706" cy="501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约翰卫斯</a:t>
            </a:r>
            <a:r>
              <a:rPr kumimoji="1" lang="zh-TW" altLang="en-US" sz="48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理的名言</a:t>
            </a:r>
            <a:endParaRPr kumimoji="1" lang="en-US" altLang="zh-TW" sz="48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John Wesley’s Famous Quotes</a:t>
            </a:r>
            <a:endParaRPr kumimoji="1" lang="en-US" altLang="zh-TW" sz="36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1.</a:t>
            </a:r>
            <a:r>
              <a:rPr kumimoji="1" lang="zh-TW" altLang="en-US" sz="6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尽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量的賺</a:t>
            </a:r>
            <a:r>
              <a:rPr kumimoji="1" lang="en-US" altLang="zh-TW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Gain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all you can 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2.</a:t>
            </a:r>
            <a:r>
              <a:rPr kumimoji="1" lang="zh-TW" altLang="en-US" sz="6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尽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量的存</a:t>
            </a:r>
            <a:r>
              <a:rPr kumimoji="1" lang="en-US" altLang="zh-TW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0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Save </a:t>
            </a:r>
            <a:r>
              <a:rPr kumimoji="1" lang="en-US" altLang="zh-TW" sz="40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all you can  </a:t>
            </a:r>
            <a:endParaRPr kumimoji="1" lang="en-US" altLang="zh-TW" sz="4000" b="1" dirty="0" smtClean="0"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3.</a:t>
            </a:r>
            <a:r>
              <a:rPr kumimoji="1" lang="zh-TW" altLang="en-US" sz="6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尽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量的给</a:t>
            </a:r>
            <a:r>
              <a:rPr kumimoji="1" lang="en-US" altLang="zh-TW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Give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all you can   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815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981" y="519659"/>
            <a:ext cx="8202706" cy="575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箴言 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Proverbs 4: 23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你要保守你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心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，</a:t>
            </a:r>
            <a:endParaRPr kumimoji="1" lang="en-US" altLang="zh-TW" sz="54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胜过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保守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一切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Above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all else, 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guard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your heart,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   for everything 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you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do flows from it.</a:t>
            </a:r>
            <a:endParaRPr kumimoji="1" lang="en-US" altLang="zh-CN" sz="40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90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230" y="338758"/>
            <a:ext cx="7568594" cy="626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我們需要四力</a:t>
            </a:r>
            <a:endParaRPr kumimoji="1" lang="en-US" altLang="zh-TW" sz="48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4-Powers that We 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Need</a:t>
            </a:r>
            <a:endParaRPr kumimoji="1" lang="zh-TW" altLang="en-US" sz="40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6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1.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人力</a:t>
            </a:r>
            <a:r>
              <a:rPr kumimoji="1" lang="en-US" altLang="zh-TW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Human Power</a:t>
            </a:r>
            <a:endParaRPr kumimoji="1" lang="zh-TW" altLang="en-US" sz="48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6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2.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物力</a:t>
            </a:r>
            <a:r>
              <a:rPr kumimoji="1" lang="en-US" altLang="zh-TW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Material  Power</a:t>
            </a:r>
            <a:endParaRPr kumimoji="1" lang="zh-TW" altLang="en-US" sz="48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6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3.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靈力</a:t>
            </a:r>
            <a:r>
              <a:rPr kumimoji="1" lang="en-US" altLang="zh-TW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Spiritual </a:t>
            </a:r>
            <a:r>
              <a:rPr kumimoji="1" lang="en-US" altLang="zh-TW" sz="48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power</a:t>
            </a:r>
            <a:endParaRPr kumimoji="1" lang="zh-TW" altLang="en-US" sz="66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6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4.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財力</a:t>
            </a:r>
            <a:r>
              <a:rPr kumimoji="1" lang="en-US" altLang="zh-TW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Financial Power</a:t>
            </a:r>
            <a:endParaRPr kumimoji="1" lang="en-US" altLang="zh-TW" sz="32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834959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273" y="569069"/>
            <a:ext cx="8202706" cy="561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我們</a:t>
            </a:r>
            <a:r>
              <a:rPr kumimoji="1" lang="zh-TW" altLang="en-US" sz="6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只活一次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6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但活得有意義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6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一次就夠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了</a:t>
            </a:r>
            <a:endParaRPr kumimoji="1" lang="en-US" altLang="zh-TW" sz="60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We only Live Once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Let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our Life be Meaningful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Once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is Enough</a:t>
            </a:r>
          </a:p>
        </p:txBody>
      </p:sp>
    </p:spTree>
    <p:extLst>
      <p:ext uri="{BB962C8B-B14F-4D97-AF65-F5344CB8AC3E}">
        <p14:creationId xmlns:p14="http://schemas.microsoft.com/office/powerpoint/2010/main" val="1280847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331" y="453399"/>
            <a:ext cx="8651727" cy="494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4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如何「理心」？</a:t>
            </a:r>
            <a:endParaRPr kumimoji="1" lang="en-US" altLang="zh-TW" sz="44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How </a:t>
            </a:r>
            <a:r>
              <a:rPr kumimoji="1" lang="en-US" altLang="zh-TW" sz="36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to Manage our Thoughts</a:t>
            </a: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?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1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：将我们的心归给主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，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lvl="2"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并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且喜悦主的道路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lvl="2"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Surrender our Hearts to the Lord, &amp; Rejoice in His Path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.</a:t>
            </a:r>
            <a:endParaRPr kumimoji="1" lang="zh-TW" altLang="en-US" sz="44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646835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273" y="264052"/>
            <a:ext cx="8202706" cy="642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2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：要常常察觉自己的心态思维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，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将心摆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正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。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Frequently 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Examine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our Heart &amp; Thoughts.</a:t>
            </a:r>
            <a:endParaRPr kumimoji="1" lang="zh-TW" altLang="en-US" sz="40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3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：学会管理好自己的情绪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，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保持平稳。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Learn to Have a 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Balanced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Emotion.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1030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273" y="697346"/>
            <a:ext cx="8202706" cy="494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4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如何「理財」？</a:t>
            </a:r>
            <a:endParaRPr kumimoji="1" lang="en-US" altLang="zh-TW" sz="44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How to Manage our Wealth?</a:t>
            </a:r>
            <a:endParaRPr kumimoji="1" lang="zh-TW" altLang="en-US" sz="40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有智慧管理好錢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財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Manage It with Wisdom from Above</a:t>
            </a:r>
            <a:endParaRPr kumimoji="1" lang="zh-TW" altLang="en-US" sz="36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願意投資在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神的國度裡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Invest It into God’s Kingdom</a:t>
            </a:r>
            <a:endParaRPr kumimoji="1" lang="en-US" altLang="zh-TW" sz="36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68010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096" y="199887"/>
            <a:ext cx="820270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4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如何规划「美好人生」？</a:t>
            </a:r>
            <a:endParaRPr kumimoji="1" lang="en-US" altLang="zh-TW" sz="44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36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How to Manage our Life?</a:t>
            </a:r>
            <a:endParaRPr kumimoji="1" lang="zh-TW" altLang="en-US" sz="40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1.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建立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目标导向的人生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，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向着标杆直跑。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Set your Life’s Goal &amp; Direction, &amp; Press-on toward that Goal.</a:t>
            </a:r>
            <a:endParaRPr kumimoji="1" lang="zh-TW" altLang="en-US" sz="36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2. 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在基督里学习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不断的成长成熟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。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Continually Grow &amp; Mature in Christ.</a:t>
            </a:r>
            <a:endParaRPr kumimoji="1" lang="en-US" altLang="zh-TW" sz="36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426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706" y="403127"/>
            <a:ext cx="2546571" cy="282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zh-TW" altLang="en-US" sz="5400" b="1" dirty="0" smtClean="0">
                <a:solidFill>
                  <a:srgbClr val="FFFE0B"/>
                </a:solidFill>
                <a:effectLst>
                  <a:glow rad="88900">
                    <a:srgbClr val="091F07"/>
                  </a:glow>
                </a:effectLst>
                <a:latin typeface="Arial Unicode MS"/>
                <a:ea typeface="华文细黑"/>
                <a:cs typeface="Arial Unicode MS"/>
              </a:rPr>
              <a:t>理心</a:t>
            </a:r>
            <a:endParaRPr kumimoji="1" lang="en-US" altLang="zh-TW" sz="5400" b="1" dirty="0" smtClean="0">
              <a:solidFill>
                <a:srgbClr val="FFFE0B"/>
              </a:solidFill>
              <a:effectLst>
                <a:glow rad="88900">
                  <a:srgbClr val="091F07"/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r">
              <a:lnSpc>
                <a:spcPct val="110000"/>
              </a:lnSpc>
            </a:pPr>
            <a:r>
              <a:rPr kumimoji="1" lang="zh-TW" altLang="en-US" sz="5400" b="1" dirty="0" smtClean="0">
                <a:solidFill>
                  <a:srgbClr val="FFFE0B"/>
                </a:solidFill>
                <a:effectLst>
                  <a:glow rad="88900">
                    <a:srgbClr val="091F07"/>
                  </a:glow>
                </a:effectLst>
                <a:latin typeface="Arial Unicode MS"/>
                <a:ea typeface="华文细黑"/>
                <a:cs typeface="Arial Unicode MS"/>
              </a:rPr>
              <a:t>理財</a:t>
            </a:r>
            <a:endParaRPr kumimoji="1" lang="en-US" altLang="zh-TW" sz="5400" b="1" dirty="0" smtClean="0">
              <a:solidFill>
                <a:srgbClr val="FFFE0B"/>
              </a:solidFill>
              <a:effectLst>
                <a:glow rad="88900">
                  <a:srgbClr val="091F07"/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r">
              <a:lnSpc>
                <a:spcPct val="110000"/>
              </a:lnSpc>
            </a:pPr>
            <a:r>
              <a:rPr kumimoji="1" lang="zh-TW" altLang="en-US" sz="5400" b="1" dirty="0" smtClean="0">
                <a:solidFill>
                  <a:srgbClr val="FFFE0B"/>
                </a:solidFill>
                <a:effectLst>
                  <a:glow rad="88900">
                    <a:srgbClr val="091F07"/>
                  </a:glow>
                </a:effectLst>
                <a:latin typeface="Arial Unicode MS"/>
                <a:ea typeface="华文细黑"/>
                <a:cs typeface="Arial Unicode MS"/>
              </a:rPr>
              <a:t>理人生</a:t>
            </a:r>
            <a:endParaRPr kumimoji="1" lang="en-US" altLang="zh-TW" sz="5400" b="1" dirty="0" smtClean="0">
              <a:solidFill>
                <a:srgbClr val="FFFE0B"/>
              </a:solidFill>
              <a:effectLst>
                <a:glow rad="88900">
                  <a:srgbClr val="091F07"/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  <p:pic>
        <p:nvPicPr>
          <p:cNvPr id="2" name="Picture 1" descr="螢幕快照 2019-09-10 21.56.06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20" l="0" r="99314">
                        <a14:foregroundMark x1="87032" y1="24620" x2="87032" y2="24620"/>
                        <a14:foregroundMark x1="12781" y1="16869" x2="12781" y2="16869"/>
                        <a14:foregroundMark x1="22756" y1="22340" x2="22756" y2="22340"/>
                        <a14:foregroundMark x1="49252" y1="13298" x2="49252" y2="13298"/>
                        <a14:foregroundMark x1="63092" y1="16185" x2="63092" y2="16185"/>
                        <a14:foregroundMark x1="64277" y1="16717" x2="64277" y2="16717"/>
                        <a14:foregroundMark x1="87095" y1="16641" x2="87095" y2="16641"/>
                        <a14:foregroundMark x1="30673" y1="26064" x2="30673" y2="26064"/>
                        <a14:foregroundMark x1="35349" y1="20517" x2="35349" y2="20517"/>
                        <a14:foregroundMark x1="82544" y1="21733" x2="82544" y2="21733"/>
                        <a14:foregroundMark x1="29925" y1="20821" x2="29925" y2="20821"/>
                        <a14:backgroundMark x1="72004" y1="13699" x2="72004" y2="13699"/>
                        <a14:backgroundMark x1="72070" y1="13754" x2="72070" y2="13754"/>
                        <a14:backgroundMark x1="73753" y1="22340" x2="73753" y2="22340"/>
                        <a14:backgroundMark x1="26933" y1="15805" x2="26933" y2="15805"/>
                        <a14:backgroundMark x1="72693" y1="26672" x2="72693" y2="26672"/>
                        <a14:backgroundMark x1="38279" y1="32827" x2="38279" y2="32827"/>
                        <a14:backgroundMark x1="42020" y1="43769" x2="42020" y2="4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1" t="8708" r="8220" b="5213"/>
          <a:stretch/>
        </p:blipFill>
        <p:spPr>
          <a:xfrm>
            <a:off x="3189046" y="3298608"/>
            <a:ext cx="3723021" cy="3134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9277" y="406400"/>
            <a:ext cx="53270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Manager </a:t>
            </a:r>
            <a:r>
              <a:rPr kumimoji="1" lang="en-US" altLang="zh-CN" sz="6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heart</a:t>
            </a:r>
          </a:p>
          <a:p>
            <a:r>
              <a:rPr kumimoji="1" lang="en-US" altLang="zh-CN" sz="6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Manager money</a:t>
            </a:r>
          </a:p>
          <a:p>
            <a:r>
              <a:rPr kumimoji="1" lang="en-US" altLang="zh-CN" sz="6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Manage life</a:t>
            </a:r>
            <a:endParaRPr kumimoji="1" lang="en-US" altLang="zh-CN" sz="6000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12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0" y="1594624"/>
            <a:ext cx="7492175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6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人者，心之器</a:t>
            </a:r>
            <a:endParaRPr kumimoji="1" lang="en-US" altLang="zh-TW" sz="66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CN" sz="48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Person, heart of the whole body.</a:t>
            </a:r>
            <a:endParaRPr kumimoji="1" lang="en-US" altLang="zh-CN" sz="48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52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369" y="274767"/>
            <a:ext cx="8202706" cy="593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箴言 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23: 7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因为他心怎样思量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，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他为人就是怎样。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他虽对你说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“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请吃，请喝”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，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他的心却与你相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背。</a:t>
            </a:r>
            <a:endParaRPr kumimoji="1" lang="en-US" altLang="zh-CN" sz="54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59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369" y="379355"/>
            <a:ext cx="8202706" cy="583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Proverbs 23: 7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for he is the kind of person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   who is always thinking about the cost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“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Eat and drink,” </a:t>
            </a:r>
            <a:endParaRPr kumimoji="1" lang="en-US" altLang="zh-TW" sz="44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he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says to you,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   but his heart is not with you.</a:t>
            </a:r>
            <a:endParaRPr kumimoji="1" lang="en-US" altLang="zh-CN" sz="44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070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899" y="624238"/>
            <a:ext cx="8202706" cy="516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耶利米书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Jeremiah 17:9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人心比万物都诡诈，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坏到极处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，谁能识透呢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？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CN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The heart is deceitful above </a:t>
            </a:r>
            <a:endParaRPr kumimoji="1" lang="en-US" altLang="zh-CN" sz="40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CN" sz="40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all things and </a:t>
            </a:r>
            <a:r>
              <a:rPr kumimoji="1" lang="en-US" altLang="zh-CN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beyond cure.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sz="4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   Who can understand it?</a:t>
            </a:r>
          </a:p>
        </p:txBody>
      </p:sp>
    </p:spTree>
    <p:extLst>
      <p:ext uri="{BB962C8B-B14F-4D97-AF65-F5344CB8AC3E}">
        <p14:creationId xmlns:p14="http://schemas.microsoft.com/office/powerpoint/2010/main" val="18582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369" y="723002"/>
            <a:ext cx="820270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耶利米书 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17:10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我耶和华是鉴察人心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、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试验人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肺腑的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，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要照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各人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所行的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和他做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事的结果报应他。</a:t>
            </a:r>
            <a:endParaRPr kumimoji="1" lang="en-US" altLang="zh-CN" sz="54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44055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1 08.01.5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369" y="483944"/>
            <a:ext cx="8202706" cy="583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48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Jeremiah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8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17:10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“I the Lord search the heart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   and examine the mind,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to reward each person according to their conduct,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   according to what their deeds deserve.”</a:t>
            </a:r>
            <a:endParaRPr kumimoji="1" lang="en-US" altLang="zh-CN" sz="44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758602560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5624</TotalTime>
  <Words>666</Words>
  <Application>Microsoft Macintosh PowerPoint</Application>
  <PresentationFormat>On-screen Show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Chiu,Jack 邱清忠</dc:creator>
  <cp:lastModifiedBy>Chiu,Jack 邱清忠</cp:lastModifiedBy>
  <cp:revision>915</cp:revision>
  <cp:lastPrinted>2019-07-29T22:41:35Z</cp:lastPrinted>
  <dcterms:created xsi:type="dcterms:W3CDTF">2018-07-03T11:08:25Z</dcterms:created>
  <dcterms:modified xsi:type="dcterms:W3CDTF">2019-09-13T15:42:39Z</dcterms:modified>
</cp:coreProperties>
</file>