
<file path=[Content_Types].xml><?xml version="1.0" encoding="utf-8"?>
<Types xmlns="http://schemas.openxmlformats.org/package/2006/content-types">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302" r:id="rId2"/>
    <p:sldId id="304" r:id="rId3"/>
    <p:sldId id="305" r:id="rId4"/>
    <p:sldId id="303" r:id="rId5"/>
    <p:sldId id="327" r:id="rId6"/>
    <p:sldId id="306" r:id="rId7"/>
    <p:sldId id="328" r:id="rId8"/>
    <p:sldId id="307" r:id="rId9"/>
    <p:sldId id="308" r:id="rId10"/>
    <p:sldId id="309" r:id="rId11"/>
    <p:sldId id="310" r:id="rId12"/>
    <p:sldId id="311" r:id="rId13"/>
    <p:sldId id="312" r:id="rId14"/>
    <p:sldId id="313" r:id="rId15"/>
    <p:sldId id="329" r:id="rId16"/>
    <p:sldId id="314" r:id="rId17"/>
    <p:sldId id="315" r:id="rId18"/>
    <p:sldId id="316" r:id="rId19"/>
    <p:sldId id="317" r:id="rId20"/>
    <p:sldId id="318" r:id="rId21"/>
    <p:sldId id="319" r:id="rId22"/>
    <p:sldId id="330" r:id="rId23"/>
    <p:sldId id="321" r:id="rId24"/>
    <p:sldId id="322" r:id="rId25"/>
    <p:sldId id="323" r:id="rId26"/>
    <p:sldId id="324" r:id="rId27"/>
    <p:sldId id="32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2C46"/>
    <a:srgbClr val="292C48"/>
    <a:srgbClr val="2C2D39"/>
    <a:srgbClr val="242630"/>
    <a:srgbClr val="2A1F43"/>
    <a:srgbClr val="0C1B43"/>
    <a:srgbClr val="000000"/>
    <a:srgbClr val="1D2225"/>
    <a:srgbClr val="F8F8F8"/>
    <a:srgbClr val="363C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4" autoAdjust="0"/>
    <p:restoredTop sz="90551" autoAdjust="0"/>
  </p:normalViewPr>
  <p:slideViewPr>
    <p:cSldViewPr snapToGrid="0" snapToObjects="1">
      <p:cViewPr varScale="1">
        <p:scale>
          <a:sx n="109" d="100"/>
          <a:sy n="109" d="100"/>
        </p:scale>
        <p:origin x="618" y="108"/>
      </p:cViewPr>
      <p:guideLst/>
    </p:cSldViewPr>
  </p:slideViewPr>
  <p:notesTextViewPr>
    <p:cViewPr>
      <p:scale>
        <a:sx n="1" d="1"/>
        <a:sy n="1" d="1"/>
      </p:scale>
      <p:origin x="0" y="0"/>
    </p:cViewPr>
  </p:notesTextViewPr>
  <p:notesViewPr>
    <p:cSldViewPr snapToGrid="0" snapToObjects="1">
      <p:cViewPr varScale="1">
        <p:scale>
          <a:sx n="86" d="100"/>
          <a:sy n="86" d="100"/>
        </p:scale>
        <p:origin x="2416"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5A2E05-2C6E-484E-9BB1-366C90717B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2043844-B7FE-EC43-89AA-8831B859F9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B138B2-18CD-1D41-89B0-ADB5F3BA92A3}" type="datetimeFigureOut">
              <a:rPr lang="en-US" smtClean="0"/>
              <a:t>1/12/2023</a:t>
            </a:fld>
            <a:endParaRPr lang="en-US" dirty="0"/>
          </a:p>
        </p:txBody>
      </p:sp>
      <p:sp>
        <p:nvSpPr>
          <p:cNvPr id="4" name="Footer Placeholder 3">
            <a:extLst>
              <a:ext uri="{FF2B5EF4-FFF2-40B4-BE49-F238E27FC236}">
                <a16:creationId xmlns:a16="http://schemas.microsoft.com/office/drawing/2014/main" id="{BFAC2EDC-03FB-D147-9BAA-37FCFF988C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8E195D-E935-D746-A5D1-61E2EBF7EF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57D167-9BB5-2048-9DDA-7DF8E5D94DC9}" type="slidenum">
              <a:rPr lang="en-US" smtClean="0"/>
              <a:t>‹#›</a:t>
            </a:fld>
            <a:endParaRPr lang="en-US" dirty="0"/>
          </a:p>
        </p:txBody>
      </p:sp>
    </p:spTree>
    <p:extLst>
      <p:ext uri="{BB962C8B-B14F-4D97-AF65-F5344CB8AC3E}">
        <p14:creationId xmlns:p14="http://schemas.microsoft.com/office/powerpoint/2010/main" val="2977512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E7A355-8776-CB43-838E-ED9EE2F8390B}" type="datetimeFigureOut">
              <a:rPr lang="en-US" smtClean="0"/>
              <a:t>1/12/2023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303FA8-A3F3-7640-B13D-36C73B3E5587}" type="slidenum">
              <a:rPr lang="en-US" smtClean="0"/>
              <a:t>‹#›</a:t>
            </a:fld>
            <a:endParaRPr lang="en-US" dirty="0"/>
          </a:p>
        </p:txBody>
      </p:sp>
    </p:spTree>
    <p:extLst>
      <p:ext uri="{BB962C8B-B14F-4D97-AF65-F5344CB8AC3E}">
        <p14:creationId xmlns:p14="http://schemas.microsoft.com/office/powerpoint/2010/main" val="3220178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03FA8-A3F3-7640-B13D-36C73B3E5587}" type="slidenum">
              <a:rPr lang="en-US" smtClean="0"/>
              <a:t>1</a:t>
            </a:fld>
            <a:endParaRPr lang="en-US" dirty="0"/>
          </a:p>
        </p:txBody>
      </p:sp>
    </p:spTree>
    <p:extLst>
      <p:ext uri="{BB962C8B-B14F-4D97-AF65-F5344CB8AC3E}">
        <p14:creationId xmlns:p14="http://schemas.microsoft.com/office/powerpoint/2010/main" val="1153664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alpha val="3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C33A90-B87E-634E-AF2A-F4C3C8923FED}"/>
              </a:ext>
            </a:extLst>
          </p:cNvPr>
          <p:cNvSpPr/>
          <p:nvPr userDrawn="1"/>
        </p:nvSpPr>
        <p:spPr>
          <a:xfrm>
            <a:off x="0" y="914400"/>
            <a:ext cx="12192000" cy="5029200"/>
          </a:xfrm>
          <a:prstGeom prst="rect">
            <a:avLst/>
          </a:prstGeom>
          <a:pattFill prst="lgGrid">
            <a:fgClr>
              <a:schemeClr val="tx2">
                <a:lumMod val="10000"/>
                <a:lumOff val="9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1147E0E-4AE4-D149-A315-F2528623D5EA}"/>
              </a:ext>
            </a:extLst>
          </p:cNvPr>
          <p:cNvSpPr/>
          <p:nvPr userDrawn="1"/>
        </p:nvSpPr>
        <p:spPr>
          <a:xfrm>
            <a:off x="763425" y="2818150"/>
            <a:ext cx="6207001" cy="25718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E3ED0903-C4AC-F843-878E-D66CB7BFB0E9}"/>
              </a:ext>
            </a:extLst>
          </p:cNvPr>
          <p:cNvSpPr>
            <a:spLocks noGrp="1"/>
          </p:cNvSpPr>
          <p:nvPr>
            <p:ph type="title" hasCustomPrompt="1"/>
          </p:nvPr>
        </p:nvSpPr>
        <p:spPr>
          <a:xfrm>
            <a:off x="1108430" y="3277472"/>
            <a:ext cx="5651293" cy="1086304"/>
          </a:xfrm>
          <a:prstGeom prst="rect">
            <a:avLst/>
          </a:prstGeom>
        </p:spPr>
        <p:txBody>
          <a:bodyPr lIns="91440" rIns="91440">
            <a:noAutofit/>
          </a:bodyPr>
          <a:lstStyle>
            <a:lvl1pPr algn="l">
              <a:defRPr sz="8800" b="1" i="0" spc="150" baseline="0">
                <a:solidFill>
                  <a:schemeClr val="accent3">
                    <a:lumMod val="90000"/>
                  </a:schemeClr>
                </a:solidFill>
                <a:latin typeface="+mj-lt"/>
                <a:ea typeface="Meiryo UI" panose="020B0604030504040204" pitchFamily="34" charset="-128"/>
              </a:defRPr>
            </a:lvl1pPr>
          </a:lstStyle>
          <a:p>
            <a:r>
              <a:rPr lang="en-US" noProof="0" dirty="0"/>
              <a:t>Title</a:t>
            </a:r>
          </a:p>
        </p:txBody>
      </p:sp>
      <p:sp>
        <p:nvSpPr>
          <p:cNvPr id="11" name="Picture Placeholder 10">
            <a:extLst>
              <a:ext uri="{FF2B5EF4-FFF2-40B4-BE49-F238E27FC236}">
                <a16:creationId xmlns:a16="http://schemas.microsoft.com/office/drawing/2014/main" id="{C8F278E7-697F-D34E-BB55-5D254AF87F94}"/>
              </a:ext>
            </a:extLst>
          </p:cNvPr>
          <p:cNvSpPr>
            <a:spLocks noGrp="1"/>
          </p:cNvSpPr>
          <p:nvPr>
            <p:ph type="pic" sz="quarter" idx="14"/>
          </p:nvPr>
        </p:nvSpPr>
        <p:spPr>
          <a:xfrm>
            <a:off x="5923125" y="0"/>
            <a:ext cx="6268875" cy="6858000"/>
          </a:xfrm>
          <a:custGeom>
            <a:avLst/>
            <a:gdLst>
              <a:gd name="connsiteX0" fmla="*/ 0 w 6268875"/>
              <a:gd name="connsiteY0" fmla="*/ 0 h 6858000"/>
              <a:gd name="connsiteX1" fmla="*/ 6268875 w 6268875"/>
              <a:gd name="connsiteY1" fmla="*/ 0 h 6858000"/>
              <a:gd name="connsiteX2" fmla="*/ 6268875 w 6268875"/>
              <a:gd name="connsiteY2" fmla="*/ 6858000 h 6858000"/>
              <a:gd name="connsiteX3" fmla="*/ 0 w 6268875"/>
              <a:gd name="connsiteY3" fmla="*/ 6858000 h 6858000"/>
              <a:gd name="connsiteX4" fmla="*/ 0 w 6268875"/>
              <a:gd name="connsiteY4" fmla="*/ 5389964 h 6858000"/>
              <a:gd name="connsiteX5" fmla="*/ 1047301 w 6268875"/>
              <a:gd name="connsiteY5" fmla="*/ 5389964 h 6858000"/>
              <a:gd name="connsiteX6" fmla="*/ 1047301 w 6268875"/>
              <a:gd name="connsiteY6" fmla="*/ 2814404 h 6858000"/>
              <a:gd name="connsiteX7" fmla="*/ 0 w 6268875"/>
              <a:gd name="connsiteY7" fmla="*/ 28144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8875" h="6858000">
                <a:moveTo>
                  <a:pt x="0" y="0"/>
                </a:moveTo>
                <a:lnTo>
                  <a:pt x="6268875" y="0"/>
                </a:lnTo>
                <a:lnTo>
                  <a:pt x="6268875" y="6858000"/>
                </a:lnTo>
                <a:lnTo>
                  <a:pt x="0" y="6858000"/>
                </a:lnTo>
                <a:lnTo>
                  <a:pt x="0" y="5389964"/>
                </a:lnTo>
                <a:lnTo>
                  <a:pt x="1047301" y="5389964"/>
                </a:lnTo>
                <a:lnTo>
                  <a:pt x="1047301" y="2814404"/>
                </a:lnTo>
                <a:lnTo>
                  <a:pt x="0" y="2814404"/>
                </a:lnTo>
                <a:close/>
              </a:path>
            </a:pathLst>
          </a:custGeom>
          <a:solidFill>
            <a:schemeClr val="bg2"/>
          </a:solidFill>
        </p:spPr>
        <p:txBody>
          <a:bodyPr wrap="square">
            <a:noAutofit/>
          </a:bodyPr>
          <a:lstStyle/>
          <a:p>
            <a:r>
              <a:rPr lang="en-US"/>
              <a:t>Click icon to add picture</a:t>
            </a:r>
            <a:endParaRPr lang="en-US" dirty="0"/>
          </a:p>
        </p:txBody>
      </p:sp>
      <p:sp>
        <p:nvSpPr>
          <p:cNvPr id="4" name="Text Placeholder 3">
            <a:extLst>
              <a:ext uri="{FF2B5EF4-FFF2-40B4-BE49-F238E27FC236}">
                <a16:creationId xmlns:a16="http://schemas.microsoft.com/office/drawing/2014/main" id="{FED2629F-DD57-45EB-A64D-AF459A802B6C}"/>
              </a:ext>
            </a:extLst>
          </p:cNvPr>
          <p:cNvSpPr>
            <a:spLocks noGrp="1"/>
          </p:cNvSpPr>
          <p:nvPr>
            <p:ph type="body" sz="quarter" idx="15" hasCustomPrompt="1"/>
          </p:nvPr>
        </p:nvSpPr>
        <p:spPr>
          <a:xfrm>
            <a:off x="1108430" y="4450080"/>
            <a:ext cx="5651294" cy="607103"/>
          </a:xfrm>
        </p:spPr>
        <p:txBody>
          <a:bodyPr anchor="ctr">
            <a:normAutofit/>
          </a:bodyPr>
          <a:lstStyle>
            <a:lvl1pPr marL="0" indent="0">
              <a:buNone/>
              <a:defRPr sz="2400" b="0" cap="all" spc="600" baseline="0">
                <a:solidFill>
                  <a:schemeClr val="bg1"/>
                </a:solidFill>
              </a:defRPr>
            </a:lvl1pPr>
          </a:lstStyle>
          <a:p>
            <a:pPr lvl="0"/>
            <a:r>
              <a:rPr lang="en-US" dirty="0"/>
              <a:t>SUBTITLE</a:t>
            </a:r>
          </a:p>
        </p:txBody>
      </p:sp>
    </p:spTree>
    <p:extLst>
      <p:ext uri="{BB962C8B-B14F-4D97-AF65-F5344CB8AC3E}">
        <p14:creationId xmlns:p14="http://schemas.microsoft.com/office/powerpoint/2010/main" val="890117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bg2">
            <a:alpha val="4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B59AC0-ACCA-0548-A037-BC61068B8FE2}"/>
              </a:ext>
            </a:extLst>
          </p:cNvPr>
          <p:cNvSpPr/>
          <p:nvPr userDrawn="1"/>
        </p:nvSpPr>
        <p:spPr>
          <a:xfrm>
            <a:off x="0" y="0"/>
            <a:ext cx="12192000" cy="986306"/>
          </a:xfrm>
          <a:prstGeom prst="rect">
            <a:avLst/>
          </a:prstGeom>
          <a:pattFill prst="lgGrid">
            <a:fgClr>
              <a:schemeClr val="tx2">
                <a:lumMod val="10000"/>
                <a:lumOff val="9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A57C152-0331-B74F-81FE-04A927A72C7B}"/>
              </a:ext>
            </a:extLst>
          </p:cNvPr>
          <p:cNvSpPr/>
          <p:nvPr userDrawn="1"/>
        </p:nvSpPr>
        <p:spPr>
          <a:xfrm>
            <a:off x="350520" y="279792"/>
            <a:ext cx="11475720" cy="9863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ctr"/>
          <a:lstStyle/>
          <a:p>
            <a:endParaRPr lang="en-US" sz="2400" b="1" dirty="0">
              <a:latin typeface="+mn-lt"/>
              <a:ea typeface="Meiryo" panose="020B0604030504040204" pitchFamily="34" charset="-128"/>
            </a:endParaRPr>
          </a:p>
        </p:txBody>
      </p:sp>
      <p:sp>
        <p:nvSpPr>
          <p:cNvPr id="8" name="Title 1">
            <a:extLst>
              <a:ext uri="{FF2B5EF4-FFF2-40B4-BE49-F238E27FC236}">
                <a16:creationId xmlns:a16="http://schemas.microsoft.com/office/drawing/2014/main" id="{5FDDD9A4-1691-5D47-9605-21650E2212D3}"/>
              </a:ext>
            </a:extLst>
          </p:cNvPr>
          <p:cNvSpPr>
            <a:spLocks noGrp="1"/>
          </p:cNvSpPr>
          <p:nvPr>
            <p:ph type="title"/>
          </p:nvPr>
        </p:nvSpPr>
        <p:spPr>
          <a:xfrm>
            <a:off x="639413" y="483440"/>
            <a:ext cx="10904438" cy="583800"/>
          </a:xfrm>
          <a:prstGeom prst="rect">
            <a:avLst/>
          </a:prstGeom>
        </p:spPr>
        <p:txBody>
          <a:bodyPr lIns="91440" rIns="91440">
            <a:noAutofit/>
          </a:bodyPr>
          <a:lstStyle>
            <a:lvl1pPr>
              <a:defRPr sz="2400" b="1" i="0" spc="150" baseline="0">
                <a:solidFill>
                  <a:schemeClr val="bg2"/>
                </a:solidFill>
                <a:latin typeface="+mj-lt"/>
                <a:ea typeface="Meiryo UI" panose="020B0604030504040204" pitchFamily="34" charset="-128"/>
              </a:defRPr>
            </a:lvl1pPr>
          </a:lstStyle>
          <a:p>
            <a:r>
              <a:rPr lang="en-US"/>
              <a:t>Click to edit Master title style</a:t>
            </a:r>
            <a:endParaRPr lang="en-US" dirty="0"/>
          </a:p>
        </p:txBody>
      </p:sp>
      <p:sp>
        <p:nvSpPr>
          <p:cNvPr id="13" name="Footer Placeholder 12">
            <a:extLst>
              <a:ext uri="{FF2B5EF4-FFF2-40B4-BE49-F238E27FC236}">
                <a16:creationId xmlns:a16="http://schemas.microsoft.com/office/drawing/2014/main" id="{B3AAAAF7-05B9-4CD1-AB96-49BDA5C87537}"/>
              </a:ext>
            </a:extLst>
          </p:cNvPr>
          <p:cNvSpPr>
            <a:spLocks noGrp="1"/>
          </p:cNvSpPr>
          <p:nvPr>
            <p:ph type="ftr" sz="quarter" idx="11"/>
          </p:nvPr>
        </p:nvSpPr>
        <p:spPr>
          <a:xfrm>
            <a:off x="639247" y="6356350"/>
            <a:ext cx="7514153" cy="365125"/>
          </a:xfrm>
        </p:spPr>
        <p:txBody>
          <a:bodyPr/>
          <a:lstStyle/>
          <a:p>
            <a:endParaRPr lang="en-US" dirty="0"/>
          </a:p>
        </p:txBody>
      </p:sp>
      <p:sp>
        <p:nvSpPr>
          <p:cNvPr id="14" name="Slide Number Placeholder 13">
            <a:extLst>
              <a:ext uri="{FF2B5EF4-FFF2-40B4-BE49-F238E27FC236}">
                <a16:creationId xmlns:a16="http://schemas.microsoft.com/office/drawing/2014/main" id="{663163FE-7A47-48F5-985E-52E1FC39A8C8}"/>
              </a:ext>
            </a:extLst>
          </p:cNvPr>
          <p:cNvSpPr>
            <a:spLocks noGrp="1"/>
          </p:cNvSpPr>
          <p:nvPr>
            <p:ph type="sldNum" sz="quarter" idx="12"/>
          </p:nvPr>
        </p:nvSpPr>
        <p:spPr>
          <a:xfrm>
            <a:off x="11011711" y="6356349"/>
            <a:ext cx="532140" cy="365125"/>
          </a:xfrm>
        </p:spPr>
        <p:txBody>
          <a:bodyPr/>
          <a:lstStyle/>
          <a:p>
            <a:fld id="{6F705D35-D126-3B47-A82C-2A13EA9E0A67}" type="slidenum">
              <a:rPr lang="en-US" smtClean="0"/>
              <a:t>‹#›</a:t>
            </a:fld>
            <a:endParaRPr lang="en-US" dirty="0"/>
          </a:p>
        </p:txBody>
      </p:sp>
      <p:sp>
        <p:nvSpPr>
          <p:cNvPr id="16" name="Content Placeholder 15">
            <a:extLst>
              <a:ext uri="{FF2B5EF4-FFF2-40B4-BE49-F238E27FC236}">
                <a16:creationId xmlns:a16="http://schemas.microsoft.com/office/drawing/2014/main" id="{FDE5BD82-54F0-40F0-8673-34432C04A351}"/>
              </a:ext>
            </a:extLst>
          </p:cNvPr>
          <p:cNvSpPr>
            <a:spLocks noGrp="1"/>
          </p:cNvSpPr>
          <p:nvPr>
            <p:ph sz="quarter" idx="13"/>
          </p:nvPr>
        </p:nvSpPr>
        <p:spPr>
          <a:xfrm>
            <a:off x="638986" y="1470025"/>
            <a:ext cx="10904865" cy="4706938"/>
          </a:xfrm>
        </p:spPr>
        <p:txBody>
          <a:bodyPr/>
          <a:lstStyle/>
          <a:p>
            <a:pPr lvl="0"/>
            <a:r>
              <a:rPr lang="en-US"/>
              <a:t>Click to edit Master text styles</a:t>
            </a:r>
          </a:p>
        </p:txBody>
      </p:sp>
    </p:spTree>
    <p:extLst>
      <p:ext uri="{BB962C8B-B14F-4D97-AF65-F5344CB8AC3E}">
        <p14:creationId xmlns:p14="http://schemas.microsoft.com/office/powerpoint/2010/main" val="2000720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 ">
    <p:bg>
      <p:bgPr>
        <a:solidFill>
          <a:schemeClr val="bg2">
            <a:alpha val="4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7C56A2-F952-8343-A875-78793BA51A34}"/>
              </a:ext>
            </a:extLst>
          </p:cNvPr>
          <p:cNvSpPr/>
          <p:nvPr userDrawn="1"/>
        </p:nvSpPr>
        <p:spPr>
          <a:xfrm>
            <a:off x="0" y="5871694"/>
            <a:ext cx="12192000" cy="986306"/>
          </a:xfrm>
          <a:prstGeom prst="rect">
            <a:avLst/>
          </a:prstGeom>
          <a:pattFill prst="lgGrid">
            <a:fgClr>
              <a:schemeClr val="tx1">
                <a:lumMod val="10000"/>
                <a:lumOff val="9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81BB3689-72F8-2345-BF30-38C81BDD487E}"/>
              </a:ext>
            </a:extLst>
          </p:cNvPr>
          <p:cNvSpPr/>
          <p:nvPr userDrawn="1"/>
        </p:nvSpPr>
        <p:spPr>
          <a:xfrm>
            <a:off x="4921026" y="0"/>
            <a:ext cx="718969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Slide Number Placeholder 3">
            <a:extLst>
              <a:ext uri="{FF2B5EF4-FFF2-40B4-BE49-F238E27FC236}">
                <a16:creationId xmlns:a16="http://schemas.microsoft.com/office/drawing/2014/main" id="{71FD5A6F-AE17-4E4C-9567-DB3B02853306}"/>
              </a:ext>
            </a:extLst>
          </p:cNvPr>
          <p:cNvSpPr>
            <a:spLocks noGrp="1"/>
          </p:cNvSpPr>
          <p:nvPr>
            <p:ph type="sldNum" sz="quarter" idx="12"/>
          </p:nvPr>
        </p:nvSpPr>
        <p:spPr>
          <a:xfrm>
            <a:off x="11103659" y="6356350"/>
            <a:ext cx="449094" cy="365125"/>
          </a:xfrm>
        </p:spPr>
        <p:txBody>
          <a:bodyPr/>
          <a:lstStyle>
            <a:lvl1pPr>
              <a:defRPr>
                <a:solidFill>
                  <a:schemeClr val="bg1"/>
                </a:solidFill>
              </a:defRPr>
            </a:lvl1pPr>
          </a:lstStyle>
          <a:p>
            <a:fld id="{6F705D35-D126-3B47-A82C-2A13EA9E0A67}" type="slidenum">
              <a:rPr lang="en-US" smtClean="0"/>
              <a:pPr/>
              <a:t>‹#›</a:t>
            </a:fld>
            <a:endParaRPr lang="en-US" dirty="0"/>
          </a:p>
        </p:txBody>
      </p:sp>
      <p:sp>
        <p:nvSpPr>
          <p:cNvPr id="9" name="Title 1">
            <a:extLst>
              <a:ext uri="{FF2B5EF4-FFF2-40B4-BE49-F238E27FC236}">
                <a16:creationId xmlns:a16="http://schemas.microsoft.com/office/drawing/2014/main" id="{656FB1BA-653F-254C-9C39-2A5BDD763EE8}"/>
              </a:ext>
            </a:extLst>
          </p:cNvPr>
          <p:cNvSpPr>
            <a:spLocks noGrp="1"/>
          </p:cNvSpPr>
          <p:nvPr>
            <p:ph type="title"/>
          </p:nvPr>
        </p:nvSpPr>
        <p:spPr>
          <a:xfrm>
            <a:off x="6761117" y="681037"/>
            <a:ext cx="4791637" cy="583800"/>
          </a:xfrm>
          <a:prstGeom prst="rect">
            <a:avLst/>
          </a:prstGeom>
        </p:spPr>
        <p:txBody>
          <a:bodyPr lIns="91440" rIns="91440">
            <a:noAutofit/>
          </a:bodyPr>
          <a:lstStyle>
            <a:lvl1pPr>
              <a:defRPr sz="2400" b="1" i="0" spc="150" baseline="0">
                <a:solidFill>
                  <a:schemeClr val="bg2"/>
                </a:solidFill>
                <a:latin typeface="+mj-lt"/>
                <a:ea typeface="Meiryo UI" panose="020B0604030504040204" pitchFamily="34" charset="-128"/>
              </a:defRPr>
            </a:lvl1pPr>
          </a:lstStyle>
          <a:p>
            <a:r>
              <a:rPr lang="en-US" noProof="0"/>
              <a:t>Click to edit Master title style</a:t>
            </a:r>
            <a:endParaRPr lang="en-US" noProof="0" dirty="0"/>
          </a:p>
        </p:txBody>
      </p:sp>
      <p:sp>
        <p:nvSpPr>
          <p:cNvPr id="12" name="Picture Placeholder 10">
            <a:extLst>
              <a:ext uri="{FF2B5EF4-FFF2-40B4-BE49-F238E27FC236}">
                <a16:creationId xmlns:a16="http://schemas.microsoft.com/office/drawing/2014/main" id="{CB2BF900-EE78-604F-A9A8-83394228A684}"/>
              </a:ext>
            </a:extLst>
          </p:cNvPr>
          <p:cNvSpPr>
            <a:spLocks noGrp="1"/>
          </p:cNvSpPr>
          <p:nvPr>
            <p:ph type="pic" sz="quarter" idx="14"/>
          </p:nvPr>
        </p:nvSpPr>
        <p:spPr>
          <a:xfrm>
            <a:off x="542925" y="571500"/>
            <a:ext cx="5553075" cy="5715000"/>
          </a:xfrm>
          <a:prstGeom prst="rect">
            <a:avLst/>
          </a:prstGeom>
          <a:solidFill>
            <a:schemeClr val="bg2"/>
          </a:solidFill>
        </p:spPr>
        <p:txBody>
          <a:bodyPr/>
          <a:lstStyle/>
          <a:p>
            <a:r>
              <a:rPr lang="en-US" altLang="ja-JP" noProof="0"/>
              <a:t>Click icon to add picture</a:t>
            </a:r>
            <a:endParaRPr lang="en-US" altLang="ja-JP" noProof="0" dirty="0"/>
          </a:p>
        </p:txBody>
      </p:sp>
      <p:sp>
        <p:nvSpPr>
          <p:cNvPr id="5" name="Footer Placeholder 4">
            <a:extLst>
              <a:ext uri="{FF2B5EF4-FFF2-40B4-BE49-F238E27FC236}">
                <a16:creationId xmlns:a16="http://schemas.microsoft.com/office/drawing/2014/main" id="{041ABA8C-1BE3-46E4-80B3-44A791B60E0D}"/>
              </a:ext>
            </a:extLst>
          </p:cNvPr>
          <p:cNvSpPr>
            <a:spLocks noGrp="1"/>
          </p:cNvSpPr>
          <p:nvPr>
            <p:ph type="ftr" sz="quarter" idx="15"/>
          </p:nvPr>
        </p:nvSpPr>
        <p:spPr>
          <a:xfrm>
            <a:off x="542925" y="6356350"/>
            <a:ext cx="7315200" cy="365125"/>
          </a:xfrm>
        </p:spPr>
        <p:txBody>
          <a:bodyPr/>
          <a:lstStyle/>
          <a:p>
            <a:endParaRPr lang="en-US" dirty="0"/>
          </a:p>
        </p:txBody>
      </p:sp>
      <p:sp>
        <p:nvSpPr>
          <p:cNvPr id="11" name="Content Placeholder 10">
            <a:extLst>
              <a:ext uri="{FF2B5EF4-FFF2-40B4-BE49-F238E27FC236}">
                <a16:creationId xmlns:a16="http://schemas.microsoft.com/office/drawing/2014/main" id="{B2692E44-7FE3-4F90-97B5-E996A2DCEA83}"/>
              </a:ext>
            </a:extLst>
          </p:cNvPr>
          <p:cNvSpPr>
            <a:spLocks noGrp="1"/>
          </p:cNvSpPr>
          <p:nvPr>
            <p:ph sz="quarter" idx="16"/>
          </p:nvPr>
        </p:nvSpPr>
        <p:spPr>
          <a:xfrm>
            <a:off x="6761117" y="1265238"/>
            <a:ext cx="4791637" cy="4911725"/>
          </a:xfrm>
        </p:spPr>
        <p:txBody>
          <a:bodyPr/>
          <a:lstStyle>
            <a:lvl1pPr>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096706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2">
            <a:alpha val="40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F96941-79C9-A34B-8AB5-C167A4D72D51}"/>
              </a:ext>
            </a:extLst>
          </p:cNvPr>
          <p:cNvSpPr/>
          <p:nvPr userDrawn="1"/>
        </p:nvSpPr>
        <p:spPr>
          <a:xfrm>
            <a:off x="0" y="0"/>
            <a:ext cx="12192000" cy="986306"/>
          </a:xfrm>
          <a:prstGeom prst="rect">
            <a:avLst/>
          </a:prstGeom>
          <a:pattFill prst="lgGrid">
            <a:fgClr>
              <a:schemeClr val="tx1">
                <a:lumMod val="10000"/>
                <a:lumOff val="9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218A28A8-5C75-FC4B-9A28-8F343DF4B1F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1FD5A6F-AE17-4E4C-9567-DB3B02853306}"/>
              </a:ext>
            </a:extLst>
          </p:cNvPr>
          <p:cNvSpPr>
            <a:spLocks noGrp="1"/>
          </p:cNvSpPr>
          <p:nvPr>
            <p:ph type="sldNum" sz="quarter" idx="12"/>
          </p:nvPr>
        </p:nvSpPr>
        <p:spPr/>
        <p:txBody>
          <a:bodyPr/>
          <a:lstStyle/>
          <a:p>
            <a:fld id="{6F705D35-D126-3B47-A82C-2A13EA9E0A67}" type="slidenum">
              <a:rPr lang="en-US" smtClean="0"/>
              <a:t>‹#›</a:t>
            </a:fld>
            <a:endParaRPr lang="en-US" dirty="0"/>
          </a:p>
        </p:txBody>
      </p:sp>
      <p:sp>
        <p:nvSpPr>
          <p:cNvPr id="6" name="Rectangle 5">
            <a:extLst>
              <a:ext uri="{FF2B5EF4-FFF2-40B4-BE49-F238E27FC236}">
                <a16:creationId xmlns:a16="http://schemas.microsoft.com/office/drawing/2014/main" id="{2A57C152-0331-B74F-81FE-04A927A72C7B}"/>
              </a:ext>
            </a:extLst>
          </p:cNvPr>
          <p:cNvSpPr/>
          <p:nvPr userDrawn="1"/>
        </p:nvSpPr>
        <p:spPr>
          <a:xfrm>
            <a:off x="350520" y="279792"/>
            <a:ext cx="11475720" cy="9863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ctr"/>
          <a:lstStyle/>
          <a:p>
            <a:endParaRPr lang="en-US" sz="2400" b="1" dirty="0">
              <a:solidFill>
                <a:schemeClr val="bg1"/>
              </a:solidFill>
              <a:latin typeface="+mn-lt"/>
              <a:ea typeface="Meiryo" panose="020B0604030504040204" pitchFamily="34" charset="-128"/>
            </a:endParaRPr>
          </a:p>
        </p:txBody>
      </p:sp>
      <p:sp>
        <p:nvSpPr>
          <p:cNvPr id="8" name="Title 1">
            <a:extLst>
              <a:ext uri="{FF2B5EF4-FFF2-40B4-BE49-F238E27FC236}">
                <a16:creationId xmlns:a16="http://schemas.microsoft.com/office/drawing/2014/main" id="{5FDDD9A4-1691-5D47-9605-21650E2212D3}"/>
              </a:ext>
            </a:extLst>
          </p:cNvPr>
          <p:cNvSpPr>
            <a:spLocks noGrp="1"/>
          </p:cNvSpPr>
          <p:nvPr>
            <p:ph type="title"/>
          </p:nvPr>
        </p:nvSpPr>
        <p:spPr>
          <a:xfrm>
            <a:off x="639413" y="483440"/>
            <a:ext cx="10904438" cy="583800"/>
          </a:xfrm>
          <a:prstGeom prst="rect">
            <a:avLst/>
          </a:prstGeom>
        </p:spPr>
        <p:txBody>
          <a:bodyPr lIns="91440" rIns="91440">
            <a:noAutofit/>
          </a:bodyPr>
          <a:lstStyle>
            <a:lvl1pPr>
              <a:defRPr sz="2400" b="1" i="0" spc="150" baseline="0">
                <a:solidFill>
                  <a:schemeClr val="bg2"/>
                </a:solidFill>
                <a:latin typeface="+mj-lt"/>
                <a:ea typeface="Meiryo UI" panose="020B0604030504040204" pitchFamily="34" charset="-128"/>
              </a:defRPr>
            </a:lvl1p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62F811A9-08B1-C746-B30D-69D7B4A6CD59}"/>
              </a:ext>
            </a:extLst>
          </p:cNvPr>
          <p:cNvSpPr>
            <a:spLocks noGrp="1"/>
          </p:cNvSpPr>
          <p:nvPr>
            <p:ph type="body" idx="1"/>
          </p:nvPr>
        </p:nvSpPr>
        <p:spPr>
          <a:xfrm>
            <a:off x="838201" y="2038570"/>
            <a:ext cx="5042646" cy="703135"/>
          </a:xfrm>
          <a:prstGeom prst="rect">
            <a:avLst/>
          </a:prstGeom>
        </p:spPr>
        <p:txBody>
          <a:bodyPr lIns="91440" rIns="91440" anchor="ctr">
            <a:normAutofit/>
          </a:bodyPr>
          <a:lstStyle>
            <a:lvl1pPr marL="0" indent="0" algn="l">
              <a:lnSpc>
                <a:spcPct val="150000"/>
              </a:lnSpc>
              <a:buNone/>
              <a:defRPr sz="1800" b="1" i="0" cap="all" spc="150" baseline="0">
                <a:solidFill>
                  <a:schemeClr val="accent3">
                    <a:lumMod val="50000"/>
                  </a:schemeClr>
                </a:solidFill>
                <a:latin typeface="+mj-lt"/>
                <a:ea typeface="Meiryo UI" panose="020B0604030504040204" pitchFamily="34"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54F0B191-C947-1640-8AD2-EEEAA1ED57C9}"/>
              </a:ext>
            </a:extLst>
          </p:cNvPr>
          <p:cNvSpPr>
            <a:spLocks noGrp="1"/>
          </p:cNvSpPr>
          <p:nvPr>
            <p:ph type="body" idx="14"/>
          </p:nvPr>
        </p:nvSpPr>
        <p:spPr>
          <a:xfrm>
            <a:off x="6501205" y="2038570"/>
            <a:ext cx="5042646" cy="703135"/>
          </a:xfrm>
          <a:prstGeom prst="rect">
            <a:avLst/>
          </a:prstGeom>
        </p:spPr>
        <p:txBody>
          <a:bodyPr lIns="91440" rIns="91440" anchor="ctr">
            <a:normAutofit/>
          </a:bodyPr>
          <a:lstStyle>
            <a:lvl1pPr marL="0" indent="0" algn="l">
              <a:lnSpc>
                <a:spcPct val="150000"/>
              </a:lnSpc>
              <a:buNone/>
              <a:defRPr sz="1800" b="1" i="0" cap="all" spc="150" baseline="0">
                <a:solidFill>
                  <a:schemeClr val="accent3">
                    <a:lumMod val="50000"/>
                  </a:schemeClr>
                </a:solidFill>
                <a:latin typeface="+mj-lt"/>
                <a:ea typeface="Meiryo UI" panose="020B0604030504040204" pitchFamily="34"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4" name="Straight Connector 13">
            <a:extLst>
              <a:ext uri="{FF2B5EF4-FFF2-40B4-BE49-F238E27FC236}">
                <a16:creationId xmlns:a16="http://schemas.microsoft.com/office/drawing/2014/main" id="{E8B92D52-6B55-2C4B-95E4-CE89611E590B}"/>
              </a:ext>
            </a:extLst>
          </p:cNvPr>
          <p:cNvCxnSpPr>
            <a:cxnSpLocks/>
          </p:cNvCxnSpPr>
          <p:nvPr userDrawn="1"/>
        </p:nvCxnSpPr>
        <p:spPr>
          <a:xfrm>
            <a:off x="6167716" y="1613647"/>
            <a:ext cx="0" cy="4904068"/>
          </a:xfrm>
          <a:prstGeom prst="line">
            <a:avLst/>
          </a:prstGeom>
          <a:ln>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B2E17E1D-5E9C-4782-A550-1FA7C170295B}"/>
              </a:ext>
            </a:extLst>
          </p:cNvPr>
          <p:cNvSpPr>
            <a:spLocks noGrp="1"/>
          </p:cNvSpPr>
          <p:nvPr>
            <p:ph sz="quarter" idx="15"/>
          </p:nvPr>
        </p:nvSpPr>
        <p:spPr>
          <a:xfrm>
            <a:off x="838200" y="2894471"/>
            <a:ext cx="5041900" cy="3093579"/>
          </a:xfrm>
        </p:spPr>
        <p:txBody>
          <a:bodyPr/>
          <a:lstStyle/>
          <a:p>
            <a:pPr lvl="0"/>
            <a:r>
              <a:rPr lang="en-US"/>
              <a:t>Click to edit Master text styles</a:t>
            </a:r>
          </a:p>
        </p:txBody>
      </p:sp>
      <p:sp>
        <p:nvSpPr>
          <p:cNvPr id="15" name="Content Placeholder 6">
            <a:extLst>
              <a:ext uri="{FF2B5EF4-FFF2-40B4-BE49-F238E27FC236}">
                <a16:creationId xmlns:a16="http://schemas.microsoft.com/office/drawing/2014/main" id="{9AE8FA97-2778-4811-810F-CA386FE3C234}"/>
              </a:ext>
            </a:extLst>
          </p:cNvPr>
          <p:cNvSpPr>
            <a:spLocks noGrp="1"/>
          </p:cNvSpPr>
          <p:nvPr>
            <p:ph sz="quarter" idx="16"/>
          </p:nvPr>
        </p:nvSpPr>
        <p:spPr>
          <a:xfrm>
            <a:off x="6501205" y="2894471"/>
            <a:ext cx="5041900" cy="3093579"/>
          </a:xfrm>
        </p:spPr>
        <p:txBody>
          <a:bodyPr/>
          <a:lstStyle/>
          <a:p>
            <a:pPr lvl="0"/>
            <a:r>
              <a:rPr lang="en-US"/>
              <a:t>Click to edit Master text styles</a:t>
            </a:r>
          </a:p>
        </p:txBody>
      </p:sp>
    </p:spTree>
    <p:extLst>
      <p:ext uri="{BB962C8B-B14F-4D97-AF65-F5344CB8AC3E}">
        <p14:creationId xmlns:p14="http://schemas.microsoft.com/office/powerpoint/2010/main" val="2656403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Caption">
    <p:bg>
      <p:bgPr>
        <a:solidFill>
          <a:schemeClr val="bg2">
            <a:alpha val="4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4A22209-F6F4-814A-9719-87CDCD23C55F}"/>
              </a:ext>
            </a:extLst>
          </p:cNvPr>
          <p:cNvSpPr/>
          <p:nvPr userDrawn="1"/>
        </p:nvSpPr>
        <p:spPr>
          <a:xfrm>
            <a:off x="0" y="914400"/>
            <a:ext cx="12192000" cy="5029200"/>
          </a:xfrm>
          <a:prstGeom prst="rect">
            <a:avLst/>
          </a:prstGeom>
          <a:pattFill prst="lgGrid">
            <a:fgClr>
              <a:schemeClr val="tx2">
                <a:lumMod val="10000"/>
                <a:lumOff val="9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1817374-D7A2-2F4D-91C6-E24955F0018B}"/>
              </a:ext>
            </a:extLst>
          </p:cNvPr>
          <p:cNvSpPr/>
          <p:nvPr userDrawn="1"/>
        </p:nvSpPr>
        <p:spPr>
          <a:xfrm>
            <a:off x="5951621" y="1803214"/>
            <a:ext cx="6240379" cy="3252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09FBA462-7E60-BA4E-9A1E-3B5E69DACB3A}"/>
              </a:ext>
            </a:extLst>
          </p:cNvPr>
          <p:cNvSpPr>
            <a:spLocks noGrp="1"/>
          </p:cNvSpPr>
          <p:nvPr>
            <p:ph type="dt" sz="half" idx="10"/>
          </p:nvPr>
        </p:nvSpPr>
        <p:spPr>
          <a:xfrm>
            <a:off x="838200" y="6356350"/>
            <a:ext cx="2743200" cy="365125"/>
          </a:xfrm>
          <a:prstGeom prst="rect">
            <a:avLst/>
          </a:prstGeom>
        </p:spPr>
        <p:txBody>
          <a:bodyPr/>
          <a:lstStyle/>
          <a:p>
            <a:fld id="{CACCE73A-EC7C-C74F-BDE1-B9AFE6B3713A}" type="datetimeFigureOut">
              <a:rPr lang="en-US" smtClean="0"/>
              <a:t>1/12/2023</a:t>
            </a:fld>
            <a:endParaRPr lang="en-US" dirty="0"/>
          </a:p>
        </p:txBody>
      </p:sp>
      <p:sp>
        <p:nvSpPr>
          <p:cNvPr id="4" name="Slide Number Placeholder 3">
            <a:extLst>
              <a:ext uri="{FF2B5EF4-FFF2-40B4-BE49-F238E27FC236}">
                <a16:creationId xmlns:a16="http://schemas.microsoft.com/office/drawing/2014/main" id="{71FD5A6F-AE17-4E4C-9567-DB3B02853306}"/>
              </a:ext>
            </a:extLst>
          </p:cNvPr>
          <p:cNvSpPr>
            <a:spLocks noGrp="1"/>
          </p:cNvSpPr>
          <p:nvPr>
            <p:ph type="sldNum" sz="quarter" idx="12"/>
          </p:nvPr>
        </p:nvSpPr>
        <p:spPr/>
        <p:txBody>
          <a:bodyPr/>
          <a:lstStyle/>
          <a:p>
            <a:fld id="{6F705D35-D126-3B47-A82C-2A13EA9E0A67}" type="slidenum">
              <a:rPr lang="en-US" smtClean="0"/>
              <a:t>‹#›</a:t>
            </a:fld>
            <a:endParaRPr lang="en-US" dirty="0"/>
          </a:p>
        </p:txBody>
      </p:sp>
      <p:sp>
        <p:nvSpPr>
          <p:cNvPr id="9" name="Title 1">
            <a:extLst>
              <a:ext uri="{FF2B5EF4-FFF2-40B4-BE49-F238E27FC236}">
                <a16:creationId xmlns:a16="http://schemas.microsoft.com/office/drawing/2014/main" id="{656FB1BA-653F-254C-9C39-2A5BDD763EE8}"/>
              </a:ext>
            </a:extLst>
          </p:cNvPr>
          <p:cNvSpPr>
            <a:spLocks noGrp="1"/>
          </p:cNvSpPr>
          <p:nvPr>
            <p:ph type="title"/>
          </p:nvPr>
        </p:nvSpPr>
        <p:spPr>
          <a:xfrm>
            <a:off x="6494545" y="2028031"/>
            <a:ext cx="5058209" cy="583800"/>
          </a:xfrm>
          <a:prstGeom prst="rect">
            <a:avLst/>
          </a:prstGeom>
        </p:spPr>
        <p:txBody>
          <a:bodyPr lIns="91440" rIns="91440">
            <a:noAutofit/>
          </a:bodyPr>
          <a:lstStyle>
            <a:lvl1pPr>
              <a:defRPr sz="2400" b="1" i="0" spc="150" baseline="0">
                <a:solidFill>
                  <a:schemeClr val="bg2"/>
                </a:solidFill>
                <a:latin typeface="+mj-lt"/>
                <a:ea typeface="Meiryo UI" panose="020B0604030504040204" pitchFamily="34" charset="-128"/>
              </a:defRPr>
            </a:lvl1pPr>
          </a:lstStyle>
          <a:p>
            <a:r>
              <a:rPr lang="en-US"/>
              <a:t>Click to edit Master title style</a:t>
            </a:r>
            <a:endParaRPr lang="en-US" dirty="0"/>
          </a:p>
        </p:txBody>
      </p:sp>
      <p:sp>
        <p:nvSpPr>
          <p:cNvPr id="13" name="Picture Placeholder 10">
            <a:extLst>
              <a:ext uri="{FF2B5EF4-FFF2-40B4-BE49-F238E27FC236}">
                <a16:creationId xmlns:a16="http://schemas.microsoft.com/office/drawing/2014/main" id="{AD5E91DA-7D30-8C45-9BE7-5F82AA824B11}"/>
              </a:ext>
            </a:extLst>
          </p:cNvPr>
          <p:cNvSpPr>
            <a:spLocks noGrp="1"/>
          </p:cNvSpPr>
          <p:nvPr>
            <p:ph type="pic" sz="quarter" idx="14"/>
          </p:nvPr>
        </p:nvSpPr>
        <p:spPr>
          <a:xfrm>
            <a:off x="542925" y="0"/>
            <a:ext cx="5408696" cy="6858000"/>
          </a:xfrm>
          <a:prstGeom prst="rect">
            <a:avLst/>
          </a:prstGeom>
          <a:solidFill>
            <a:schemeClr val="bg2"/>
          </a:solidFill>
        </p:spPr>
        <p:txBody>
          <a:bodyPr/>
          <a:lstStyle/>
          <a:p>
            <a:r>
              <a:rPr lang="en-US"/>
              <a:t>Click icon to add picture</a:t>
            </a:r>
            <a:endParaRPr lang="en-US" dirty="0"/>
          </a:p>
        </p:txBody>
      </p:sp>
      <p:sp>
        <p:nvSpPr>
          <p:cNvPr id="6" name="Content Placeholder 5">
            <a:extLst>
              <a:ext uri="{FF2B5EF4-FFF2-40B4-BE49-F238E27FC236}">
                <a16:creationId xmlns:a16="http://schemas.microsoft.com/office/drawing/2014/main" id="{24B3A0EA-D5DD-4E60-90A9-6338842407FB}"/>
              </a:ext>
            </a:extLst>
          </p:cNvPr>
          <p:cNvSpPr>
            <a:spLocks noGrp="1"/>
          </p:cNvSpPr>
          <p:nvPr>
            <p:ph sz="quarter" idx="15"/>
          </p:nvPr>
        </p:nvSpPr>
        <p:spPr>
          <a:xfrm>
            <a:off x="6494463" y="2611438"/>
            <a:ext cx="5058209" cy="21653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15007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4">
            <a:alpha val="4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18A28A8-5C75-FC4B-9A28-8F343DF4B1F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1FD5A6F-AE17-4E4C-9567-DB3B02853306}"/>
              </a:ext>
            </a:extLst>
          </p:cNvPr>
          <p:cNvSpPr>
            <a:spLocks noGrp="1"/>
          </p:cNvSpPr>
          <p:nvPr>
            <p:ph type="sldNum" sz="quarter" idx="12"/>
          </p:nvPr>
        </p:nvSpPr>
        <p:spPr/>
        <p:txBody>
          <a:bodyPr/>
          <a:lstStyle/>
          <a:p>
            <a:fld id="{6F705D35-D126-3B47-A82C-2A13EA9E0A67}" type="slidenum">
              <a:rPr lang="en-US" smtClean="0"/>
              <a:t>‹#›</a:t>
            </a:fld>
            <a:endParaRPr lang="en-US" dirty="0"/>
          </a:p>
        </p:txBody>
      </p:sp>
    </p:spTree>
    <p:extLst>
      <p:ext uri="{BB962C8B-B14F-4D97-AF65-F5344CB8AC3E}">
        <p14:creationId xmlns:p14="http://schemas.microsoft.com/office/powerpoint/2010/main" val="32327960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9EAC25-66D1-1245-97FD-3B58401328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E2069B3-0468-584A-914E-91C8C91C7F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47A988C-554B-E64F-A698-DE3EF9CA0774}"/>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98157E6-BBF7-AB4A-B5DD-B39A65C17B0B}"/>
              </a:ext>
            </a:extLst>
          </p:cNvPr>
          <p:cNvSpPr>
            <a:spLocks noGrp="1"/>
          </p:cNvSpPr>
          <p:nvPr>
            <p:ph type="sldNum" sz="quarter" idx="4"/>
          </p:nvPr>
        </p:nvSpPr>
        <p:spPr>
          <a:xfrm>
            <a:off x="10904706" y="6356350"/>
            <a:ext cx="44909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F705D35-D126-3B47-A82C-2A13EA9E0A67}" type="slidenum">
              <a:rPr lang="en-US" smtClean="0"/>
              <a:pPr/>
              <a:t>‹#›</a:t>
            </a:fld>
            <a:endParaRPr lang="en-US" dirty="0"/>
          </a:p>
        </p:txBody>
      </p:sp>
    </p:spTree>
    <p:extLst>
      <p:ext uri="{BB962C8B-B14F-4D97-AF65-F5344CB8AC3E}">
        <p14:creationId xmlns:p14="http://schemas.microsoft.com/office/powerpoint/2010/main" val="977565515"/>
      </p:ext>
    </p:extLst>
  </p:cSld>
  <p:clrMap bg1="lt1" tx1="dk1" bg2="lt2" tx2="dk2" accent1="accent1" accent2="accent2" accent3="accent3" accent4="accent4" accent5="accent5" accent6="accent6" hlink="hlink" folHlink="folHlink"/>
  <p:sldLayoutIdLst>
    <p:sldLayoutId id="2147483649" r:id="rId1"/>
    <p:sldLayoutId id="2147483688" r:id="rId2"/>
    <p:sldLayoutId id="2147483661" r:id="rId3"/>
    <p:sldLayoutId id="2147483690" r:id="rId4"/>
    <p:sldLayoutId id="2147483692" r:id="rId5"/>
    <p:sldLayoutId id="21474836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eiryo UI" panose="020B0604030504040204" pitchFamily="34" charset="-128"/>
          <a:cs typeface="+mj-cs"/>
        </a:defRPr>
      </a:lvl1pPr>
    </p:titleStyle>
    <p:bodyStyle>
      <a:lvl1pPr marL="228600" indent="-228600" algn="l" defTabSz="914400" rtl="0" eaLnBrk="1" latinLnBrk="0" hangingPunct="1">
        <a:lnSpc>
          <a:spcPct val="150000"/>
        </a:lnSpc>
        <a:spcBef>
          <a:spcPts val="1500"/>
        </a:spcBef>
        <a:buClr>
          <a:schemeClr val="accent3">
            <a:lumMod val="75000"/>
          </a:schemeClr>
        </a:buClr>
        <a:buFont typeface="Wingdings" panose="05000000000000000000" pitchFamily="2" charset="2"/>
        <a:buChar char="§"/>
        <a:defRPr sz="1500" kern="1200" spc="150" baseline="0">
          <a:solidFill>
            <a:schemeClr val="tx1"/>
          </a:solidFill>
          <a:latin typeface="+mn-lt"/>
          <a:ea typeface="Meiryo UI" panose="020B0604030504040204" pitchFamily="34" charset="-128"/>
          <a:cs typeface="+mn-cs"/>
        </a:defRPr>
      </a:lvl1pPr>
      <a:lvl2pPr marL="685800" indent="-228600" algn="l" defTabSz="914400" rtl="0" eaLnBrk="1" latinLnBrk="0" hangingPunct="1">
        <a:lnSpc>
          <a:spcPct val="90000"/>
        </a:lnSpc>
        <a:spcBef>
          <a:spcPts val="500"/>
        </a:spcBef>
        <a:buClr>
          <a:schemeClr val="accent3">
            <a:lumMod val="75000"/>
          </a:schemeClr>
        </a:buClr>
        <a:buFont typeface="Wingdings" panose="05000000000000000000" pitchFamily="2" charset="2"/>
        <a:buChar char="§"/>
        <a:defRPr sz="1500" kern="1200" spc="150" baseline="0">
          <a:solidFill>
            <a:schemeClr val="tx1"/>
          </a:solidFill>
          <a:latin typeface="+mn-lt"/>
          <a:ea typeface="Meiryo UI" panose="020B0604030504040204" pitchFamily="34" charset="-128"/>
          <a:cs typeface="+mn-cs"/>
        </a:defRPr>
      </a:lvl2pPr>
      <a:lvl3pPr marL="1143000" indent="-228600" algn="l" defTabSz="914400" rtl="0" eaLnBrk="1" latinLnBrk="0" hangingPunct="1">
        <a:lnSpc>
          <a:spcPct val="90000"/>
        </a:lnSpc>
        <a:spcBef>
          <a:spcPts val="500"/>
        </a:spcBef>
        <a:buClr>
          <a:schemeClr val="accent3">
            <a:lumMod val="75000"/>
          </a:schemeClr>
        </a:buClr>
        <a:buFont typeface="Wingdings" panose="05000000000000000000" pitchFamily="2" charset="2"/>
        <a:buChar char="§"/>
        <a:defRPr sz="1400" kern="1200" spc="150" baseline="0">
          <a:solidFill>
            <a:schemeClr val="tx1"/>
          </a:solidFill>
          <a:latin typeface="+mn-lt"/>
          <a:ea typeface="Meiryo UI" panose="020B0604030504040204" pitchFamily="34" charset="-128"/>
          <a:cs typeface="+mn-cs"/>
        </a:defRPr>
      </a:lvl3pPr>
      <a:lvl4pPr marL="1600200" indent="-228600" algn="l" defTabSz="914400" rtl="0" eaLnBrk="1" latinLnBrk="0" hangingPunct="1">
        <a:lnSpc>
          <a:spcPct val="90000"/>
        </a:lnSpc>
        <a:spcBef>
          <a:spcPts val="500"/>
        </a:spcBef>
        <a:buClr>
          <a:schemeClr val="accent3">
            <a:lumMod val="75000"/>
          </a:schemeClr>
        </a:buClr>
        <a:buFont typeface="Wingdings" panose="05000000000000000000" pitchFamily="2" charset="2"/>
        <a:buChar char="§"/>
        <a:defRPr sz="1400" kern="1200" spc="150" baseline="0">
          <a:solidFill>
            <a:schemeClr val="tx1"/>
          </a:solidFill>
          <a:latin typeface="+mn-lt"/>
          <a:ea typeface="Meiryo UI" panose="020B0604030504040204" pitchFamily="34" charset="-128"/>
          <a:cs typeface="+mn-cs"/>
        </a:defRPr>
      </a:lvl4pPr>
      <a:lvl5pPr marL="2057400" indent="-228600" algn="l" defTabSz="914400" rtl="0" eaLnBrk="1" latinLnBrk="0" hangingPunct="1">
        <a:lnSpc>
          <a:spcPct val="90000"/>
        </a:lnSpc>
        <a:spcBef>
          <a:spcPts val="500"/>
        </a:spcBef>
        <a:buClr>
          <a:schemeClr val="accent3">
            <a:lumMod val="75000"/>
          </a:schemeClr>
        </a:buClr>
        <a:buFont typeface="Wingdings" panose="05000000000000000000" pitchFamily="2" charset="2"/>
        <a:buChar char="§"/>
        <a:defRPr sz="1400" kern="1200" spc="150" baseline="0">
          <a:solidFill>
            <a:schemeClr val="tx1"/>
          </a:solidFill>
          <a:latin typeface="+mn-lt"/>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op view of palms">
            <a:extLst>
              <a:ext uri="{FF2B5EF4-FFF2-40B4-BE49-F238E27FC236}">
                <a16:creationId xmlns:a16="http://schemas.microsoft.com/office/drawing/2014/main" id="{120E820F-B28F-4486-9338-B0657800FFD9}"/>
              </a:ext>
            </a:extLst>
          </p:cNvPr>
          <p:cNvPicPr>
            <a:picLocks noGrp="1" noChangeAspect="1"/>
          </p:cNvPicPr>
          <p:nvPr>
            <p:ph type="pic" sz="quarter" idx="14"/>
          </p:nvPr>
        </p:nvPicPr>
        <p:blipFill rotWithShape="1">
          <a:blip r:embed="rId3"/>
          <a:srcRect l="15047" r="23936" b="-1"/>
          <a:stretch/>
        </p:blipFill>
        <p:spPr>
          <a:xfrm>
            <a:off x="5866646" y="45638"/>
            <a:ext cx="6261980" cy="6766724"/>
          </a:xfrm>
          <a:noFill/>
        </p:spPr>
      </p:pic>
      <p:sp>
        <p:nvSpPr>
          <p:cNvPr id="12" name="Text Placeholder 11">
            <a:extLst>
              <a:ext uri="{FF2B5EF4-FFF2-40B4-BE49-F238E27FC236}">
                <a16:creationId xmlns:a16="http://schemas.microsoft.com/office/drawing/2014/main" id="{FF1EEC5C-B452-49AC-85CC-33670A64C477}"/>
              </a:ext>
            </a:extLst>
          </p:cNvPr>
          <p:cNvSpPr>
            <a:spLocks noGrp="1"/>
          </p:cNvSpPr>
          <p:nvPr>
            <p:ph type="body" sz="quarter" idx="15"/>
          </p:nvPr>
        </p:nvSpPr>
        <p:spPr>
          <a:xfrm>
            <a:off x="1108430" y="4155542"/>
            <a:ext cx="5651294" cy="1185110"/>
          </a:xfrm>
        </p:spPr>
        <p:txBody>
          <a:bodyPr anchor="ctr">
            <a:normAutofit fontScale="92500"/>
          </a:bodyPr>
          <a:lstStyle/>
          <a:p>
            <a:pPr>
              <a:lnSpc>
                <a:spcPct val="100000"/>
              </a:lnSpc>
              <a:spcBef>
                <a:spcPts val="0"/>
              </a:spcBef>
            </a:pPr>
            <a:r>
              <a:rPr lang="en-US" sz="2800" dirty="0"/>
              <a:t>The Disciplined Life</a:t>
            </a:r>
          </a:p>
          <a:p>
            <a:pPr>
              <a:lnSpc>
                <a:spcPct val="100000"/>
              </a:lnSpc>
              <a:spcBef>
                <a:spcPts val="0"/>
              </a:spcBef>
            </a:pPr>
            <a:r>
              <a:rPr lang="zh-TW" altLang="en-US" sz="2800" dirty="0"/>
              <a:t>有纪律的</a:t>
            </a:r>
            <a:r>
              <a:rPr lang="zh-CN" altLang="en-US" sz="2800" dirty="0"/>
              <a:t>人生</a:t>
            </a:r>
            <a:endParaRPr lang="en-US" sz="2800" dirty="0"/>
          </a:p>
        </p:txBody>
      </p:sp>
      <p:sp>
        <p:nvSpPr>
          <p:cNvPr id="4" name="Rectangle 3">
            <a:extLst>
              <a:ext uri="{FF2B5EF4-FFF2-40B4-BE49-F238E27FC236}">
                <a16:creationId xmlns:a16="http://schemas.microsoft.com/office/drawing/2014/main" id="{AF7C730C-EBAD-B08A-B4DB-7D4BFC76FFA2}"/>
              </a:ext>
            </a:extLst>
          </p:cNvPr>
          <p:cNvSpPr/>
          <p:nvPr/>
        </p:nvSpPr>
        <p:spPr>
          <a:xfrm>
            <a:off x="751437" y="2018923"/>
            <a:ext cx="6192571" cy="1348444"/>
          </a:xfrm>
          <a:prstGeom prst="rect">
            <a:avLst/>
          </a:prstGeom>
          <a:solidFill>
            <a:srgbClr val="282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802AA36A-8685-4D91-92E4-CBC45883BFFF}"/>
              </a:ext>
            </a:extLst>
          </p:cNvPr>
          <p:cNvSpPr>
            <a:spLocks noGrp="1"/>
          </p:cNvSpPr>
          <p:nvPr>
            <p:ph type="title"/>
          </p:nvPr>
        </p:nvSpPr>
        <p:spPr>
          <a:xfrm>
            <a:off x="1091063" y="2197281"/>
            <a:ext cx="5651294" cy="2121221"/>
          </a:xfrm>
        </p:spPr>
        <p:txBody>
          <a:bodyPr anchor="ctr">
            <a:noAutofit/>
          </a:bodyPr>
          <a:lstStyle/>
          <a:p>
            <a:r>
              <a:rPr lang="en-US" sz="4400" dirty="0"/>
              <a:t>Purity in Prayer &amp; Fasting</a:t>
            </a:r>
            <a:br>
              <a:rPr lang="en-US" sz="4400" dirty="0"/>
            </a:br>
            <a:r>
              <a:rPr lang="zh-TW" altLang="en-US" sz="4400" dirty="0"/>
              <a:t>祷告和禁食的纯洁性</a:t>
            </a:r>
            <a:endParaRPr lang="en-US" sz="4400" dirty="0"/>
          </a:p>
        </p:txBody>
      </p:sp>
    </p:spTree>
    <p:extLst>
      <p:ext uri="{BB962C8B-B14F-4D97-AF65-F5344CB8AC3E}">
        <p14:creationId xmlns:p14="http://schemas.microsoft.com/office/powerpoint/2010/main" val="17712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5064C-0C77-40EF-B78A-227F2C923485}"/>
              </a:ext>
            </a:extLst>
          </p:cNvPr>
          <p:cNvSpPr>
            <a:spLocks noGrp="1"/>
          </p:cNvSpPr>
          <p:nvPr>
            <p:ph type="title"/>
          </p:nvPr>
        </p:nvSpPr>
        <p:spPr/>
        <p:txBody>
          <a:bodyPr/>
          <a:lstStyle/>
          <a:p>
            <a:r>
              <a:rPr lang="en-US" sz="4800" dirty="0"/>
              <a:t>Psalm </a:t>
            </a:r>
            <a:r>
              <a:rPr lang="zh-TW" altLang="en-US" sz="4800" dirty="0"/>
              <a:t>诗篇 </a:t>
            </a:r>
            <a:r>
              <a:rPr lang="en-US" sz="4800" dirty="0"/>
              <a:t>51:16-17</a:t>
            </a:r>
          </a:p>
        </p:txBody>
      </p:sp>
      <p:sp>
        <p:nvSpPr>
          <p:cNvPr id="3" name="Content Placeholder 2">
            <a:extLst>
              <a:ext uri="{FF2B5EF4-FFF2-40B4-BE49-F238E27FC236}">
                <a16:creationId xmlns:a16="http://schemas.microsoft.com/office/drawing/2014/main" id="{41FFDDD6-E8E3-4FD4-A371-90094C459EEF}"/>
              </a:ext>
            </a:extLst>
          </p:cNvPr>
          <p:cNvSpPr>
            <a:spLocks noGrp="1"/>
          </p:cNvSpPr>
          <p:nvPr>
            <p:ph sz="quarter" idx="13"/>
          </p:nvPr>
        </p:nvSpPr>
        <p:spPr/>
        <p:txBody>
          <a:bodyPr>
            <a:normAutofit/>
          </a:bodyPr>
          <a:lstStyle/>
          <a:p>
            <a:pPr marL="0" indent="0">
              <a:buNone/>
            </a:pPr>
            <a:r>
              <a:rPr lang="en-US" sz="2800" dirty="0">
                <a:effectLst/>
              </a:rPr>
              <a:t>For you will not delight in sacrifice, or I would give it; you will not be pleased with a burnt offering. The sacrifices of God are a broken spirit; a broken and contrite heart, O God, you will not despise.</a:t>
            </a:r>
          </a:p>
          <a:p>
            <a:pPr marL="0" indent="0">
              <a:buNone/>
            </a:pPr>
            <a:r>
              <a:rPr lang="zh-TW" altLang="en-US" sz="2800" dirty="0">
                <a:effectLst/>
              </a:rPr>
              <a:t>你本不喜爱祭物。若喜爱，我就献上。燔祭你也不喜悦。神所要的祭，就是忧伤的灵。神啊，忧伤痛悔的心，你必不轻看。</a:t>
            </a:r>
            <a:endParaRPr lang="en-US" sz="2800" dirty="0">
              <a:effectLst/>
            </a:endParaRPr>
          </a:p>
        </p:txBody>
      </p:sp>
    </p:spTree>
    <p:extLst>
      <p:ext uri="{BB962C8B-B14F-4D97-AF65-F5344CB8AC3E}">
        <p14:creationId xmlns:p14="http://schemas.microsoft.com/office/powerpoint/2010/main" val="3154315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064565-75D5-88D6-FBE7-3A5B41328DC8}"/>
              </a:ext>
            </a:extLst>
          </p:cNvPr>
          <p:cNvSpPr txBox="1"/>
          <p:nvPr/>
        </p:nvSpPr>
        <p:spPr>
          <a:xfrm>
            <a:off x="996460" y="1729910"/>
            <a:ext cx="10199077" cy="1999715"/>
          </a:xfrm>
          <a:prstGeom prst="rect">
            <a:avLst/>
          </a:prstGeom>
          <a:noFill/>
        </p:spPr>
        <p:txBody>
          <a:bodyPr wrap="square" rtlCol="0">
            <a:spAutoFit/>
          </a:bodyPr>
          <a:lstStyle/>
          <a:p>
            <a:pPr algn="ctr">
              <a:lnSpc>
                <a:spcPct val="150000"/>
              </a:lnSpc>
            </a:pPr>
            <a:r>
              <a:rPr lang="en-US" sz="4400" dirty="0"/>
              <a:t>“Purity of heart is to will one thing.”</a:t>
            </a:r>
          </a:p>
          <a:p>
            <a:pPr algn="ctr">
              <a:lnSpc>
                <a:spcPct val="150000"/>
              </a:lnSpc>
            </a:pPr>
            <a:r>
              <a:rPr lang="zh-TW" altLang="en-US" sz="4400" dirty="0"/>
              <a:t>“心的纯洁是</a:t>
            </a:r>
            <a:r>
              <a:rPr lang="zh-CN" altLang="en-US" sz="4400" dirty="0"/>
              <a:t>指愿意做</a:t>
            </a:r>
            <a:r>
              <a:rPr lang="zh-TW" altLang="en-US" sz="4400" dirty="0"/>
              <a:t>一件事。”</a:t>
            </a:r>
            <a:endParaRPr lang="en-US" sz="4400" dirty="0"/>
          </a:p>
        </p:txBody>
      </p:sp>
      <p:sp>
        <p:nvSpPr>
          <p:cNvPr id="5" name="TextBox 4">
            <a:extLst>
              <a:ext uri="{FF2B5EF4-FFF2-40B4-BE49-F238E27FC236}">
                <a16:creationId xmlns:a16="http://schemas.microsoft.com/office/drawing/2014/main" id="{23B96B42-5C4E-8988-46D0-3DAB2BE9E641}"/>
              </a:ext>
            </a:extLst>
          </p:cNvPr>
          <p:cNvSpPr txBox="1"/>
          <p:nvPr/>
        </p:nvSpPr>
        <p:spPr>
          <a:xfrm>
            <a:off x="3300046" y="4258116"/>
            <a:ext cx="5591907" cy="1313245"/>
          </a:xfrm>
          <a:prstGeom prst="rect">
            <a:avLst/>
          </a:prstGeom>
          <a:noFill/>
        </p:spPr>
        <p:txBody>
          <a:bodyPr wrap="square" rtlCol="0">
            <a:spAutoFit/>
          </a:bodyPr>
          <a:lstStyle/>
          <a:p>
            <a:pPr marL="457200" indent="-457200" algn="ctr">
              <a:lnSpc>
                <a:spcPct val="150000"/>
              </a:lnSpc>
              <a:buFontTx/>
              <a:buChar char="-"/>
            </a:pPr>
            <a:r>
              <a:rPr lang="en-US" sz="2800" dirty="0"/>
              <a:t>Soren Kierkegaard</a:t>
            </a:r>
          </a:p>
          <a:p>
            <a:pPr marL="457200" indent="-457200" algn="ctr">
              <a:lnSpc>
                <a:spcPct val="150000"/>
              </a:lnSpc>
              <a:buFontTx/>
              <a:buChar char="-"/>
            </a:pPr>
            <a:r>
              <a:rPr lang="zh-CN" altLang="en-US" sz="2800" i="0" dirty="0">
                <a:solidFill>
                  <a:srgbClr val="202122"/>
                </a:solidFill>
                <a:effectLst/>
                <a:latin typeface="-apple-system"/>
              </a:rPr>
              <a:t>索伦</a:t>
            </a:r>
            <a:r>
              <a:rPr lang="en-US" altLang="zh-CN" sz="2800" i="0" dirty="0">
                <a:solidFill>
                  <a:srgbClr val="202122"/>
                </a:solidFill>
                <a:effectLst/>
                <a:latin typeface="-apple-system"/>
              </a:rPr>
              <a:t>·</a:t>
            </a:r>
            <a:r>
              <a:rPr lang="zh-CN" altLang="en-US" sz="2800" i="0" dirty="0">
                <a:solidFill>
                  <a:srgbClr val="202122"/>
                </a:solidFill>
                <a:effectLst/>
                <a:latin typeface="-apple-system"/>
              </a:rPr>
              <a:t>奥贝</a:t>
            </a:r>
            <a:r>
              <a:rPr lang="en-US" altLang="zh-CN" sz="2800" i="0" dirty="0">
                <a:solidFill>
                  <a:srgbClr val="202122"/>
                </a:solidFill>
                <a:effectLst/>
                <a:latin typeface="-apple-system"/>
              </a:rPr>
              <a:t>·</a:t>
            </a:r>
            <a:r>
              <a:rPr lang="zh-CN" altLang="en-US" sz="2800" i="0" dirty="0">
                <a:solidFill>
                  <a:srgbClr val="202122"/>
                </a:solidFill>
                <a:effectLst/>
                <a:latin typeface="-apple-system"/>
              </a:rPr>
              <a:t>齐克果（克尔凯郭尔）</a:t>
            </a:r>
            <a:endParaRPr lang="en-US" sz="2800" dirty="0"/>
          </a:p>
        </p:txBody>
      </p:sp>
    </p:spTree>
    <p:extLst>
      <p:ext uri="{BB962C8B-B14F-4D97-AF65-F5344CB8AC3E}">
        <p14:creationId xmlns:p14="http://schemas.microsoft.com/office/powerpoint/2010/main" val="1979305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5064C-0C77-40EF-B78A-227F2C923485}"/>
              </a:ext>
            </a:extLst>
          </p:cNvPr>
          <p:cNvSpPr>
            <a:spLocks noGrp="1"/>
          </p:cNvSpPr>
          <p:nvPr>
            <p:ph type="title"/>
          </p:nvPr>
        </p:nvSpPr>
        <p:spPr/>
        <p:txBody>
          <a:bodyPr/>
          <a:lstStyle/>
          <a:p>
            <a:r>
              <a:rPr lang="en-US" sz="4800" dirty="0"/>
              <a:t>James </a:t>
            </a:r>
            <a:r>
              <a:rPr lang="zh-TW" altLang="en-US" sz="4800" dirty="0"/>
              <a:t>雅各书 </a:t>
            </a:r>
            <a:r>
              <a:rPr lang="en-US" sz="4800" dirty="0"/>
              <a:t>4:8</a:t>
            </a:r>
          </a:p>
        </p:txBody>
      </p:sp>
      <p:sp>
        <p:nvSpPr>
          <p:cNvPr id="3" name="Content Placeholder 2">
            <a:extLst>
              <a:ext uri="{FF2B5EF4-FFF2-40B4-BE49-F238E27FC236}">
                <a16:creationId xmlns:a16="http://schemas.microsoft.com/office/drawing/2014/main" id="{41FFDDD6-E8E3-4FD4-A371-90094C459EEF}"/>
              </a:ext>
            </a:extLst>
          </p:cNvPr>
          <p:cNvSpPr>
            <a:spLocks noGrp="1"/>
          </p:cNvSpPr>
          <p:nvPr>
            <p:ph sz="quarter" idx="13"/>
          </p:nvPr>
        </p:nvSpPr>
        <p:spPr/>
        <p:txBody>
          <a:bodyPr>
            <a:normAutofit/>
          </a:bodyPr>
          <a:lstStyle/>
          <a:p>
            <a:pPr marL="0" indent="0">
              <a:buNone/>
            </a:pPr>
            <a:r>
              <a:rPr lang="en-US" sz="3200" dirty="0">
                <a:effectLst/>
              </a:rPr>
              <a:t>...purify your hearts, you double-minded.</a:t>
            </a:r>
          </a:p>
          <a:p>
            <a:pPr marL="0" indent="0">
              <a:buNone/>
            </a:pPr>
            <a:r>
              <a:rPr lang="zh-TW" altLang="en-US" sz="3200" dirty="0">
                <a:effectLst/>
              </a:rPr>
              <a:t>心怀二意的人哪，要清洁你们的心。</a:t>
            </a:r>
            <a:endParaRPr lang="en-US" sz="3200" dirty="0">
              <a:effectLst/>
            </a:endParaRPr>
          </a:p>
        </p:txBody>
      </p:sp>
    </p:spTree>
    <p:extLst>
      <p:ext uri="{BB962C8B-B14F-4D97-AF65-F5344CB8AC3E}">
        <p14:creationId xmlns:p14="http://schemas.microsoft.com/office/powerpoint/2010/main" val="620664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potlight and smoke">
            <a:extLst>
              <a:ext uri="{FF2B5EF4-FFF2-40B4-BE49-F238E27FC236}">
                <a16:creationId xmlns:a16="http://schemas.microsoft.com/office/drawing/2014/main" id="{E2C39827-64D9-8EF3-586A-97E93FD0DC3C}"/>
              </a:ext>
            </a:extLst>
          </p:cNvPr>
          <p:cNvPicPr>
            <a:picLocks noChangeAspect="1"/>
          </p:cNvPicPr>
          <p:nvPr/>
        </p:nvPicPr>
        <p:blipFill>
          <a:blip r:embed="rId2"/>
          <a:stretch>
            <a:fillRect/>
          </a:stretch>
        </p:blipFill>
        <p:spPr>
          <a:xfrm>
            <a:off x="0" y="-1242659"/>
            <a:ext cx="12191999" cy="9343317"/>
          </a:xfrm>
          <a:prstGeom prst="rect">
            <a:avLst/>
          </a:prstGeom>
        </p:spPr>
      </p:pic>
      <p:sp>
        <p:nvSpPr>
          <p:cNvPr id="4" name="Title 3">
            <a:extLst>
              <a:ext uri="{FF2B5EF4-FFF2-40B4-BE49-F238E27FC236}">
                <a16:creationId xmlns:a16="http://schemas.microsoft.com/office/drawing/2014/main" id="{785C1B4A-6A50-5327-A0A7-293A057A01D9}"/>
              </a:ext>
            </a:extLst>
          </p:cNvPr>
          <p:cNvSpPr>
            <a:spLocks noGrp="1"/>
          </p:cNvSpPr>
          <p:nvPr>
            <p:ph type="title" idx="4294967295"/>
          </p:nvPr>
        </p:nvSpPr>
        <p:spPr>
          <a:xfrm>
            <a:off x="3567112" y="4659923"/>
            <a:ext cx="5057775" cy="1802167"/>
          </a:xfrm>
        </p:spPr>
        <p:txBody>
          <a:bodyPr anchor="ctr">
            <a:normAutofit fontScale="90000"/>
          </a:bodyPr>
          <a:lstStyle/>
          <a:p>
            <a:pPr algn="ctr"/>
            <a:r>
              <a:rPr lang="en-US" sz="5400" dirty="0">
                <a:solidFill>
                  <a:schemeClr val="bg1"/>
                </a:solidFill>
              </a:rPr>
              <a:t>Secrecy</a:t>
            </a:r>
            <a:r>
              <a:rPr lang="zh-TW" altLang="en-US" sz="5400" dirty="0">
                <a:solidFill>
                  <a:schemeClr val="bg1"/>
                </a:solidFill>
              </a:rPr>
              <a:t> </a:t>
            </a:r>
            <a:r>
              <a:rPr lang="zh-CN" altLang="en-US" sz="5400" dirty="0">
                <a:solidFill>
                  <a:schemeClr val="bg1"/>
                </a:solidFill>
              </a:rPr>
              <a:t>私</a:t>
            </a:r>
            <a:r>
              <a:rPr lang="zh-TW" altLang="en-US" sz="5400" dirty="0">
                <a:solidFill>
                  <a:schemeClr val="bg1"/>
                </a:solidFill>
              </a:rPr>
              <a:t>密</a:t>
            </a:r>
            <a:r>
              <a:rPr lang="zh-CN" altLang="en-US" sz="5400" dirty="0">
                <a:solidFill>
                  <a:schemeClr val="bg1"/>
                </a:solidFill>
              </a:rPr>
              <a:t>性</a:t>
            </a:r>
            <a:br>
              <a:rPr lang="en-US" dirty="0">
                <a:solidFill>
                  <a:schemeClr val="bg1"/>
                </a:solidFill>
              </a:rPr>
            </a:br>
            <a:br>
              <a:rPr lang="en-US" dirty="0">
                <a:solidFill>
                  <a:schemeClr val="bg1"/>
                </a:solidFill>
              </a:rPr>
            </a:br>
            <a:r>
              <a:rPr lang="en-US" sz="2400" dirty="0">
                <a:solidFill>
                  <a:schemeClr val="bg1"/>
                </a:solidFill>
              </a:rPr>
              <a:t>v. 5-6</a:t>
            </a:r>
            <a:endParaRPr lang="en-US" dirty="0">
              <a:solidFill>
                <a:schemeClr val="bg1"/>
              </a:solidFill>
            </a:endParaRPr>
          </a:p>
        </p:txBody>
      </p:sp>
    </p:spTree>
    <p:extLst>
      <p:ext uri="{BB962C8B-B14F-4D97-AF65-F5344CB8AC3E}">
        <p14:creationId xmlns:p14="http://schemas.microsoft.com/office/powerpoint/2010/main" val="376612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5064C-0C77-40EF-B78A-227F2C923485}"/>
              </a:ext>
            </a:extLst>
          </p:cNvPr>
          <p:cNvSpPr>
            <a:spLocks noGrp="1"/>
          </p:cNvSpPr>
          <p:nvPr>
            <p:ph type="title"/>
          </p:nvPr>
        </p:nvSpPr>
        <p:spPr/>
        <p:txBody>
          <a:bodyPr/>
          <a:lstStyle/>
          <a:p>
            <a:r>
              <a:rPr lang="en-US" sz="5400" dirty="0"/>
              <a:t>v. 5-6</a:t>
            </a:r>
          </a:p>
        </p:txBody>
      </p:sp>
      <p:sp>
        <p:nvSpPr>
          <p:cNvPr id="3" name="Content Placeholder 2">
            <a:extLst>
              <a:ext uri="{FF2B5EF4-FFF2-40B4-BE49-F238E27FC236}">
                <a16:creationId xmlns:a16="http://schemas.microsoft.com/office/drawing/2014/main" id="{41FFDDD6-E8E3-4FD4-A371-90094C459EEF}"/>
              </a:ext>
            </a:extLst>
          </p:cNvPr>
          <p:cNvSpPr>
            <a:spLocks noGrp="1"/>
          </p:cNvSpPr>
          <p:nvPr>
            <p:ph sz="quarter" idx="13"/>
          </p:nvPr>
        </p:nvSpPr>
        <p:spPr>
          <a:xfrm>
            <a:off x="638986" y="1470025"/>
            <a:ext cx="10904865" cy="5184272"/>
          </a:xfrm>
        </p:spPr>
        <p:txBody>
          <a:bodyPr>
            <a:normAutofit fontScale="85000" lnSpcReduction="20000"/>
          </a:bodyPr>
          <a:lstStyle/>
          <a:p>
            <a:pPr marL="0" indent="0">
              <a:buNone/>
            </a:pPr>
            <a:r>
              <a:rPr lang="en-US" sz="3600" dirty="0">
                <a:effectLst/>
              </a:rPr>
              <a:t>And when you pray, you must not be like the hypocrites. For they love to stand and pray in the synagogues and at the street corners, that they may be seen by others. Truly, I say to you, they have received their reward. </a:t>
            </a:r>
          </a:p>
          <a:p>
            <a:pPr marL="0" indent="0">
              <a:buNone/>
            </a:pPr>
            <a:r>
              <a:rPr lang="zh-TW" altLang="en-US" sz="3600" dirty="0">
                <a:effectLst/>
              </a:rPr>
              <a:t>你们祷告的时候，不可像那假冒为善的人，爱站在会堂里和十字路口上祷告，故意叫人看见。我实在告诉你们，他们已经得了他们的赏赐。</a:t>
            </a:r>
            <a:endParaRPr lang="en-US" sz="3600" dirty="0">
              <a:effectLst/>
            </a:endParaRPr>
          </a:p>
        </p:txBody>
      </p:sp>
    </p:spTree>
    <p:extLst>
      <p:ext uri="{BB962C8B-B14F-4D97-AF65-F5344CB8AC3E}">
        <p14:creationId xmlns:p14="http://schemas.microsoft.com/office/powerpoint/2010/main" val="776443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5064C-0C77-40EF-B78A-227F2C923485}"/>
              </a:ext>
            </a:extLst>
          </p:cNvPr>
          <p:cNvSpPr>
            <a:spLocks noGrp="1"/>
          </p:cNvSpPr>
          <p:nvPr>
            <p:ph type="title"/>
          </p:nvPr>
        </p:nvSpPr>
        <p:spPr/>
        <p:txBody>
          <a:bodyPr/>
          <a:lstStyle/>
          <a:p>
            <a:r>
              <a:rPr lang="en-US" sz="5400" dirty="0"/>
              <a:t>v. 5-6</a:t>
            </a:r>
          </a:p>
        </p:txBody>
      </p:sp>
      <p:sp>
        <p:nvSpPr>
          <p:cNvPr id="3" name="Content Placeholder 2">
            <a:extLst>
              <a:ext uri="{FF2B5EF4-FFF2-40B4-BE49-F238E27FC236}">
                <a16:creationId xmlns:a16="http://schemas.microsoft.com/office/drawing/2014/main" id="{41FFDDD6-E8E3-4FD4-A371-90094C459EEF}"/>
              </a:ext>
            </a:extLst>
          </p:cNvPr>
          <p:cNvSpPr>
            <a:spLocks noGrp="1"/>
          </p:cNvSpPr>
          <p:nvPr>
            <p:ph sz="quarter" idx="13"/>
          </p:nvPr>
        </p:nvSpPr>
        <p:spPr/>
        <p:txBody>
          <a:bodyPr>
            <a:normAutofit fontScale="92500" lnSpcReduction="10000"/>
          </a:bodyPr>
          <a:lstStyle/>
          <a:p>
            <a:pPr marL="0" indent="0">
              <a:buNone/>
            </a:pPr>
            <a:r>
              <a:rPr lang="en-US" sz="3600" dirty="0">
                <a:effectLst/>
              </a:rPr>
              <a:t>But when you pray, go into your room and shut the door and pray to your Father who is in secret. And your Father who sees in secret will reward you.</a:t>
            </a:r>
          </a:p>
          <a:p>
            <a:pPr marL="0" indent="0">
              <a:buNone/>
            </a:pPr>
            <a:r>
              <a:rPr lang="zh-TW" altLang="en-US" sz="3600" dirty="0">
                <a:effectLst/>
              </a:rPr>
              <a:t>你祷告的时候，要进你的内屋，关上门，祷告你在暗中的父，你父在暗中察看，必然报答你。</a:t>
            </a:r>
            <a:endParaRPr lang="en-US" sz="3600" dirty="0">
              <a:effectLst/>
            </a:endParaRPr>
          </a:p>
        </p:txBody>
      </p:sp>
    </p:spTree>
    <p:extLst>
      <p:ext uri="{BB962C8B-B14F-4D97-AF65-F5344CB8AC3E}">
        <p14:creationId xmlns:p14="http://schemas.microsoft.com/office/powerpoint/2010/main" val="2768134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3EABD43-5F83-313B-301F-718C8874690F}"/>
              </a:ext>
            </a:extLst>
          </p:cNvPr>
          <p:cNvSpPr>
            <a:spLocks noGrp="1"/>
          </p:cNvSpPr>
          <p:nvPr>
            <p:ph type="title"/>
          </p:nvPr>
        </p:nvSpPr>
        <p:spPr>
          <a:xfrm>
            <a:off x="5971104" y="1300526"/>
            <a:ext cx="5581650" cy="2344189"/>
          </a:xfrm>
        </p:spPr>
        <p:txBody>
          <a:bodyPr/>
          <a:lstStyle/>
          <a:p>
            <a:pPr algn="ctr">
              <a:lnSpc>
                <a:spcPct val="120000"/>
              </a:lnSpc>
            </a:pPr>
            <a:r>
              <a:rPr lang="en-US" sz="3600" dirty="0"/>
              <a:t>Am I praying </a:t>
            </a:r>
            <a:r>
              <a:rPr lang="en-US" sz="3600" u="sng" dirty="0"/>
              <a:t>to</a:t>
            </a:r>
            <a:r>
              <a:rPr lang="en-US" sz="3600" dirty="0"/>
              <a:t> God or </a:t>
            </a:r>
            <a:r>
              <a:rPr lang="en-US" sz="3600" u="sng" dirty="0"/>
              <a:t>for</a:t>
            </a:r>
            <a:r>
              <a:rPr lang="en-US" sz="3600" dirty="0"/>
              <a:t> others?</a:t>
            </a:r>
            <a:br>
              <a:rPr lang="en-US" sz="3600" dirty="0"/>
            </a:br>
            <a:r>
              <a:rPr lang="zh-CN" altLang="en-US" sz="3600" dirty="0"/>
              <a:t>我是在向神祷告还是因为别人的原因祷告？</a:t>
            </a:r>
            <a:endParaRPr lang="en-US" sz="3600" dirty="0"/>
          </a:p>
        </p:txBody>
      </p:sp>
      <p:pic>
        <p:nvPicPr>
          <p:cNvPr id="5" name="Content Placeholder 4" descr="A picture containing text, book&#10;&#10;Description automatically generated">
            <a:extLst>
              <a:ext uri="{FF2B5EF4-FFF2-40B4-BE49-F238E27FC236}">
                <a16:creationId xmlns:a16="http://schemas.microsoft.com/office/drawing/2014/main" id="{962165F6-853A-F13B-10DB-D07BB8C32434}"/>
              </a:ext>
            </a:extLst>
          </p:cNvPr>
          <p:cNvPicPr>
            <a:picLocks noGrp="1" noChangeAspect="1"/>
          </p:cNvPicPr>
          <p:nvPr>
            <p:ph type="pic" sz="quarter" idx="14"/>
          </p:nvPr>
        </p:nvPicPr>
        <p:blipFill rotWithShape="1">
          <a:blip r:embed="rId2"/>
          <a:srcRect l="-1" r="2" b="886"/>
          <a:stretch/>
        </p:blipFill>
        <p:spPr>
          <a:xfrm>
            <a:off x="639246" y="0"/>
            <a:ext cx="4791638" cy="6858000"/>
          </a:xfrm>
          <a:noFill/>
        </p:spPr>
      </p:pic>
      <p:sp>
        <p:nvSpPr>
          <p:cNvPr id="12" name="Content Placeholder 3">
            <a:extLst>
              <a:ext uri="{FF2B5EF4-FFF2-40B4-BE49-F238E27FC236}">
                <a16:creationId xmlns:a16="http://schemas.microsoft.com/office/drawing/2014/main" id="{803DA8CB-1616-F3E4-5E31-72022E631946}"/>
              </a:ext>
            </a:extLst>
          </p:cNvPr>
          <p:cNvSpPr>
            <a:spLocks noGrp="1"/>
          </p:cNvSpPr>
          <p:nvPr>
            <p:ph sz="quarter" idx="16"/>
          </p:nvPr>
        </p:nvSpPr>
        <p:spPr>
          <a:xfrm>
            <a:off x="6685902" y="3775596"/>
            <a:ext cx="4791637" cy="2525964"/>
          </a:xfrm>
        </p:spPr>
        <p:txBody>
          <a:bodyPr anchor="ctr">
            <a:normAutofit/>
          </a:bodyPr>
          <a:lstStyle/>
          <a:p>
            <a:pPr marL="0" indent="0" algn="ctr">
              <a:lnSpc>
                <a:spcPct val="120000"/>
              </a:lnSpc>
              <a:spcBef>
                <a:spcPts val="0"/>
              </a:spcBef>
              <a:buNone/>
            </a:pPr>
            <a:r>
              <a:rPr lang="en-US" sz="2800" dirty="0"/>
              <a:t>“They have received their reward”</a:t>
            </a:r>
          </a:p>
          <a:p>
            <a:pPr marL="0" indent="0" algn="ctr">
              <a:lnSpc>
                <a:spcPct val="120000"/>
              </a:lnSpc>
              <a:spcBef>
                <a:spcPts val="0"/>
              </a:spcBef>
              <a:buNone/>
            </a:pPr>
            <a:r>
              <a:rPr lang="zh-TW" altLang="en-US" sz="2800" dirty="0"/>
              <a:t>“</a:t>
            </a:r>
            <a:r>
              <a:rPr lang="zh-CN" altLang="en-US" sz="2800" dirty="0"/>
              <a:t>他们已经得了他们的赏赐。</a:t>
            </a:r>
            <a:r>
              <a:rPr lang="zh-TW" altLang="en-US" sz="2800" dirty="0"/>
              <a:t>”</a:t>
            </a:r>
            <a:endParaRPr lang="en-US" sz="2800" dirty="0"/>
          </a:p>
        </p:txBody>
      </p:sp>
    </p:spTree>
    <p:extLst>
      <p:ext uri="{BB962C8B-B14F-4D97-AF65-F5344CB8AC3E}">
        <p14:creationId xmlns:p14="http://schemas.microsoft.com/office/powerpoint/2010/main" val="84711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alpha val="40000"/>
          </a:schemeClr>
        </a:solidFill>
        <a:effectLst/>
      </p:bgPr>
    </p:bg>
    <p:spTree>
      <p:nvGrpSpPr>
        <p:cNvPr id="1" name=""/>
        <p:cNvGrpSpPr/>
        <p:nvPr/>
      </p:nvGrpSpPr>
      <p:grpSpPr>
        <a:xfrm>
          <a:off x="0" y="0"/>
          <a:ext cx="0" cy="0"/>
          <a:chOff x="0" y="0"/>
          <a:chExt cx="0" cy="0"/>
        </a:xfrm>
      </p:grpSpPr>
      <p:pic>
        <p:nvPicPr>
          <p:cNvPr id="6" name="Picture 5" descr="A picture containing tree, sky, outdoor, person&#10;&#10;Description automatically generated">
            <a:extLst>
              <a:ext uri="{FF2B5EF4-FFF2-40B4-BE49-F238E27FC236}">
                <a16:creationId xmlns:a16="http://schemas.microsoft.com/office/drawing/2014/main" id="{CEE5B419-C7F6-B4DE-A136-0B98008D7BB3}"/>
              </a:ext>
            </a:extLst>
          </p:cNvPr>
          <p:cNvPicPr>
            <a:picLocks noChangeAspect="1"/>
          </p:cNvPicPr>
          <p:nvPr/>
        </p:nvPicPr>
        <p:blipFill>
          <a:blip r:embed="rId2"/>
          <a:stretch>
            <a:fillRect/>
          </a:stretch>
        </p:blipFill>
        <p:spPr>
          <a:xfrm>
            <a:off x="695545" y="0"/>
            <a:ext cx="6305110" cy="68580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072483D4-B6D4-2AE0-4C6E-19DF91E98939}"/>
              </a:ext>
            </a:extLst>
          </p:cNvPr>
          <p:cNvSpPr txBox="1"/>
          <p:nvPr/>
        </p:nvSpPr>
        <p:spPr>
          <a:xfrm>
            <a:off x="7372350" y="2343150"/>
            <a:ext cx="4438650" cy="2400657"/>
          </a:xfrm>
          <a:prstGeom prst="rect">
            <a:avLst/>
          </a:prstGeom>
          <a:noFill/>
        </p:spPr>
        <p:txBody>
          <a:bodyPr wrap="square" rtlCol="0">
            <a:spAutoFit/>
          </a:bodyPr>
          <a:lstStyle/>
          <a:p>
            <a:pPr algn="ctr"/>
            <a:r>
              <a:rPr lang="en-US" sz="7200" b="1" dirty="0"/>
              <a:t>Sincerity</a:t>
            </a:r>
          </a:p>
          <a:p>
            <a:pPr algn="ctr"/>
            <a:r>
              <a:rPr lang="zh-CN" altLang="en-US" sz="5400" b="1" dirty="0"/>
              <a:t>纯粹的态度</a:t>
            </a:r>
            <a:endParaRPr lang="en-US" sz="5400" b="1" dirty="0"/>
          </a:p>
          <a:p>
            <a:pPr algn="ctr"/>
            <a:r>
              <a:rPr lang="en-US" sz="2400" b="1" dirty="0"/>
              <a:t>v. 16-18</a:t>
            </a:r>
          </a:p>
        </p:txBody>
      </p:sp>
    </p:spTree>
    <p:extLst>
      <p:ext uri="{BB962C8B-B14F-4D97-AF65-F5344CB8AC3E}">
        <p14:creationId xmlns:p14="http://schemas.microsoft.com/office/powerpoint/2010/main" val="1944277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CA7F-244C-8915-A9E8-C1952A96680D}"/>
              </a:ext>
            </a:extLst>
          </p:cNvPr>
          <p:cNvSpPr>
            <a:spLocks noGrp="1"/>
          </p:cNvSpPr>
          <p:nvPr>
            <p:ph type="title"/>
          </p:nvPr>
        </p:nvSpPr>
        <p:spPr/>
        <p:txBody>
          <a:bodyPr/>
          <a:lstStyle/>
          <a:p>
            <a:r>
              <a:rPr lang="en-US" sz="4400" dirty="0"/>
              <a:t>The Hypocrite’s Way</a:t>
            </a:r>
            <a:r>
              <a:rPr lang="zh-TW" altLang="en-US" sz="4400" dirty="0"/>
              <a:t>  伪君子的方式</a:t>
            </a:r>
            <a:endParaRPr lang="en-US" sz="4400" dirty="0"/>
          </a:p>
        </p:txBody>
      </p:sp>
      <p:sp>
        <p:nvSpPr>
          <p:cNvPr id="3" name="Text Placeholder 2">
            <a:extLst>
              <a:ext uri="{FF2B5EF4-FFF2-40B4-BE49-F238E27FC236}">
                <a16:creationId xmlns:a16="http://schemas.microsoft.com/office/drawing/2014/main" id="{C71FD821-78B0-E216-97DA-BB3C258A0031}"/>
              </a:ext>
            </a:extLst>
          </p:cNvPr>
          <p:cNvSpPr>
            <a:spLocks noGrp="1"/>
          </p:cNvSpPr>
          <p:nvPr>
            <p:ph type="body" idx="1"/>
          </p:nvPr>
        </p:nvSpPr>
        <p:spPr>
          <a:xfrm>
            <a:off x="837454" y="1522522"/>
            <a:ext cx="5042646" cy="703135"/>
          </a:xfrm>
        </p:spPr>
        <p:txBody>
          <a:bodyPr/>
          <a:lstStyle/>
          <a:p>
            <a:r>
              <a:rPr lang="en-US" dirty="0"/>
              <a:t>Matthew 6:5</a:t>
            </a:r>
          </a:p>
        </p:txBody>
      </p:sp>
      <p:sp>
        <p:nvSpPr>
          <p:cNvPr id="4" name="Text Placeholder 3">
            <a:extLst>
              <a:ext uri="{FF2B5EF4-FFF2-40B4-BE49-F238E27FC236}">
                <a16:creationId xmlns:a16="http://schemas.microsoft.com/office/drawing/2014/main" id="{67C61A6D-0A7A-6D6C-9090-786E171C8567}"/>
              </a:ext>
            </a:extLst>
          </p:cNvPr>
          <p:cNvSpPr>
            <a:spLocks noGrp="1"/>
          </p:cNvSpPr>
          <p:nvPr>
            <p:ph type="body" idx="14"/>
          </p:nvPr>
        </p:nvSpPr>
        <p:spPr>
          <a:xfrm>
            <a:off x="6501205" y="1522522"/>
            <a:ext cx="5042646" cy="703135"/>
          </a:xfrm>
        </p:spPr>
        <p:txBody>
          <a:bodyPr/>
          <a:lstStyle/>
          <a:p>
            <a:r>
              <a:rPr lang="en-US" dirty="0"/>
              <a:t>Matthew 6:16</a:t>
            </a:r>
          </a:p>
        </p:txBody>
      </p:sp>
      <p:sp>
        <p:nvSpPr>
          <p:cNvPr id="5" name="Content Placeholder 4">
            <a:extLst>
              <a:ext uri="{FF2B5EF4-FFF2-40B4-BE49-F238E27FC236}">
                <a16:creationId xmlns:a16="http://schemas.microsoft.com/office/drawing/2014/main" id="{6C7E9A47-06C1-BF4C-7672-B0A21984E77C}"/>
              </a:ext>
            </a:extLst>
          </p:cNvPr>
          <p:cNvSpPr>
            <a:spLocks noGrp="1"/>
          </p:cNvSpPr>
          <p:nvPr>
            <p:ph sz="quarter" idx="15"/>
          </p:nvPr>
        </p:nvSpPr>
        <p:spPr>
          <a:xfrm>
            <a:off x="838200" y="2136618"/>
            <a:ext cx="5041900" cy="4544839"/>
          </a:xfrm>
        </p:spPr>
        <p:txBody>
          <a:bodyPr>
            <a:normAutofit lnSpcReduction="10000"/>
          </a:bodyPr>
          <a:lstStyle/>
          <a:p>
            <a:pPr marL="0" indent="0">
              <a:buNone/>
            </a:pPr>
            <a:r>
              <a:rPr lang="en-US" sz="1800" dirty="0">
                <a:effectLst/>
              </a:rPr>
              <a:t>And when you pray, you must not be like the hypocrites. For they love to stand and pray in the synagogues and at the street corners, that they may be seen by others. Truly, I say to you, they have received their reward.</a:t>
            </a:r>
          </a:p>
          <a:p>
            <a:pPr marL="0" indent="0">
              <a:buNone/>
            </a:pPr>
            <a:r>
              <a:rPr lang="zh-TW" altLang="en-US" sz="1800" dirty="0"/>
              <a:t>你们祷告的时候，不可像那假冒为善的人，爱站在会堂里和十字路口上祷告，故意叫人看见。我实在告诉你们，他们已经得了他们的赏赐。</a:t>
            </a:r>
            <a:endParaRPr lang="en-US" sz="1800" dirty="0">
              <a:effectLst/>
            </a:endParaRPr>
          </a:p>
          <a:p>
            <a:pPr marL="0" indent="0">
              <a:buNone/>
            </a:pPr>
            <a:endParaRPr lang="en-US" dirty="0"/>
          </a:p>
        </p:txBody>
      </p:sp>
      <p:sp>
        <p:nvSpPr>
          <p:cNvPr id="6" name="Content Placeholder 5">
            <a:extLst>
              <a:ext uri="{FF2B5EF4-FFF2-40B4-BE49-F238E27FC236}">
                <a16:creationId xmlns:a16="http://schemas.microsoft.com/office/drawing/2014/main" id="{70194532-00A5-4E92-C607-8164E51EB283}"/>
              </a:ext>
            </a:extLst>
          </p:cNvPr>
          <p:cNvSpPr>
            <a:spLocks noGrp="1"/>
          </p:cNvSpPr>
          <p:nvPr>
            <p:ph sz="quarter" idx="16"/>
          </p:nvPr>
        </p:nvSpPr>
        <p:spPr>
          <a:xfrm>
            <a:off x="6501205" y="2136618"/>
            <a:ext cx="5041900" cy="4721381"/>
          </a:xfrm>
        </p:spPr>
        <p:txBody>
          <a:bodyPr>
            <a:normAutofit/>
          </a:bodyPr>
          <a:lstStyle/>
          <a:p>
            <a:pPr marL="0" indent="0">
              <a:buNone/>
            </a:pPr>
            <a:r>
              <a:rPr lang="en-US" sz="1800" dirty="0"/>
              <a:t>And when you fast, do not look gloomy like the hypocrites, for they disfigure their faces that their fasting may be seen by others. Truly, I say to you, they have received their reward.</a:t>
            </a:r>
          </a:p>
          <a:p>
            <a:pPr marL="0" indent="0">
              <a:buNone/>
            </a:pPr>
            <a:r>
              <a:rPr lang="zh-TW" altLang="en-US" sz="1800" dirty="0"/>
              <a:t>你们禁食的时候，不可像那假冒为善的人，脸上带着愁容。因为他们把脸弄得难看，故意叫人看出他们是禁食。我实在告诉你们，他们已经得了他们的赏赐。</a:t>
            </a:r>
            <a:endParaRPr lang="en-US" sz="1800" dirty="0"/>
          </a:p>
        </p:txBody>
      </p:sp>
    </p:spTree>
    <p:extLst>
      <p:ext uri="{BB962C8B-B14F-4D97-AF65-F5344CB8AC3E}">
        <p14:creationId xmlns:p14="http://schemas.microsoft.com/office/powerpoint/2010/main" val="125440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9F8F683-750B-33DD-E3EE-55E3728D7596}"/>
              </a:ext>
            </a:extLst>
          </p:cNvPr>
          <p:cNvSpPr>
            <a:spLocks noGrp="1"/>
          </p:cNvSpPr>
          <p:nvPr>
            <p:ph type="title"/>
          </p:nvPr>
        </p:nvSpPr>
        <p:spPr>
          <a:xfrm>
            <a:off x="6590866" y="2091349"/>
            <a:ext cx="5058209" cy="2634559"/>
          </a:xfrm>
        </p:spPr>
        <p:txBody>
          <a:bodyPr/>
          <a:lstStyle/>
          <a:p>
            <a:pPr algn="ctr">
              <a:lnSpc>
                <a:spcPct val="120000"/>
              </a:lnSpc>
            </a:pPr>
            <a:r>
              <a:rPr lang="en-US" sz="3200" dirty="0"/>
              <a:t>Am I denying myself or gratifying myself in fasting?</a:t>
            </a:r>
            <a:br>
              <a:rPr lang="en-US" sz="3200" dirty="0"/>
            </a:br>
            <a:r>
              <a:rPr lang="zh-TW" altLang="en-US" sz="3200" dirty="0"/>
              <a:t>我</a:t>
            </a:r>
            <a:r>
              <a:rPr lang="zh-CN" altLang="en-US" sz="3200" dirty="0"/>
              <a:t>是</a:t>
            </a:r>
            <a:r>
              <a:rPr lang="zh-TW" altLang="en-US" sz="3200" dirty="0"/>
              <a:t>在禁食中</a:t>
            </a:r>
            <a:r>
              <a:rPr lang="zh-CN" altLang="en-US" sz="3200" dirty="0"/>
              <a:t>舍己</a:t>
            </a:r>
            <a:r>
              <a:rPr lang="zh-TW" altLang="en-US" sz="3200" dirty="0"/>
              <a:t>还是在满足自己？</a:t>
            </a:r>
            <a:endParaRPr lang="en-US" sz="3200" dirty="0"/>
          </a:p>
        </p:txBody>
      </p:sp>
      <p:pic>
        <p:nvPicPr>
          <p:cNvPr id="11" name="Picture Placeholder 10" descr="A picture containing table, indoor&#10;&#10;Description automatically generated">
            <a:extLst>
              <a:ext uri="{FF2B5EF4-FFF2-40B4-BE49-F238E27FC236}">
                <a16:creationId xmlns:a16="http://schemas.microsoft.com/office/drawing/2014/main" id="{6DFAA1C5-D005-7875-1847-11EB11C1BA85}"/>
              </a:ext>
            </a:extLst>
          </p:cNvPr>
          <p:cNvPicPr>
            <a:picLocks noGrp="1" noChangeAspect="1"/>
          </p:cNvPicPr>
          <p:nvPr>
            <p:ph type="pic" sz="quarter" idx="14"/>
          </p:nvPr>
        </p:nvPicPr>
        <p:blipFill>
          <a:blip r:embed="rId2"/>
          <a:srcRect t="4312" b="4312"/>
          <a:stretch>
            <a:fillRect/>
          </a:stretch>
        </p:blipFill>
        <p:spPr/>
      </p:pic>
    </p:spTree>
    <p:extLst>
      <p:ext uri="{BB962C8B-B14F-4D97-AF65-F5344CB8AC3E}">
        <p14:creationId xmlns:p14="http://schemas.microsoft.com/office/powerpoint/2010/main" val="2799044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52960-5DBF-2957-457C-1F075D5A2038}"/>
              </a:ext>
            </a:extLst>
          </p:cNvPr>
          <p:cNvSpPr>
            <a:spLocks noGrp="1"/>
          </p:cNvSpPr>
          <p:nvPr>
            <p:ph type="title" idx="4294967295"/>
          </p:nvPr>
        </p:nvSpPr>
        <p:spPr>
          <a:xfrm>
            <a:off x="643731" y="484188"/>
            <a:ext cx="10904538" cy="582612"/>
          </a:xfrm>
        </p:spPr>
        <p:txBody>
          <a:bodyPr>
            <a:normAutofit fontScale="90000"/>
          </a:bodyPr>
          <a:lstStyle/>
          <a:p>
            <a:pPr algn="ctr"/>
            <a:r>
              <a:rPr lang="en-US" sz="5400" dirty="0"/>
              <a:t>What is Prayer?</a:t>
            </a:r>
            <a:r>
              <a:rPr lang="zh-TW" altLang="en-US" sz="5400" dirty="0"/>
              <a:t> 什么是祷告？</a:t>
            </a:r>
            <a:endParaRPr lang="en-US" sz="5400" dirty="0"/>
          </a:p>
        </p:txBody>
      </p:sp>
      <p:sp>
        <p:nvSpPr>
          <p:cNvPr id="3" name="Content Placeholder 2">
            <a:extLst>
              <a:ext uri="{FF2B5EF4-FFF2-40B4-BE49-F238E27FC236}">
                <a16:creationId xmlns:a16="http://schemas.microsoft.com/office/drawing/2014/main" id="{051C9E0E-3D1E-3133-C9DC-FCCD6617D477}"/>
              </a:ext>
            </a:extLst>
          </p:cNvPr>
          <p:cNvSpPr>
            <a:spLocks noGrp="1"/>
          </p:cNvSpPr>
          <p:nvPr>
            <p:ph sz="quarter" idx="4294967295"/>
          </p:nvPr>
        </p:nvSpPr>
        <p:spPr>
          <a:xfrm>
            <a:off x="643731" y="1512888"/>
            <a:ext cx="10904538" cy="4706938"/>
          </a:xfrm>
        </p:spPr>
        <p:txBody>
          <a:bodyPr anchor="ctr">
            <a:normAutofit/>
          </a:bodyPr>
          <a:lstStyle/>
          <a:p>
            <a:pPr marL="0" indent="0" algn="ctr">
              <a:buNone/>
            </a:pPr>
            <a:r>
              <a:rPr lang="en-US" sz="3600" dirty="0"/>
              <a:t>Communication with God</a:t>
            </a:r>
          </a:p>
          <a:p>
            <a:pPr marL="0" indent="0" algn="ctr">
              <a:buNone/>
            </a:pPr>
            <a:r>
              <a:rPr lang="zh-TW" altLang="en-US" sz="3600" dirty="0"/>
              <a:t>与</a:t>
            </a:r>
            <a:r>
              <a:rPr lang="zh-CN" altLang="en-US" sz="3600" dirty="0"/>
              <a:t>神相交</a:t>
            </a:r>
            <a:endParaRPr lang="en-US" sz="3600" dirty="0"/>
          </a:p>
        </p:txBody>
      </p:sp>
    </p:spTree>
    <p:extLst>
      <p:ext uri="{BB962C8B-B14F-4D97-AF65-F5344CB8AC3E}">
        <p14:creationId xmlns:p14="http://schemas.microsoft.com/office/powerpoint/2010/main" val="343197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5064C-0C77-40EF-B78A-227F2C923485}"/>
              </a:ext>
            </a:extLst>
          </p:cNvPr>
          <p:cNvSpPr>
            <a:spLocks noGrp="1"/>
          </p:cNvSpPr>
          <p:nvPr>
            <p:ph type="title"/>
          </p:nvPr>
        </p:nvSpPr>
        <p:spPr>
          <a:xfrm>
            <a:off x="195793" y="320476"/>
            <a:ext cx="10904438" cy="959425"/>
          </a:xfrm>
        </p:spPr>
        <p:txBody>
          <a:bodyPr/>
          <a:lstStyle/>
          <a:p>
            <a:pPr algn="ctr"/>
            <a:r>
              <a:rPr lang="en-US" sz="3600" dirty="0"/>
              <a:t>How should the Christian fast?</a:t>
            </a:r>
            <a:br>
              <a:rPr lang="en-US" sz="3600" dirty="0"/>
            </a:br>
            <a:r>
              <a:rPr lang="zh-TW" altLang="en-US" sz="3600" dirty="0"/>
              <a:t>基督徒应该如何禁食？</a:t>
            </a:r>
            <a:endParaRPr lang="en-US" sz="3600" dirty="0"/>
          </a:p>
        </p:txBody>
      </p:sp>
      <p:sp>
        <p:nvSpPr>
          <p:cNvPr id="3" name="Content Placeholder 2">
            <a:extLst>
              <a:ext uri="{FF2B5EF4-FFF2-40B4-BE49-F238E27FC236}">
                <a16:creationId xmlns:a16="http://schemas.microsoft.com/office/drawing/2014/main" id="{41FFDDD6-E8E3-4FD4-A371-90094C459EEF}"/>
              </a:ext>
            </a:extLst>
          </p:cNvPr>
          <p:cNvSpPr>
            <a:spLocks noGrp="1"/>
          </p:cNvSpPr>
          <p:nvPr>
            <p:ph sz="quarter" idx="13"/>
          </p:nvPr>
        </p:nvSpPr>
        <p:spPr>
          <a:xfrm>
            <a:off x="638986" y="1470024"/>
            <a:ext cx="10904865" cy="5229539"/>
          </a:xfrm>
        </p:spPr>
        <p:txBody>
          <a:bodyPr>
            <a:normAutofit fontScale="77500" lnSpcReduction="20000"/>
          </a:bodyPr>
          <a:lstStyle/>
          <a:p>
            <a:pPr marL="0" indent="0">
              <a:buNone/>
            </a:pPr>
            <a:r>
              <a:rPr lang="en-US" sz="4000" dirty="0">
                <a:effectLst/>
              </a:rPr>
              <a:t>V. 17-18</a:t>
            </a:r>
          </a:p>
          <a:p>
            <a:pPr marL="0" indent="0">
              <a:buNone/>
            </a:pPr>
            <a:r>
              <a:rPr lang="en-US" sz="4000" dirty="0">
                <a:effectLst/>
              </a:rPr>
              <a:t>But when you fast, anoint your head and wash your face, that your fasting may not be seen by others but by your Father who is in secret. And your Father who sees in secret will reward you.</a:t>
            </a:r>
          </a:p>
          <a:p>
            <a:pPr marL="0" indent="0">
              <a:buNone/>
            </a:pPr>
            <a:r>
              <a:rPr lang="zh-TW" altLang="en-US" sz="4000" dirty="0">
                <a:effectLst/>
              </a:rPr>
              <a:t>你禁食的时候，要梳头洗脸，不叫人看出你禁食来，</a:t>
            </a:r>
            <a:endParaRPr lang="en-US" altLang="zh-TW" sz="4000" dirty="0">
              <a:effectLst/>
            </a:endParaRPr>
          </a:p>
          <a:p>
            <a:pPr marL="0" indent="0">
              <a:buNone/>
            </a:pPr>
            <a:r>
              <a:rPr lang="zh-TW" altLang="en-US" sz="4000" dirty="0">
                <a:effectLst/>
              </a:rPr>
              <a:t>只叫你暗中的父看见。你父在暗中察看，必然报答你。</a:t>
            </a:r>
            <a:endParaRPr lang="en-US" sz="4000" dirty="0">
              <a:effectLst/>
            </a:endParaRPr>
          </a:p>
        </p:txBody>
      </p:sp>
    </p:spTree>
    <p:extLst>
      <p:ext uri="{BB962C8B-B14F-4D97-AF65-F5344CB8AC3E}">
        <p14:creationId xmlns:p14="http://schemas.microsoft.com/office/powerpoint/2010/main" val="2712576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water, outdoor, ocean&#10;&#10;Description automatically generated">
            <a:extLst>
              <a:ext uri="{FF2B5EF4-FFF2-40B4-BE49-F238E27FC236}">
                <a16:creationId xmlns:a16="http://schemas.microsoft.com/office/drawing/2014/main" id="{C76DFA16-C650-EB24-D598-1B3E437155B0}"/>
              </a:ext>
            </a:extLst>
          </p:cNvPr>
          <p:cNvPicPr>
            <a:picLocks noChangeAspect="1"/>
          </p:cNvPicPr>
          <p:nvPr/>
        </p:nvPicPr>
        <p:blipFill>
          <a:blip r:embed="rId2"/>
          <a:stretch>
            <a:fillRect/>
          </a:stretch>
        </p:blipFill>
        <p:spPr>
          <a:xfrm>
            <a:off x="0" y="-632450"/>
            <a:ext cx="12191999" cy="8122900"/>
          </a:xfrm>
          <a:prstGeom prst="rect">
            <a:avLst/>
          </a:prstGeom>
        </p:spPr>
      </p:pic>
      <p:sp>
        <p:nvSpPr>
          <p:cNvPr id="6" name="TextBox 5">
            <a:extLst>
              <a:ext uri="{FF2B5EF4-FFF2-40B4-BE49-F238E27FC236}">
                <a16:creationId xmlns:a16="http://schemas.microsoft.com/office/drawing/2014/main" id="{3221F4E6-1D5A-3FDE-F8E4-DF9BD23318C3}"/>
              </a:ext>
            </a:extLst>
          </p:cNvPr>
          <p:cNvSpPr txBox="1"/>
          <p:nvPr/>
        </p:nvSpPr>
        <p:spPr>
          <a:xfrm>
            <a:off x="90535" y="2524403"/>
            <a:ext cx="5353050" cy="2215991"/>
          </a:xfrm>
          <a:prstGeom prst="rect">
            <a:avLst/>
          </a:prstGeom>
          <a:noFill/>
        </p:spPr>
        <p:txBody>
          <a:bodyPr wrap="square" rtlCol="0">
            <a:spAutoFit/>
          </a:bodyPr>
          <a:lstStyle/>
          <a:p>
            <a:pPr algn="ctr"/>
            <a:r>
              <a:rPr lang="en-US" sz="6000" b="1" dirty="0">
                <a:solidFill>
                  <a:schemeClr val="bg1"/>
                </a:solidFill>
              </a:rPr>
              <a:t>Dependency</a:t>
            </a:r>
          </a:p>
          <a:p>
            <a:pPr algn="ctr"/>
            <a:r>
              <a:rPr lang="zh-TW" altLang="en-US" sz="5400" b="1" dirty="0">
                <a:solidFill>
                  <a:schemeClr val="bg1"/>
                </a:solidFill>
              </a:rPr>
              <a:t>依赖性</a:t>
            </a:r>
            <a:endParaRPr lang="en-US" sz="5400" b="1" dirty="0">
              <a:solidFill>
                <a:schemeClr val="bg1"/>
              </a:solidFill>
            </a:endParaRPr>
          </a:p>
          <a:p>
            <a:pPr algn="ctr"/>
            <a:r>
              <a:rPr lang="en-US" sz="2400" b="1" dirty="0">
                <a:solidFill>
                  <a:schemeClr val="bg1"/>
                </a:solidFill>
              </a:rPr>
              <a:t>v. 7-13</a:t>
            </a:r>
          </a:p>
        </p:txBody>
      </p:sp>
    </p:spTree>
    <p:extLst>
      <p:ext uri="{BB962C8B-B14F-4D97-AF65-F5344CB8AC3E}">
        <p14:creationId xmlns:p14="http://schemas.microsoft.com/office/powerpoint/2010/main" val="3627611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064565-75D5-88D6-FBE7-3A5B41328DC8}"/>
              </a:ext>
            </a:extLst>
          </p:cNvPr>
          <p:cNvSpPr txBox="1"/>
          <p:nvPr/>
        </p:nvSpPr>
        <p:spPr>
          <a:xfrm>
            <a:off x="996460" y="1729910"/>
            <a:ext cx="10199077" cy="1999715"/>
          </a:xfrm>
          <a:prstGeom prst="rect">
            <a:avLst/>
          </a:prstGeom>
          <a:noFill/>
        </p:spPr>
        <p:txBody>
          <a:bodyPr wrap="square" rtlCol="0">
            <a:spAutoFit/>
          </a:bodyPr>
          <a:lstStyle/>
          <a:p>
            <a:pPr algn="ctr">
              <a:lnSpc>
                <a:spcPct val="150000"/>
              </a:lnSpc>
            </a:pPr>
            <a:r>
              <a:rPr lang="en-US" sz="4400" dirty="0"/>
              <a:t>“Purity of heart is to will one thing.”</a:t>
            </a:r>
          </a:p>
          <a:p>
            <a:pPr algn="ctr">
              <a:lnSpc>
                <a:spcPct val="150000"/>
              </a:lnSpc>
            </a:pPr>
            <a:r>
              <a:rPr lang="zh-TW" altLang="en-US" sz="4400" dirty="0"/>
              <a:t>“心的纯洁是</a:t>
            </a:r>
            <a:r>
              <a:rPr lang="zh-CN" altLang="en-US" sz="4400" dirty="0"/>
              <a:t>指愿意做</a:t>
            </a:r>
            <a:r>
              <a:rPr lang="zh-TW" altLang="en-US" sz="4400" dirty="0"/>
              <a:t>一件事。”</a:t>
            </a:r>
            <a:endParaRPr lang="en-US" sz="4400" dirty="0"/>
          </a:p>
        </p:txBody>
      </p:sp>
      <p:sp>
        <p:nvSpPr>
          <p:cNvPr id="5" name="TextBox 4">
            <a:extLst>
              <a:ext uri="{FF2B5EF4-FFF2-40B4-BE49-F238E27FC236}">
                <a16:creationId xmlns:a16="http://schemas.microsoft.com/office/drawing/2014/main" id="{23B96B42-5C4E-8988-46D0-3DAB2BE9E641}"/>
              </a:ext>
            </a:extLst>
          </p:cNvPr>
          <p:cNvSpPr txBox="1"/>
          <p:nvPr/>
        </p:nvSpPr>
        <p:spPr>
          <a:xfrm>
            <a:off x="3300046" y="4258116"/>
            <a:ext cx="5591907" cy="1313245"/>
          </a:xfrm>
          <a:prstGeom prst="rect">
            <a:avLst/>
          </a:prstGeom>
          <a:noFill/>
        </p:spPr>
        <p:txBody>
          <a:bodyPr wrap="square" rtlCol="0">
            <a:spAutoFit/>
          </a:bodyPr>
          <a:lstStyle/>
          <a:p>
            <a:pPr marL="457200" indent="-457200" algn="ctr">
              <a:lnSpc>
                <a:spcPct val="150000"/>
              </a:lnSpc>
              <a:buFontTx/>
              <a:buChar char="-"/>
            </a:pPr>
            <a:r>
              <a:rPr lang="en-US" sz="2800" dirty="0"/>
              <a:t>Soren Kierkegaard</a:t>
            </a:r>
          </a:p>
          <a:p>
            <a:pPr marL="457200" indent="-457200" algn="ctr">
              <a:lnSpc>
                <a:spcPct val="150000"/>
              </a:lnSpc>
              <a:buFontTx/>
              <a:buChar char="-"/>
            </a:pPr>
            <a:r>
              <a:rPr lang="zh-CN" altLang="en-US" sz="2800" i="0" dirty="0">
                <a:solidFill>
                  <a:srgbClr val="202122"/>
                </a:solidFill>
                <a:effectLst/>
                <a:latin typeface="-apple-system"/>
              </a:rPr>
              <a:t>索伦</a:t>
            </a:r>
            <a:r>
              <a:rPr lang="en-US" altLang="zh-CN" sz="2800" i="0" dirty="0">
                <a:solidFill>
                  <a:srgbClr val="202122"/>
                </a:solidFill>
                <a:effectLst/>
                <a:latin typeface="-apple-system"/>
              </a:rPr>
              <a:t>·</a:t>
            </a:r>
            <a:r>
              <a:rPr lang="zh-CN" altLang="en-US" sz="2800" i="0" dirty="0">
                <a:solidFill>
                  <a:srgbClr val="202122"/>
                </a:solidFill>
                <a:effectLst/>
                <a:latin typeface="-apple-system"/>
              </a:rPr>
              <a:t>奥贝</a:t>
            </a:r>
            <a:r>
              <a:rPr lang="en-US" altLang="zh-CN" sz="2800" i="0" dirty="0">
                <a:solidFill>
                  <a:srgbClr val="202122"/>
                </a:solidFill>
                <a:effectLst/>
                <a:latin typeface="-apple-system"/>
              </a:rPr>
              <a:t>·</a:t>
            </a:r>
            <a:r>
              <a:rPr lang="zh-CN" altLang="en-US" sz="2800" i="0" dirty="0">
                <a:solidFill>
                  <a:srgbClr val="202122"/>
                </a:solidFill>
                <a:effectLst/>
                <a:latin typeface="-apple-system"/>
              </a:rPr>
              <a:t>齐克果（克尔凯郭尔）</a:t>
            </a:r>
            <a:endParaRPr lang="en-US" sz="2800" dirty="0"/>
          </a:p>
        </p:txBody>
      </p:sp>
    </p:spTree>
    <p:extLst>
      <p:ext uri="{BB962C8B-B14F-4D97-AF65-F5344CB8AC3E}">
        <p14:creationId xmlns:p14="http://schemas.microsoft.com/office/powerpoint/2010/main" val="1019922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18F27-5DD5-E631-4859-FD108D364F66}"/>
              </a:ext>
            </a:extLst>
          </p:cNvPr>
          <p:cNvSpPr>
            <a:spLocks noGrp="1"/>
          </p:cNvSpPr>
          <p:nvPr>
            <p:ph type="title"/>
          </p:nvPr>
        </p:nvSpPr>
        <p:spPr/>
        <p:txBody>
          <a:bodyPr/>
          <a:lstStyle/>
          <a:p>
            <a:r>
              <a:rPr lang="en-US" sz="5400" dirty="0"/>
              <a:t>The Lord’s Prayer</a:t>
            </a:r>
            <a:r>
              <a:rPr lang="zh-TW" altLang="en-US" sz="5400" dirty="0"/>
              <a:t>  主祷文</a:t>
            </a:r>
            <a:endParaRPr lang="en-US" sz="5400" dirty="0"/>
          </a:p>
        </p:txBody>
      </p:sp>
      <p:sp>
        <p:nvSpPr>
          <p:cNvPr id="3" name="Content Placeholder 2">
            <a:extLst>
              <a:ext uri="{FF2B5EF4-FFF2-40B4-BE49-F238E27FC236}">
                <a16:creationId xmlns:a16="http://schemas.microsoft.com/office/drawing/2014/main" id="{EB33F45B-DD37-1496-B76C-E8666D474C4F}"/>
              </a:ext>
            </a:extLst>
          </p:cNvPr>
          <p:cNvSpPr>
            <a:spLocks noGrp="1"/>
          </p:cNvSpPr>
          <p:nvPr>
            <p:ph sz="quarter" idx="13"/>
          </p:nvPr>
        </p:nvSpPr>
        <p:spPr>
          <a:xfrm>
            <a:off x="643567" y="1485900"/>
            <a:ext cx="10904865" cy="5181599"/>
          </a:xfrm>
        </p:spPr>
        <p:txBody>
          <a:bodyPr numCol="2">
            <a:noAutofit/>
          </a:bodyPr>
          <a:lstStyle/>
          <a:p>
            <a:r>
              <a:rPr lang="en-US" sz="2800" dirty="0"/>
              <a:t>Praising God</a:t>
            </a:r>
            <a:r>
              <a:rPr lang="zh-TW" altLang="en-US" sz="2800" dirty="0"/>
              <a:t> 赞美</a:t>
            </a:r>
            <a:r>
              <a:rPr lang="zh-CN" altLang="en-US" sz="2800" dirty="0"/>
              <a:t>神</a:t>
            </a:r>
            <a:endParaRPr lang="zh-TW" altLang="en-US" sz="2800" dirty="0"/>
          </a:p>
          <a:p>
            <a:r>
              <a:rPr lang="en-US" sz="2800" dirty="0"/>
              <a:t>Asking for God’s leadership</a:t>
            </a:r>
            <a:r>
              <a:rPr lang="zh-TW" altLang="en-US" sz="2800" dirty="0"/>
              <a:t> 求神的带领</a:t>
            </a:r>
            <a:endParaRPr lang="en-US" altLang="zh-TW" sz="2800" dirty="0"/>
          </a:p>
          <a:p>
            <a:r>
              <a:rPr lang="en-US" sz="2800" dirty="0"/>
              <a:t>Asking for God’s way</a:t>
            </a:r>
            <a:r>
              <a:rPr lang="zh-TW" altLang="en-US" sz="2800" dirty="0"/>
              <a:t>      求神指点</a:t>
            </a:r>
            <a:endParaRPr lang="en-US" sz="2800" dirty="0"/>
          </a:p>
          <a:p>
            <a:pPr marL="0" indent="0">
              <a:buNone/>
            </a:pPr>
            <a:endParaRPr lang="en-US" sz="2800" dirty="0"/>
          </a:p>
          <a:p>
            <a:r>
              <a:rPr lang="en-US" sz="2800" dirty="0"/>
              <a:t>Asking God to meet our needs</a:t>
            </a:r>
            <a:r>
              <a:rPr lang="zh-TW" altLang="en-US" sz="2800" dirty="0"/>
              <a:t> 求神满足我们的需要</a:t>
            </a:r>
            <a:endParaRPr lang="en-US" sz="2800" dirty="0"/>
          </a:p>
          <a:p>
            <a:r>
              <a:rPr lang="en-US" sz="2800" dirty="0"/>
              <a:t>Asking God for forgiveness</a:t>
            </a:r>
            <a:r>
              <a:rPr lang="zh-TW" altLang="en-US" sz="2800" dirty="0"/>
              <a:t>祈求</a:t>
            </a:r>
            <a:r>
              <a:rPr lang="zh-CN" altLang="en-US" sz="2800" dirty="0"/>
              <a:t>神</a:t>
            </a:r>
            <a:r>
              <a:rPr lang="zh-TW" altLang="en-US" sz="2800" dirty="0"/>
              <a:t>的</a:t>
            </a:r>
            <a:r>
              <a:rPr lang="zh-CN" altLang="en-US" sz="2800" dirty="0"/>
              <a:t>赦免</a:t>
            </a:r>
            <a:endParaRPr lang="en-US" sz="2800" dirty="0"/>
          </a:p>
          <a:p>
            <a:r>
              <a:rPr lang="en-US" sz="2800" dirty="0"/>
              <a:t>Asking God for protection</a:t>
            </a:r>
            <a:r>
              <a:rPr lang="zh-TW" altLang="en-US" sz="2800" dirty="0"/>
              <a:t>求神保护</a:t>
            </a:r>
            <a:endParaRPr lang="en-US" sz="2800" dirty="0"/>
          </a:p>
        </p:txBody>
      </p:sp>
    </p:spTree>
    <p:extLst>
      <p:ext uri="{BB962C8B-B14F-4D97-AF65-F5344CB8AC3E}">
        <p14:creationId xmlns:p14="http://schemas.microsoft.com/office/powerpoint/2010/main" val="200116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949C93-898D-81F4-03C6-8734C1409155}"/>
              </a:ext>
            </a:extLst>
          </p:cNvPr>
          <p:cNvSpPr txBox="1"/>
          <p:nvPr/>
        </p:nvSpPr>
        <p:spPr>
          <a:xfrm>
            <a:off x="238125" y="457200"/>
            <a:ext cx="11715750" cy="175432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5400" b="1" dirty="0"/>
              <a:t>Purity in Prayer &amp; Fasting</a:t>
            </a:r>
          </a:p>
          <a:p>
            <a:pPr algn="ctr"/>
            <a:r>
              <a:rPr lang="zh-TW" altLang="en-US" sz="5400" b="1" dirty="0"/>
              <a:t>祷告和禁食的纯洁性</a:t>
            </a:r>
            <a:endParaRPr lang="en-US" sz="5400" b="1" dirty="0"/>
          </a:p>
        </p:txBody>
      </p:sp>
      <p:sp>
        <p:nvSpPr>
          <p:cNvPr id="5" name="TextBox 4">
            <a:extLst>
              <a:ext uri="{FF2B5EF4-FFF2-40B4-BE49-F238E27FC236}">
                <a16:creationId xmlns:a16="http://schemas.microsoft.com/office/drawing/2014/main" id="{B0DEF77A-1CBD-ED7D-EC0A-DC678321FD80}"/>
              </a:ext>
            </a:extLst>
          </p:cNvPr>
          <p:cNvSpPr txBox="1"/>
          <p:nvPr/>
        </p:nvSpPr>
        <p:spPr>
          <a:xfrm>
            <a:off x="1828800" y="2266950"/>
            <a:ext cx="8534400" cy="3942618"/>
          </a:xfrm>
          <a:prstGeom prst="rect">
            <a:avLst/>
          </a:prstGeom>
          <a:noFill/>
        </p:spPr>
        <p:txBody>
          <a:bodyPr wrap="square" rtlCol="0">
            <a:spAutoFit/>
          </a:bodyPr>
          <a:lstStyle/>
          <a:p>
            <a:pPr algn="ctr">
              <a:lnSpc>
                <a:spcPct val="200000"/>
              </a:lnSpc>
            </a:pPr>
            <a:r>
              <a:rPr lang="en-US" sz="4400" dirty="0"/>
              <a:t>Secrecy</a:t>
            </a:r>
            <a:r>
              <a:rPr lang="zh-TW" altLang="en-US" sz="4400" dirty="0"/>
              <a:t> </a:t>
            </a:r>
            <a:r>
              <a:rPr lang="zh-CN" altLang="en-US" sz="4400" dirty="0"/>
              <a:t>私密性</a:t>
            </a:r>
            <a:endParaRPr lang="en-US" sz="4400" dirty="0"/>
          </a:p>
          <a:p>
            <a:pPr algn="ctr">
              <a:lnSpc>
                <a:spcPct val="200000"/>
              </a:lnSpc>
            </a:pPr>
            <a:r>
              <a:rPr lang="en-US" sz="4400" dirty="0"/>
              <a:t>Sincerity</a:t>
            </a:r>
            <a:r>
              <a:rPr lang="zh-TW" altLang="en-US" sz="4400" dirty="0"/>
              <a:t> </a:t>
            </a:r>
            <a:r>
              <a:rPr lang="zh-CN" altLang="en-US" sz="4400" dirty="0"/>
              <a:t>纯粹的态度</a:t>
            </a:r>
            <a:endParaRPr lang="en-US" sz="4400" dirty="0"/>
          </a:p>
          <a:p>
            <a:pPr algn="ctr">
              <a:lnSpc>
                <a:spcPct val="200000"/>
              </a:lnSpc>
            </a:pPr>
            <a:r>
              <a:rPr lang="en-US" sz="4400" dirty="0"/>
              <a:t>Dependency</a:t>
            </a:r>
            <a:r>
              <a:rPr lang="zh-TW" altLang="en-US" sz="4400" dirty="0"/>
              <a:t> 依赖性</a:t>
            </a:r>
            <a:endParaRPr lang="zh-TW" altLang="en-US" sz="4000" dirty="0"/>
          </a:p>
        </p:txBody>
      </p:sp>
    </p:spTree>
    <p:extLst>
      <p:ext uri="{BB962C8B-B14F-4D97-AF65-F5344CB8AC3E}">
        <p14:creationId xmlns:p14="http://schemas.microsoft.com/office/powerpoint/2010/main" val="206178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0EC62-467E-3E4D-F5C8-963533B04443}"/>
              </a:ext>
            </a:extLst>
          </p:cNvPr>
          <p:cNvPicPr>
            <a:picLocks noChangeAspect="1"/>
          </p:cNvPicPr>
          <p:nvPr/>
        </p:nvPicPr>
        <p:blipFill>
          <a:blip r:embed="rId2"/>
          <a:stretch>
            <a:fillRect/>
          </a:stretch>
        </p:blipFill>
        <p:spPr>
          <a:xfrm>
            <a:off x="-1080657" y="0"/>
            <a:ext cx="14353314" cy="6858000"/>
          </a:xfrm>
          <a:prstGeom prst="rect">
            <a:avLst/>
          </a:prstGeom>
        </p:spPr>
      </p:pic>
      <p:sp>
        <p:nvSpPr>
          <p:cNvPr id="4" name="TextBox 3">
            <a:extLst>
              <a:ext uri="{FF2B5EF4-FFF2-40B4-BE49-F238E27FC236}">
                <a16:creationId xmlns:a16="http://schemas.microsoft.com/office/drawing/2014/main" id="{C674C241-B9C3-C688-A593-E617B4656058}"/>
              </a:ext>
            </a:extLst>
          </p:cNvPr>
          <p:cNvSpPr txBox="1"/>
          <p:nvPr/>
        </p:nvSpPr>
        <p:spPr>
          <a:xfrm>
            <a:off x="1714500" y="1125002"/>
            <a:ext cx="8305800" cy="2585323"/>
          </a:xfrm>
          <a:prstGeom prst="rect">
            <a:avLst/>
          </a:prstGeom>
          <a:noFill/>
        </p:spPr>
        <p:txBody>
          <a:bodyPr wrap="square" rtlCol="0">
            <a:spAutoFit/>
          </a:bodyPr>
          <a:lstStyle/>
          <a:p>
            <a:pPr algn="ctr"/>
            <a:r>
              <a:rPr lang="en-US" sz="5400" dirty="0">
                <a:solidFill>
                  <a:schemeClr val="bg1"/>
                </a:solidFill>
              </a:rPr>
              <a:t>Practice Prayer &amp; Fasting</a:t>
            </a:r>
          </a:p>
          <a:p>
            <a:pPr algn="ctr"/>
            <a:r>
              <a:rPr lang="zh-CN" altLang="en-US" sz="5400" dirty="0">
                <a:solidFill>
                  <a:schemeClr val="bg1"/>
                </a:solidFill>
              </a:rPr>
              <a:t>操练</a:t>
            </a:r>
            <a:r>
              <a:rPr lang="zh-TW" altLang="en-US" sz="5400" dirty="0">
                <a:solidFill>
                  <a:schemeClr val="bg1"/>
                </a:solidFill>
              </a:rPr>
              <a:t>祷告和禁食</a:t>
            </a:r>
          </a:p>
        </p:txBody>
      </p:sp>
    </p:spTree>
    <p:extLst>
      <p:ext uri="{BB962C8B-B14F-4D97-AF65-F5344CB8AC3E}">
        <p14:creationId xmlns:p14="http://schemas.microsoft.com/office/powerpoint/2010/main" val="2827439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DC1398-53AC-BBBB-C341-6469BF915B54}"/>
              </a:ext>
            </a:extLst>
          </p:cNvPr>
          <p:cNvSpPr>
            <a:spLocks noGrp="1"/>
          </p:cNvSpPr>
          <p:nvPr>
            <p:ph type="title"/>
          </p:nvPr>
        </p:nvSpPr>
        <p:spPr>
          <a:xfrm>
            <a:off x="702788" y="510601"/>
            <a:ext cx="10904438" cy="583800"/>
          </a:xfrm>
        </p:spPr>
        <p:txBody>
          <a:bodyPr/>
          <a:lstStyle/>
          <a:p>
            <a:pPr algn="ctr"/>
            <a:r>
              <a:rPr lang="en-US" sz="3600" dirty="0"/>
              <a:t>Benefits of Communicating with God</a:t>
            </a:r>
            <a:br>
              <a:rPr lang="en-US" sz="3600" dirty="0"/>
            </a:br>
            <a:r>
              <a:rPr lang="zh-TW" altLang="en-US" sz="3600" dirty="0"/>
              <a:t>与</a:t>
            </a:r>
            <a:r>
              <a:rPr lang="zh-CN" altLang="en-US" sz="3600" dirty="0"/>
              <a:t>神相交</a:t>
            </a:r>
            <a:r>
              <a:rPr lang="zh-TW" altLang="en-US" sz="3600" dirty="0"/>
              <a:t>的益处</a:t>
            </a:r>
            <a:endParaRPr lang="en-US" sz="3600" dirty="0"/>
          </a:p>
        </p:txBody>
      </p:sp>
      <p:sp>
        <p:nvSpPr>
          <p:cNvPr id="8" name="Content Placeholder 2">
            <a:extLst>
              <a:ext uri="{FF2B5EF4-FFF2-40B4-BE49-F238E27FC236}">
                <a16:creationId xmlns:a16="http://schemas.microsoft.com/office/drawing/2014/main" id="{EF3045DA-FCBD-23EC-1FD8-4C134F4C221A}"/>
              </a:ext>
            </a:extLst>
          </p:cNvPr>
          <p:cNvSpPr>
            <a:spLocks noGrp="1"/>
          </p:cNvSpPr>
          <p:nvPr>
            <p:ph sz="quarter" idx="13"/>
          </p:nvPr>
        </p:nvSpPr>
        <p:spPr>
          <a:xfrm>
            <a:off x="638986" y="1470025"/>
            <a:ext cx="10904865" cy="4706938"/>
          </a:xfrm>
        </p:spPr>
        <p:txBody>
          <a:bodyPr>
            <a:noAutofit/>
          </a:bodyPr>
          <a:lstStyle/>
          <a:p>
            <a:r>
              <a:rPr lang="en-US" sz="2200" dirty="0">
                <a:effectLst/>
              </a:rPr>
              <a:t>It makes us ready to thank and acknowledge God in the blessings we receive. </a:t>
            </a:r>
            <a:r>
              <a:rPr lang="zh-TW" altLang="en-US" sz="2200" dirty="0"/>
              <a:t>它使我们准备好在</a:t>
            </a:r>
            <a:r>
              <a:rPr lang="zh-CN" altLang="en-US" sz="2200" dirty="0"/>
              <a:t>领受祝福中感谢神</a:t>
            </a:r>
            <a:r>
              <a:rPr lang="zh-TW" altLang="en-US" sz="2200" dirty="0"/>
              <a:t>。</a:t>
            </a:r>
            <a:endParaRPr lang="en-US" sz="2200" dirty="0">
              <a:effectLst/>
            </a:endParaRPr>
          </a:p>
          <a:p>
            <a:r>
              <a:rPr lang="en-US" sz="2200" dirty="0">
                <a:effectLst/>
              </a:rPr>
              <a:t>‌It reminds us of the presence of God in our lives and in the world around us.</a:t>
            </a:r>
            <a:r>
              <a:rPr lang="zh-TW" altLang="en-US" sz="2200" dirty="0"/>
              <a:t> 它提醒我们</a:t>
            </a:r>
            <a:r>
              <a:rPr lang="zh-CN" altLang="en-US" sz="2200" dirty="0"/>
              <a:t>神在</a:t>
            </a:r>
            <a:r>
              <a:rPr lang="zh-TW" altLang="en-US" sz="2200" dirty="0"/>
              <a:t>我们的生活和我们周围的世界中</a:t>
            </a:r>
            <a:r>
              <a:rPr lang="zh-CN" altLang="en-US" sz="2200" dirty="0"/>
              <a:t>同在</a:t>
            </a:r>
            <a:r>
              <a:rPr lang="zh-TW" altLang="en-US" sz="2200" dirty="0"/>
              <a:t>。</a:t>
            </a:r>
            <a:endParaRPr lang="en-US" sz="2200" dirty="0">
              <a:effectLst/>
            </a:endParaRPr>
          </a:p>
          <a:p>
            <a:r>
              <a:rPr lang="en-US" sz="2200" dirty="0">
                <a:effectLst/>
              </a:rPr>
              <a:t>‌It reorients our focus toward God and others.</a:t>
            </a:r>
            <a:r>
              <a:rPr lang="zh-TW" altLang="en-US" sz="2200" dirty="0"/>
              <a:t> 它将我们的注意力重新</a:t>
            </a:r>
            <a:r>
              <a:rPr lang="zh-CN" altLang="en-US" sz="2200" dirty="0"/>
              <a:t>聚焦到神</a:t>
            </a:r>
            <a:r>
              <a:rPr lang="zh-TW" altLang="en-US" sz="2200" dirty="0"/>
              <a:t>和</a:t>
            </a:r>
            <a:r>
              <a:rPr lang="zh-CN" altLang="en-US" sz="2200" dirty="0"/>
              <a:t>他</a:t>
            </a:r>
            <a:r>
              <a:rPr lang="zh-TW" altLang="en-US" sz="2200" dirty="0"/>
              <a:t>人身上。</a:t>
            </a:r>
            <a:endParaRPr lang="en-US" sz="2200" dirty="0">
              <a:effectLst/>
            </a:endParaRPr>
          </a:p>
          <a:p>
            <a:r>
              <a:rPr lang="en-US" sz="2200" dirty="0">
                <a:effectLst/>
              </a:rPr>
              <a:t>‌It helps us overcome temptation.</a:t>
            </a:r>
            <a:r>
              <a:rPr lang="zh-TW" altLang="en-US" sz="2200" dirty="0"/>
              <a:t> 它帮助我们战胜诱惑。</a:t>
            </a:r>
            <a:endParaRPr lang="en-US" sz="2200" dirty="0">
              <a:effectLst/>
            </a:endParaRPr>
          </a:p>
        </p:txBody>
      </p:sp>
    </p:spTree>
    <p:extLst>
      <p:ext uri="{BB962C8B-B14F-4D97-AF65-F5344CB8AC3E}">
        <p14:creationId xmlns:p14="http://schemas.microsoft.com/office/powerpoint/2010/main" val="263634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D3BDFC-E423-3917-D1C7-B72194D4CFEF}"/>
              </a:ext>
            </a:extLst>
          </p:cNvPr>
          <p:cNvSpPr txBox="1"/>
          <p:nvPr/>
        </p:nvSpPr>
        <p:spPr>
          <a:xfrm>
            <a:off x="3000375" y="2967335"/>
            <a:ext cx="6191250" cy="1754326"/>
          </a:xfrm>
          <a:prstGeom prst="rect">
            <a:avLst/>
          </a:prstGeom>
          <a:noFill/>
        </p:spPr>
        <p:txBody>
          <a:bodyPr wrap="square" rtlCol="0">
            <a:spAutoFit/>
          </a:bodyPr>
          <a:lstStyle/>
          <a:p>
            <a:pPr algn="ctr"/>
            <a:r>
              <a:rPr lang="en-US" sz="5400" dirty="0">
                <a:ln w="0"/>
                <a:effectLst>
                  <a:outerShdw blurRad="38100" dist="19050" dir="2700000" algn="tl" rotWithShape="0">
                    <a:schemeClr val="dk1">
                      <a:alpha val="40000"/>
                    </a:schemeClr>
                  </a:outerShdw>
                </a:effectLst>
              </a:rPr>
              <a:t>Let’s Pray!</a:t>
            </a:r>
          </a:p>
          <a:p>
            <a:pPr algn="ctr"/>
            <a:r>
              <a:rPr lang="zh-TW" altLang="en-US" sz="5400" dirty="0">
                <a:ln w="0"/>
                <a:effectLst>
                  <a:outerShdw blurRad="38100" dist="19050" dir="2700000" algn="tl" rotWithShape="0">
                    <a:schemeClr val="dk1">
                      <a:alpha val="40000"/>
                    </a:schemeClr>
                  </a:outerShdw>
                </a:effectLst>
              </a:rPr>
              <a:t>我们</a:t>
            </a:r>
            <a:r>
              <a:rPr lang="zh-CN" altLang="en-US" sz="5400" dirty="0">
                <a:ln w="0"/>
                <a:effectLst>
                  <a:outerShdw blurRad="38100" dist="19050" dir="2700000" algn="tl" rotWithShape="0">
                    <a:schemeClr val="dk1">
                      <a:alpha val="40000"/>
                    </a:schemeClr>
                  </a:outerShdw>
                </a:effectLst>
              </a:rPr>
              <a:t>来</a:t>
            </a:r>
            <a:r>
              <a:rPr lang="zh-TW" altLang="en-US" sz="5400" dirty="0">
                <a:ln w="0"/>
                <a:effectLst>
                  <a:outerShdw blurRad="38100" dist="19050" dir="2700000" algn="tl" rotWithShape="0">
                    <a:schemeClr val="dk1">
                      <a:alpha val="40000"/>
                    </a:schemeClr>
                  </a:outerShdw>
                </a:effectLst>
              </a:rPr>
              <a:t>祷告！</a:t>
            </a:r>
            <a:endParaRPr lang="en-US" sz="5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16471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52960-5DBF-2957-457C-1F075D5A2038}"/>
              </a:ext>
            </a:extLst>
          </p:cNvPr>
          <p:cNvSpPr>
            <a:spLocks noGrp="1"/>
          </p:cNvSpPr>
          <p:nvPr>
            <p:ph type="title" idx="4294967295"/>
          </p:nvPr>
        </p:nvSpPr>
        <p:spPr>
          <a:xfrm>
            <a:off x="643731" y="484188"/>
            <a:ext cx="10904538" cy="582612"/>
          </a:xfrm>
        </p:spPr>
        <p:txBody>
          <a:bodyPr>
            <a:normAutofit fontScale="90000"/>
          </a:bodyPr>
          <a:lstStyle/>
          <a:p>
            <a:pPr algn="ctr"/>
            <a:r>
              <a:rPr lang="en-US" sz="5400" dirty="0"/>
              <a:t>What is Fasting?</a:t>
            </a:r>
            <a:r>
              <a:rPr lang="zh-TW" altLang="en-US" sz="5400" dirty="0"/>
              <a:t> 什么是禁食？</a:t>
            </a:r>
            <a:endParaRPr lang="en-US" sz="5400" dirty="0"/>
          </a:p>
        </p:txBody>
      </p:sp>
      <p:sp>
        <p:nvSpPr>
          <p:cNvPr id="3" name="Content Placeholder 2">
            <a:extLst>
              <a:ext uri="{FF2B5EF4-FFF2-40B4-BE49-F238E27FC236}">
                <a16:creationId xmlns:a16="http://schemas.microsoft.com/office/drawing/2014/main" id="{051C9E0E-3D1E-3133-C9DC-FCCD6617D477}"/>
              </a:ext>
            </a:extLst>
          </p:cNvPr>
          <p:cNvSpPr>
            <a:spLocks noGrp="1"/>
          </p:cNvSpPr>
          <p:nvPr>
            <p:ph sz="quarter" idx="4294967295"/>
          </p:nvPr>
        </p:nvSpPr>
        <p:spPr>
          <a:xfrm>
            <a:off x="643731" y="1470025"/>
            <a:ext cx="10904538" cy="4706938"/>
          </a:xfrm>
        </p:spPr>
        <p:txBody>
          <a:bodyPr anchor="ctr">
            <a:normAutofit/>
          </a:bodyPr>
          <a:lstStyle/>
          <a:p>
            <a:pPr marL="0" indent="0" algn="ctr">
              <a:buNone/>
            </a:pPr>
            <a:r>
              <a:rPr lang="en-US" sz="3600" dirty="0"/>
              <a:t>Intentional self-deprivation as an acknowledgement of the need for God</a:t>
            </a:r>
          </a:p>
          <a:p>
            <a:pPr marL="0" indent="0" algn="ctr">
              <a:buNone/>
            </a:pPr>
            <a:r>
              <a:rPr lang="zh-TW" altLang="en-US" sz="3600" dirty="0"/>
              <a:t>有意的自我剥夺</a:t>
            </a:r>
          </a:p>
          <a:p>
            <a:pPr marL="0" indent="0" algn="ctr">
              <a:buNone/>
            </a:pPr>
            <a:r>
              <a:rPr lang="zh-CN" altLang="en-US" sz="3600" dirty="0"/>
              <a:t>是承认需要神</a:t>
            </a:r>
            <a:endParaRPr lang="en-US" sz="3600" dirty="0"/>
          </a:p>
        </p:txBody>
      </p:sp>
    </p:spTree>
    <p:extLst>
      <p:ext uri="{BB962C8B-B14F-4D97-AF65-F5344CB8AC3E}">
        <p14:creationId xmlns:p14="http://schemas.microsoft.com/office/powerpoint/2010/main" val="29085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5064C-0C77-40EF-B78A-227F2C923485}"/>
              </a:ext>
            </a:extLst>
          </p:cNvPr>
          <p:cNvSpPr>
            <a:spLocks noGrp="1"/>
          </p:cNvSpPr>
          <p:nvPr>
            <p:ph type="title"/>
          </p:nvPr>
        </p:nvSpPr>
        <p:spPr/>
        <p:txBody>
          <a:bodyPr/>
          <a:lstStyle/>
          <a:p>
            <a:r>
              <a:rPr lang="en-US" sz="5400" dirty="0"/>
              <a:t>Matthew 6:5-9a</a:t>
            </a:r>
          </a:p>
        </p:txBody>
      </p:sp>
      <p:sp>
        <p:nvSpPr>
          <p:cNvPr id="3" name="Content Placeholder 2">
            <a:extLst>
              <a:ext uri="{FF2B5EF4-FFF2-40B4-BE49-F238E27FC236}">
                <a16:creationId xmlns:a16="http://schemas.microsoft.com/office/drawing/2014/main" id="{41FFDDD6-E8E3-4FD4-A371-90094C459EEF}"/>
              </a:ext>
            </a:extLst>
          </p:cNvPr>
          <p:cNvSpPr>
            <a:spLocks noGrp="1"/>
          </p:cNvSpPr>
          <p:nvPr>
            <p:ph sz="quarter" idx="13"/>
          </p:nvPr>
        </p:nvSpPr>
        <p:spPr>
          <a:xfrm>
            <a:off x="638559" y="1316115"/>
            <a:ext cx="10904865" cy="5387975"/>
          </a:xfrm>
        </p:spPr>
        <p:txBody>
          <a:bodyPr>
            <a:normAutofit/>
          </a:bodyPr>
          <a:lstStyle/>
          <a:p>
            <a:pPr marL="0" indent="0">
              <a:buNone/>
            </a:pPr>
            <a:r>
              <a:rPr lang="en-US" sz="2400" dirty="0"/>
              <a:t>And when you pray, you must not be like the hypocrites. For they love to stand and pray in the synagogues and at the street corners, that they may be seen by others. Truly, I say to you, they have received their reward. But when you pray, go into your room and shut the door and pray to your Father who is in secret. And your Father who sees in secret will reward you</a:t>
            </a:r>
          </a:p>
          <a:p>
            <a:pPr marL="0" indent="0">
              <a:buNone/>
            </a:pPr>
            <a:r>
              <a:rPr lang="zh-TW" altLang="en-US" sz="2400" dirty="0"/>
              <a:t>你们祷告的时候，不可像那假冒为善的人，爱站在会堂里和十字路口上祷告，故意叫人看见。我实在告诉你们，他们已经得了他们的赏赐。你祷告的时候，要进你的内屋，关上门，祷告你在暗中的父，你父在暗中察看，必然报答你。</a:t>
            </a:r>
            <a:endParaRPr lang="en-US" sz="2400" dirty="0"/>
          </a:p>
        </p:txBody>
      </p:sp>
    </p:spTree>
    <p:extLst>
      <p:ext uri="{BB962C8B-B14F-4D97-AF65-F5344CB8AC3E}">
        <p14:creationId xmlns:p14="http://schemas.microsoft.com/office/powerpoint/2010/main" val="2028633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5064C-0C77-40EF-B78A-227F2C923485}"/>
              </a:ext>
            </a:extLst>
          </p:cNvPr>
          <p:cNvSpPr>
            <a:spLocks noGrp="1"/>
          </p:cNvSpPr>
          <p:nvPr>
            <p:ph type="title"/>
          </p:nvPr>
        </p:nvSpPr>
        <p:spPr/>
        <p:txBody>
          <a:bodyPr/>
          <a:lstStyle/>
          <a:p>
            <a:r>
              <a:rPr lang="en-US" sz="4800" dirty="0"/>
              <a:t>Matthew </a:t>
            </a:r>
            <a:r>
              <a:rPr lang="zh-TW" altLang="en-US" sz="4800" dirty="0"/>
              <a:t>马太福音 </a:t>
            </a:r>
            <a:r>
              <a:rPr lang="en-US" sz="4800" dirty="0"/>
              <a:t>6:5-9a</a:t>
            </a:r>
          </a:p>
        </p:txBody>
      </p:sp>
      <p:sp>
        <p:nvSpPr>
          <p:cNvPr id="3" name="Content Placeholder 2">
            <a:extLst>
              <a:ext uri="{FF2B5EF4-FFF2-40B4-BE49-F238E27FC236}">
                <a16:creationId xmlns:a16="http://schemas.microsoft.com/office/drawing/2014/main" id="{41FFDDD6-E8E3-4FD4-A371-90094C459EEF}"/>
              </a:ext>
            </a:extLst>
          </p:cNvPr>
          <p:cNvSpPr>
            <a:spLocks noGrp="1"/>
          </p:cNvSpPr>
          <p:nvPr>
            <p:ph sz="quarter" idx="13"/>
          </p:nvPr>
        </p:nvSpPr>
        <p:spPr/>
        <p:txBody>
          <a:bodyPr>
            <a:normAutofit/>
          </a:bodyPr>
          <a:lstStyle/>
          <a:p>
            <a:pPr marL="0" indent="0">
              <a:buNone/>
            </a:pPr>
            <a:r>
              <a:rPr lang="en-US" sz="2400" dirty="0"/>
              <a:t>“And when you pray, do not heap up empty phrases as the Gentiles do, for they think that they will be heard for their many words. Do not be like them, for your Father knows what you need before you ask him. Pray then like this:</a:t>
            </a:r>
          </a:p>
          <a:p>
            <a:pPr marL="0" indent="0">
              <a:buNone/>
            </a:pPr>
            <a:r>
              <a:rPr lang="zh-TW" altLang="en-US" sz="2400" dirty="0"/>
              <a:t>你们祷告，不可像外邦人，用许多重复话。他们以为话多了必蒙垂听。你们不可效法他们。因为你们没有祈求以先，你们所需用的，你们的父早已知道了。所以你们祷告，要这样说，</a:t>
            </a:r>
            <a:endParaRPr lang="en-US" sz="2400" dirty="0"/>
          </a:p>
        </p:txBody>
      </p:sp>
    </p:spTree>
    <p:extLst>
      <p:ext uri="{BB962C8B-B14F-4D97-AF65-F5344CB8AC3E}">
        <p14:creationId xmlns:p14="http://schemas.microsoft.com/office/powerpoint/2010/main" val="3466422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5064C-0C77-40EF-B78A-227F2C923485}"/>
              </a:ext>
            </a:extLst>
          </p:cNvPr>
          <p:cNvSpPr>
            <a:spLocks noGrp="1"/>
          </p:cNvSpPr>
          <p:nvPr>
            <p:ph type="title"/>
          </p:nvPr>
        </p:nvSpPr>
        <p:spPr/>
        <p:txBody>
          <a:bodyPr/>
          <a:lstStyle/>
          <a:p>
            <a:r>
              <a:rPr lang="en-US" sz="4400" dirty="0"/>
              <a:t>Matthew </a:t>
            </a:r>
            <a:r>
              <a:rPr lang="zh-TW" altLang="en-US" sz="4400" dirty="0"/>
              <a:t>马太福音 </a:t>
            </a:r>
            <a:r>
              <a:rPr lang="en-US" sz="4400" dirty="0"/>
              <a:t>6:9b-13:16-18</a:t>
            </a:r>
          </a:p>
        </p:txBody>
      </p:sp>
      <p:sp>
        <p:nvSpPr>
          <p:cNvPr id="3" name="Content Placeholder 2">
            <a:extLst>
              <a:ext uri="{FF2B5EF4-FFF2-40B4-BE49-F238E27FC236}">
                <a16:creationId xmlns:a16="http://schemas.microsoft.com/office/drawing/2014/main" id="{41FFDDD6-E8E3-4FD4-A371-90094C459EEF}"/>
              </a:ext>
            </a:extLst>
          </p:cNvPr>
          <p:cNvSpPr>
            <a:spLocks noGrp="1"/>
          </p:cNvSpPr>
          <p:nvPr>
            <p:ph sz="quarter" idx="13"/>
          </p:nvPr>
        </p:nvSpPr>
        <p:spPr/>
        <p:txBody>
          <a:bodyPr>
            <a:normAutofit/>
          </a:bodyPr>
          <a:lstStyle/>
          <a:p>
            <a:pPr marL="0" indent="0">
              <a:buNone/>
            </a:pPr>
            <a:r>
              <a:rPr lang="en-US" sz="2400" dirty="0"/>
              <a:t>“Our Father in heaven, hallowed be your name. Your kingdom come, your will be done, on earth as it is in heaven. Give us this day our daily bread, and forgive us our debts, as we also have forgiven our debtors. And lead us not into temptation, but deliver us from evil... </a:t>
            </a:r>
          </a:p>
          <a:p>
            <a:pPr marL="0" indent="0">
              <a:buNone/>
            </a:pPr>
            <a:r>
              <a:rPr lang="zh-TW" altLang="en-US" sz="2400" dirty="0"/>
              <a:t>我们在天上的父，愿人都尊你的名为圣。愿你的国降临，愿你的旨意行在地上，如同行在天上。我们日用的饮食，今日赐给我们。免我们的债，如同我们免了人的债。不叫我们遇见试探，救我们脱离凶恶，</a:t>
            </a:r>
            <a:endParaRPr lang="en-US" sz="2400" dirty="0"/>
          </a:p>
        </p:txBody>
      </p:sp>
    </p:spTree>
    <p:extLst>
      <p:ext uri="{BB962C8B-B14F-4D97-AF65-F5344CB8AC3E}">
        <p14:creationId xmlns:p14="http://schemas.microsoft.com/office/powerpoint/2010/main" val="2097238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5064C-0C77-40EF-B78A-227F2C923485}"/>
              </a:ext>
            </a:extLst>
          </p:cNvPr>
          <p:cNvSpPr>
            <a:spLocks noGrp="1"/>
          </p:cNvSpPr>
          <p:nvPr>
            <p:ph type="title"/>
          </p:nvPr>
        </p:nvSpPr>
        <p:spPr/>
        <p:txBody>
          <a:bodyPr/>
          <a:lstStyle/>
          <a:p>
            <a:r>
              <a:rPr lang="en-US" sz="5400" dirty="0"/>
              <a:t>Matthew 6:9b-13:16-18</a:t>
            </a:r>
          </a:p>
        </p:txBody>
      </p:sp>
      <p:sp>
        <p:nvSpPr>
          <p:cNvPr id="3" name="Content Placeholder 2">
            <a:extLst>
              <a:ext uri="{FF2B5EF4-FFF2-40B4-BE49-F238E27FC236}">
                <a16:creationId xmlns:a16="http://schemas.microsoft.com/office/drawing/2014/main" id="{41FFDDD6-E8E3-4FD4-A371-90094C459EEF}"/>
              </a:ext>
            </a:extLst>
          </p:cNvPr>
          <p:cNvSpPr>
            <a:spLocks noGrp="1"/>
          </p:cNvSpPr>
          <p:nvPr>
            <p:ph sz="quarter" idx="13"/>
          </p:nvPr>
        </p:nvSpPr>
        <p:spPr>
          <a:xfrm>
            <a:off x="638986" y="1470025"/>
            <a:ext cx="10904865" cy="5320074"/>
          </a:xfrm>
        </p:spPr>
        <p:txBody>
          <a:bodyPr>
            <a:normAutofit fontScale="92500"/>
          </a:bodyPr>
          <a:lstStyle/>
          <a:p>
            <a:pPr marL="0" indent="0">
              <a:buNone/>
            </a:pPr>
            <a:r>
              <a:rPr lang="en-US" sz="2400" dirty="0"/>
              <a:t>“And when you fast, do not look gloomy like the hypocrites, for they disfigure their faces that their fasting may be seen by others. Truly, I say to you, they have received their reward. But when you fast, anoint your head and wash your face, that your fasting may not be seen by others but by your Father who is in secret. And your Father who sees in secret will reward you.</a:t>
            </a:r>
            <a:r>
              <a:rPr lang="zh-TW" altLang="en-US" sz="2400" dirty="0"/>
              <a:t> </a:t>
            </a:r>
            <a:endParaRPr lang="en-US" altLang="zh-TW" sz="2400" dirty="0"/>
          </a:p>
          <a:p>
            <a:pPr marL="0" indent="0">
              <a:buNone/>
            </a:pPr>
            <a:r>
              <a:rPr lang="zh-TW" altLang="en-US" sz="2400" dirty="0"/>
              <a:t>你们禁食的时候，不可像那假冒为善的人，脸上带着愁容。因为他们把脸弄得难看，故意叫人看出他们是禁食。我实在告诉你们，他们已经得了他们的赏赐。你禁食的时候，要梳头洗脸，不叫人看出你禁食来，只叫你暗中的父看见。你父在暗中察看，必然报答你。</a:t>
            </a:r>
            <a:endParaRPr lang="en-US" sz="2400" dirty="0"/>
          </a:p>
        </p:txBody>
      </p:sp>
    </p:spTree>
    <p:extLst>
      <p:ext uri="{BB962C8B-B14F-4D97-AF65-F5344CB8AC3E}">
        <p14:creationId xmlns:p14="http://schemas.microsoft.com/office/powerpoint/2010/main" val="3066450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ECBF93-F528-7261-9374-21E7250EC2B5}"/>
              </a:ext>
            </a:extLst>
          </p:cNvPr>
          <p:cNvSpPr>
            <a:spLocks noGrp="1"/>
          </p:cNvSpPr>
          <p:nvPr>
            <p:ph type="title"/>
          </p:nvPr>
        </p:nvSpPr>
        <p:spPr>
          <a:xfrm>
            <a:off x="6743011" y="2413964"/>
            <a:ext cx="4791637" cy="2030071"/>
          </a:xfrm>
        </p:spPr>
        <p:txBody>
          <a:bodyPr anchor="ctr">
            <a:normAutofit fontScale="90000"/>
          </a:bodyPr>
          <a:lstStyle/>
          <a:p>
            <a:pPr algn="ctr"/>
            <a:r>
              <a:rPr lang="en-US" sz="5400" dirty="0"/>
              <a:t>What’s the recipe?</a:t>
            </a:r>
            <a:br>
              <a:rPr lang="en-US" sz="5400" dirty="0"/>
            </a:br>
            <a:r>
              <a:rPr lang="zh-TW" altLang="en-US" sz="5400" dirty="0"/>
              <a:t>食谱是什么？</a:t>
            </a:r>
            <a:endParaRPr lang="en-US" sz="5400" dirty="0"/>
          </a:p>
        </p:txBody>
      </p:sp>
      <p:pic>
        <p:nvPicPr>
          <p:cNvPr id="9" name="Content Placeholder 8" descr="Gyoza dumplings on plate">
            <a:extLst>
              <a:ext uri="{FF2B5EF4-FFF2-40B4-BE49-F238E27FC236}">
                <a16:creationId xmlns:a16="http://schemas.microsoft.com/office/drawing/2014/main" id="{337CFF58-0FE4-0984-2BD8-0CF13B926CDA}"/>
              </a:ext>
            </a:extLst>
          </p:cNvPr>
          <p:cNvPicPr>
            <a:picLocks noGrp="1" noChangeAspect="1"/>
          </p:cNvPicPr>
          <p:nvPr>
            <p:ph type="pic" sz="quarter" idx="14"/>
          </p:nvPr>
        </p:nvPicPr>
        <p:blipFill rotWithShape="1">
          <a:blip r:embed="rId2"/>
          <a:srcRect l="25005" r="10134" b="-2"/>
          <a:stretch/>
        </p:blipFill>
        <p:spPr>
          <a:xfrm>
            <a:off x="542925" y="571500"/>
            <a:ext cx="5553075" cy="5715000"/>
          </a:xfrm>
          <a:noFill/>
        </p:spPr>
      </p:pic>
    </p:spTree>
    <p:extLst>
      <p:ext uri="{BB962C8B-B14F-4D97-AF65-F5344CB8AC3E}">
        <p14:creationId xmlns:p14="http://schemas.microsoft.com/office/powerpoint/2010/main" val="3534853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ECBF93-F528-7261-9374-21E7250EC2B5}"/>
              </a:ext>
            </a:extLst>
          </p:cNvPr>
          <p:cNvSpPr>
            <a:spLocks noGrp="1"/>
          </p:cNvSpPr>
          <p:nvPr>
            <p:ph type="title"/>
          </p:nvPr>
        </p:nvSpPr>
        <p:spPr>
          <a:xfrm>
            <a:off x="6761117" y="2227152"/>
            <a:ext cx="4791637" cy="2061759"/>
          </a:xfrm>
        </p:spPr>
        <p:txBody>
          <a:bodyPr anchor="ctr">
            <a:normAutofit fontScale="90000"/>
          </a:bodyPr>
          <a:lstStyle/>
          <a:p>
            <a:pPr algn="ctr"/>
            <a:r>
              <a:rPr lang="en-US" sz="5400" dirty="0"/>
              <a:t>What’s the recipe?</a:t>
            </a:r>
            <a:br>
              <a:rPr lang="en-US" sz="5400" dirty="0"/>
            </a:br>
            <a:r>
              <a:rPr lang="zh-TW" altLang="en-US" sz="5400" dirty="0"/>
              <a:t>食谱是什么？</a:t>
            </a:r>
            <a:endParaRPr lang="en-US" sz="5400" dirty="0"/>
          </a:p>
        </p:txBody>
      </p:sp>
      <p:pic>
        <p:nvPicPr>
          <p:cNvPr id="9" name="Content Placeholder 8">
            <a:extLst>
              <a:ext uri="{FF2B5EF4-FFF2-40B4-BE49-F238E27FC236}">
                <a16:creationId xmlns:a16="http://schemas.microsoft.com/office/drawing/2014/main" id="{337CFF58-0FE4-0984-2BD8-0CF13B926CDA}"/>
              </a:ext>
            </a:extLst>
          </p:cNvPr>
          <p:cNvPicPr>
            <a:picLocks noGrp="1" noChangeAspect="1"/>
          </p:cNvPicPr>
          <p:nvPr>
            <p:ph type="pic" sz="quarter" idx="14"/>
          </p:nvPr>
        </p:nvPicPr>
        <p:blipFill rotWithShape="1">
          <a:blip r:embed="rId2"/>
          <a:srcRect l="13146" r="22075"/>
          <a:stretch/>
        </p:blipFill>
        <p:spPr>
          <a:xfrm>
            <a:off x="542925" y="571500"/>
            <a:ext cx="5553075" cy="5715000"/>
          </a:xfrm>
          <a:noFill/>
        </p:spPr>
      </p:pic>
    </p:spTree>
    <p:extLst>
      <p:ext uri="{BB962C8B-B14F-4D97-AF65-F5344CB8AC3E}">
        <p14:creationId xmlns:p14="http://schemas.microsoft.com/office/powerpoint/2010/main" val="2365317792"/>
      </p:ext>
    </p:extLst>
  </p:cSld>
  <p:clrMapOvr>
    <a:masterClrMapping/>
  </p:clrMapOvr>
</p:sld>
</file>

<file path=ppt/theme/theme1.xml><?xml version="1.0" encoding="utf-8"?>
<a:theme xmlns:a="http://schemas.openxmlformats.org/drawingml/2006/main" name="Minimal and Muted">
  <a:themeElements>
    <a:clrScheme name="Japan Navy">
      <a:dk1>
        <a:srgbClr val="231B23"/>
      </a:dk1>
      <a:lt1>
        <a:srgbClr val="FCF5E5"/>
      </a:lt1>
      <a:dk2>
        <a:srgbClr val="282C47"/>
      </a:dk2>
      <a:lt2>
        <a:srgbClr val="FCF5E5"/>
      </a:lt2>
      <a:accent1>
        <a:srgbClr val="FDA431"/>
      </a:accent1>
      <a:accent2>
        <a:srgbClr val="4DA1A8"/>
      </a:accent2>
      <a:accent3>
        <a:srgbClr val="D7E7BA"/>
      </a:accent3>
      <a:accent4>
        <a:srgbClr val="FCF5E5"/>
      </a:accent4>
      <a:accent5>
        <a:srgbClr val="282C47"/>
      </a:accent5>
      <a:accent6>
        <a:srgbClr val="EECED3"/>
      </a:accent6>
      <a:hlink>
        <a:srgbClr val="FCA330"/>
      </a:hlink>
      <a:folHlink>
        <a:srgbClr val="4DA1A8"/>
      </a:folHlink>
    </a:clrScheme>
    <a:fontScheme name="Japanese Template">
      <a:majorFont>
        <a:latin typeface="Meiryo UI"/>
        <a:ea typeface=""/>
        <a:cs typeface=""/>
      </a:majorFont>
      <a:minorFont>
        <a:latin typeface="Meiryo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575339C-C32B-4598-89D3-40CE402AE836}" vid="{2B7EF1B1-1997-4816-8972-8A33AD129E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Modern Asian city presentation</Template>
  <TotalTime>431</TotalTime>
  <Words>1563</Words>
  <Application>Microsoft Office PowerPoint</Application>
  <PresentationFormat>宽屏</PresentationFormat>
  <Paragraphs>90</Paragraphs>
  <Slides>27</Slides>
  <Notes>1</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27</vt:i4>
      </vt:variant>
    </vt:vector>
  </HeadingPairs>
  <TitlesOfParts>
    <vt:vector size="33" baseType="lpstr">
      <vt:lpstr>-apple-system</vt:lpstr>
      <vt:lpstr>Meiryo UI</vt:lpstr>
      <vt:lpstr>Arial</vt:lpstr>
      <vt:lpstr>Calibri</vt:lpstr>
      <vt:lpstr>Wingdings</vt:lpstr>
      <vt:lpstr>Minimal and Muted</vt:lpstr>
      <vt:lpstr>Purity in Prayer &amp; Fasting 祷告和禁食的纯洁性</vt:lpstr>
      <vt:lpstr>What is Prayer? 什么是祷告？</vt:lpstr>
      <vt:lpstr>What is Fasting? 什么是禁食？</vt:lpstr>
      <vt:lpstr>Matthew 6:5-9a</vt:lpstr>
      <vt:lpstr>Matthew 马太福音 6:5-9a</vt:lpstr>
      <vt:lpstr>Matthew 马太福音 6:9b-13:16-18</vt:lpstr>
      <vt:lpstr>Matthew 6:9b-13:16-18</vt:lpstr>
      <vt:lpstr>What’s the recipe? 食谱是什么？</vt:lpstr>
      <vt:lpstr>What’s the recipe? 食谱是什么？</vt:lpstr>
      <vt:lpstr>Psalm 诗篇 51:16-17</vt:lpstr>
      <vt:lpstr>PowerPoint 演示文稿</vt:lpstr>
      <vt:lpstr>James 雅各书 4:8</vt:lpstr>
      <vt:lpstr>Secrecy 私密性  v. 5-6</vt:lpstr>
      <vt:lpstr>v. 5-6</vt:lpstr>
      <vt:lpstr>v. 5-6</vt:lpstr>
      <vt:lpstr>Am I praying to God or for others? 我是在向神祷告还是因为别人的原因祷告？</vt:lpstr>
      <vt:lpstr>PowerPoint 演示文稿</vt:lpstr>
      <vt:lpstr>The Hypocrite’s Way  伪君子的方式</vt:lpstr>
      <vt:lpstr>Am I denying myself or gratifying myself in fasting? 我是在禁食中舍己还是在满足自己？</vt:lpstr>
      <vt:lpstr>How should the Christian fast? 基督徒应该如何禁食？</vt:lpstr>
      <vt:lpstr>PowerPoint 演示文稿</vt:lpstr>
      <vt:lpstr>PowerPoint 演示文稿</vt:lpstr>
      <vt:lpstr>The Lord’s Prayer  主祷文</vt:lpstr>
      <vt:lpstr>PowerPoint 演示文稿</vt:lpstr>
      <vt:lpstr>PowerPoint 演示文稿</vt:lpstr>
      <vt:lpstr>Benefits of Communicating with God 与神相交的益处</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Purity in Prayer &amp; Fasting</dc:title>
  <dc:creator>Corey Vaughan</dc:creator>
  <cp:lastModifiedBy>Chang Venus</cp:lastModifiedBy>
  <cp:revision>11</cp:revision>
  <dcterms:created xsi:type="dcterms:W3CDTF">2023-01-11T18:23:54Z</dcterms:created>
  <dcterms:modified xsi:type="dcterms:W3CDTF">2023-01-12T20:10:29Z</dcterms:modified>
</cp:coreProperties>
</file>