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Lst>
  <p:sldIdLst>
    <p:sldId id="2048" r:id="rId2"/>
    <p:sldId id="2138" r:id="rId3"/>
    <p:sldId id="2155" r:id="rId4"/>
    <p:sldId id="2156" r:id="rId5"/>
    <p:sldId id="2157" r:id="rId6"/>
    <p:sldId id="2133" r:id="rId7"/>
    <p:sldId id="2158" r:id="rId8"/>
    <p:sldId id="2159" r:id="rId9"/>
    <p:sldId id="2160" r:id="rId10"/>
    <p:sldId id="2161" r:id="rId11"/>
    <p:sldId id="2162" r:id="rId12"/>
    <p:sldId id="2134" r:id="rId13"/>
    <p:sldId id="2163" r:id="rId14"/>
    <p:sldId id="2171" r:id="rId15"/>
    <p:sldId id="2164" r:id="rId16"/>
    <p:sldId id="2167" r:id="rId17"/>
    <p:sldId id="2172" r:id="rId18"/>
    <p:sldId id="2173" r:id="rId19"/>
    <p:sldId id="2168" r:id="rId20"/>
    <p:sldId id="2136" r:id="rId21"/>
    <p:sldId id="2169" r:id="rId22"/>
    <p:sldId id="21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9"/>
    <p:restoredTop sz="96327"/>
  </p:normalViewPr>
  <p:slideViewPr>
    <p:cSldViewPr snapToGrid="0" snapToObjects="1">
      <p:cViewPr varScale="1">
        <p:scale>
          <a:sx n="98" d="100"/>
          <a:sy n="98" d="100"/>
        </p:scale>
        <p:origin x="192"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768009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41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20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2447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231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720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630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67066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1976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194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302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644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537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1484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635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2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2001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99963945"/>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個人, 室外物品 的圖片&#10;&#10;自動產生的描述">
            <a:extLst>
              <a:ext uri="{FF2B5EF4-FFF2-40B4-BE49-F238E27FC236}">
                <a16:creationId xmlns:a16="http://schemas.microsoft.com/office/drawing/2014/main" id="{57294421-AC43-FD40-B3A5-6317BE774393}"/>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3156148" y="4751816"/>
            <a:ext cx="4441876" cy="1077218"/>
          </a:xfrm>
          <a:prstGeom prst="rect">
            <a:avLst/>
          </a:prstGeom>
          <a:noFill/>
        </p:spPr>
        <p:txBody>
          <a:bodyPr wrap="square" rtlCol="0">
            <a:spAutoFit/>
          </a:bodyPr>
          <a:lstStyle/>
          <a:p>
            <a:r>
              <a:rPr kumimoji="1" lang="zh-TW" altLang="en-US" sz="3200" dirty="0">
                <a:latin typeface="Heiti SC Medium" pitchFamily="2" charset="-128"/>
                <a:ea typeface="Heiti SC Medium" pitchFamily="2" charset="-128"/>
              </a:rPr>
              <a:t>房正豪牧师</a:t>
            </a:r>
            <a:endParaRPr kumimoji="1" lang="en-US" altLang="zh-TW" sz="3200" dirty="0">
              <a:latin typeface="Heiti SC Medium" pitchFamily="2" charset="-128"/>
              <a:ea typeface="Heiti SC Medium" pitchFamily="2" charset="-128"/>
            </a:endParaRPr>
          </a:p>
          <a:p>
            <a:r>
              <a:rPr kumimoji="1" lang="en-US" altLang="zh-TW" sz="3200" dirty="0">
                <a:latin typeface="Heiti SC Medium" pitchFamily="2" charset="-128"/>
                <a:ea typeface="Heiti SC Medium" pitchFamily="2" charset="-128"/>
              </a:rPr>
              <a:t>Pastor Steven Fang</a:t>
            </a:r>
            <a:endParaRPr kumimoji="1" lang="zh-TW" altLang="en-US" sz="3200" dirty="0">
              <a:latin typeface="Heiti SC Medium" pitchFamily="2" charset="-128"/>
              <a:ea typeface="Heiti SC Medium" pitchFamily="2" charset="-128"/>
            </a:endParaRPr>
          </a:p>
        </p:txBody>
      </p:sp>
    </p:spTree>
    <p:extLst>
      <p:ext uri="{BB962C8B-B14F-4D97-AF65-F5344CB8AC3E}">
        <p14:creationId xmlns:p14="http://schemas.microsoft.com/office/powerpoint/2010/main" val="392510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6139" y="327280"/>
            <a:ext cx="1028520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 20</a:t>
            </a:r>
          </a:p>
          <a:p>
            <a:pPr>
              <a:tabLst>
                <a:tab pos="1330325" algn="l"/>
              </a:tabLst>
            </a:pPr>
            <a:r>
              <a:rPr kumimoji="1" lang="en-US" altLang="zh-TW" sz="4400" b="1" dirty="0">
                <a:solidFill>
                  <a:srgbClr val="FFC000"/>
                </a:solidFill>
                <a:latin typeface="Heiti SC Medium" pitchFamily="2" charset="-128"/>
                <a:ea typeface="Heiti SC Medium" pitchFamily="2" charset="-128"/>
              </a:rPr>
              <a:t>20 </a:t>
            </a:r>
            <a:r>
              <a:rPr kumimoji="1" lang="zh-TW" altLang="en-US" sz="4400" b="1" dirty="0">
                <a:solidFill>
                  <a:srgbClr val="FFC000"/>
                </a:solidFill>
                <a:latin typeface="Heiti SC Medium" pitchFamily="2" charset="-128"/>
                <a:ea typeface="Heiti SC Medium" pitchFamily="2" charset="-128"/>
              </a:rPr>
              <a:t>又 有 以 赛 亚 放 胆 说 ： 没 有 寻 找 我 的 ， 我 叫 他 们 遇 见 ； 没 有 访 问 我 的 ， 我 向 他 们 显 现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20 And Isaiah boldly </a:t>
            </a:r>
            <a:r>
              <a:rPr kumimoji="1" lang="en-US" altLang="zh-TW" sz="4000" b="1" dirty="0" err="1">
                <a:latin typeface="Heiti SC Medium" pitchFamily="2" charset="-128"/>
                <a:ea typeface="Heiti SC Medium" pitchFamily="2" charset="-128"/>
              </a:rPr>
              <a:t>says,“I</a:t>
            </a:r>
            <a:r>
              <a:rPr kumimoji="1" lang="en-US" altLang="zh-TW" sz="4000" b="1" dirty="0">
                <a:latin typeface="Heiti SC Medium" pitchFamily="2" charset="-128"/>
                <a:ea typeface="Heiti SC Medium" pitchFamily="2" charset="-128"/>
              </a:rPr>
              <a:t> was found by those who were not looking for me;</a:t>
            </a:r>
          </a:p>
          <a:p>
            <a:pPr>
              <a:tabLst>
                <a:tab pos="1330325" algn="l"/>
              </a:tabLst>
            </a:pPr>
            <a:r>
              <a:rPr kumimoji="1" lang="en-US" altLang="zh-TW" sz="4000" b="1" dirty="0">
                <a:latin typeface="Heiti SC Medium" pitchFamily="2" charset="-128"/>
                <a:ea typeface="Heiti SC Medium" pitchFamily="2" charset="-128"/>
              </a:rPr>
              <a:t>    I was revealed to those who were not asking for me.”</a:t>
            </a:r>
          </a:p>
        </p:txBody>
      </p:sp>
    </p:spTree>
    <p:extLst>
      <p:ext uri="{BB962C8B-B14F-4D97-AF65-F5344CB8AC3E}">
        <p14:creationId xmlns:p14="http://schemas.microsoft.com/office/powerpoint/2010/main" val="282265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9719" y="769069"/>
            <a:ext cx="10512562" cy="38472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 21</a:t>
            </a:r>
          </a:p>
          <a:p>
            <a:pPr>
              <a:tabLst>
                <a:tab pos="1330325" algn="l"/>
              </a:tabLst>
            </a:pPr>
            <a:r>
              <a:rPr kumimoji="1" lang="en-US" altLang="zh-TW" sz="4400" b="1" dirty="0">
                <a:solidFill>
                  <a:srgbClr val="FFC000"/>
                </a:solidFill>
                <a:latin typeface="Heiti SC Medium" pitchFamily="2" charset="-128"/>
                <a:ea typeface="Heiti SC Medium" pitchFamily="2" charset="-128"/>
              </a:rPr>
              <a:t>21 </a:t>
            </a:r>
            <a:r>
              <a:rPr kumimoji="1" lang="zh-TW" altLang="en-US" sz="4400" b="1" dirty="0">
                <a:solidFill>
                  <a:srgbClr val="FFC000"/>
                </a:solidFill>
                <a:latin typeface="Heiti SC Medium" pitchFamily="2" charset="-128"/>
                <a:ea typeface="Heiti SC Medium" pitchFamily="2" charset="-128"/>
              </a:rPr>
              <a:t>至 於 以 色 列 人 ， 他 说 ： 我 整 天 伸 手 招 呼 那 悖 逆 顶 嘴 的 百 姓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21 But about Israel he says,</a:t>
            </a:r>
          </a:p>
          <a:p>
            <a:pPr>
              <a:tabLst>
                <a:tab pos="1330325" algn="l"/>
              </a:tabLst>
            </a:pPr>
            <a:r>
              <a:rPr kumimoji="1" lang="en-US" altLang="zh-TW" sz="4000" b="1" dirty="0">
                <a:latin typeface="Heiti SC Medium" pitchFamily="2" charset="-128"/>
                <a:ea typeface="Heiti SC Medium" pitchFamily="2" charset="-128"/>
              </a:rPr>
              <a:t>“All day long I have held out my hands</a:t>
            </a:r>
          </a:p>
          <a:p>
            <a:pPr>
              <a:tabLst>
                <a:tab pos="1330325" algn="l"/>
              </a:tabLst>
            </a:pPr>
            <a:r>
              <a:rPr kumimoji="1" lang="en-US" altLang="zh-TW" sz="4000" b="1" dirty="0">
                <a:latin typeface="Heiti SC Medium" pitchFamily="2" charset="-128"/>
                <a:ea typeface="Heiti SC Medium" pitchFamily="2" charset="-128"/>
              </a:rPr>
              <a:t>    to a disobedient and rebellious people.”</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204133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5729" y="797510"/>
            <a:ext cx="10285201"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Heiti SC Medium" pitchFamily="2" charset="-128"/>
                <a:ea typeface="Heiti SC Medium" pitchFamily="2" charset="-128"/>
              </a:rPr>
              <a:t>人的尽头就是神的开头！		</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en-US" altLang="zh-TW" sz="4800" b="1" dirty="0">
                <a:latin typeface="Heiti SC Medium" pitchFamily="2" charset="-128"/>
                <a:ea typeface="Heiti SC Medium" pitchFamily="2" charset="-128"/>
              </a:rPr>
              <a:t>When There is No Way Out, He will Make a Way!</a:t>
            </a:r>
          </a:p>
          <a:p>
            <a:pPr algn="ctr">
              <a:tabLst>
                <a:tab pos="1330325" algn="l"/>
              </a:tabLst>
            </a:pP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zh-TW" altLang="en-US" sz="4800" b="1" dirty="0">
                <a:solidFill>
                  <a:srgbClr val="FFC000"/>
                </a:solidFill>
                <a:latin typeface="Heiti SC Medium" pitchFamily="2" charset="-128"/>
                <a:ea typeface="Heiti SC Medium" pitchFamily="2" charset="-128"/>
              </a:rPr>
              <a:t>神的尽头就是人的爆头（灭亡）！</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en-US" altLang="zh-TW" sz="4800" b="1" dirty="0">
                <a:latin typeface="Heiti SC Medium" pitchFamily="2" charset="-128"/>
                <a:ea typeface="Heiti SC Medium" pitchFamily="2" charset="-128"/>
              </a:rPr>
              <a:t>At the End of God’s Patience is Man’s Destruction!</a:t>
            </a:r>
          </a:p>
        </p:txBody>
      </p:sp>
    </p:spTree>
    <p:extLst>
      <p:ext uri="{BB962C8B-B14F-4D97-AF65-F5344CB8AC3E}">
        <p14:creationId xmlns:p14="http://schemas.microsoft.com/office/powerpoint/2010/main" val="143457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74633" y="2142888"/>
            <a:ext cx="10285201"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Heiti SC Medium" pitchFamily="2" charset="-128"/>
                <a:ea typeface="Heiti SC Medium" pitchFamily="2" charset="-128"/>
              </a:rPr>
              <a:t>你珍惜神伸出来的手吗？</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zh-TW" altLang="en-US" sz="4800" b="1" dirty="0">
                <a:latin typeface="Heiti SC Medium" pitchFamily="2" charset="-128"/>
                <a:ea typeface="Heiti SC Medium" pitchFamily="2" charset="-128"/>
              </a:rPr>
              <a:t> </a:t>
            </a:r>
            <a:r>
              <a:rPr kumimoji="1" lang="en-US" altLang="zh-TW" sz="4800" b="1" dirty="0">
                <a:latin typeface="Heiti SC Medium" pitchFamily="2" charset="-128"/>
                <a:ea typeface="Heiti SC Medium" pitchFamily="2" charset="-128"/>
              </a:rPr>
              <a:t>Do You Treasure </a:t>
            </a:r>
          </a:p>
          <a:p>
            <a:pPr algn="ctr">
              <a:tabLst>
                <a:tab pos="1330325" algn="l"/>
              </a:tabLst>
            </a:pPr>
            <a:r>
              <a:rPr kumimoji="1" lang="en-US" altLang="zh-TW" sz="4800" b="1" dirty="0">
                <a:latin typeface="Heiti SC Medium" pitchFamily="2" charset="-128"/>
                <a:ea typeface="Heiti SC Medium" pitchFamily="2" charset="-128"/>
              </a:rPr>
              <a:t>His Out-Stretched Arms?</a:t>
            </a:r>
          </a:p>
        </p:txBody>
      </p:sp>
    </p:spTree>
    <p:extLst>
      <p:ext uri="{BB962C8B-B14F-4D97-AF65-F5344CB8AC3E}">
        <p14:creationId xmlns:p14="http://schemas.microsoft.com/office/powerpoint/2010/main" val="19015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8:1-3</a:t>
            </a:r>
          </a:p>
          <a:p>
            <a:pPr algn="ctr">
              <a:tabLst>
                <a:tab pos="1330325" algn="l"/>
              </a:tabLst>
            </a:pPr>
            <a:r>
              <a:rPr kumimoji="1" lang="en-US" altLang="zh-TW" sz="4400" b="1" dirty="0">
                <a:solidFill>
                  <a:srgbClr val="FFC000"/>
                </a:solidFill>
                <a:latin typeface="Heiti SC Medium" pitchFamily="2" charset="-128"/>
                <a:ea typeface="Heiti SC Medium" pitchFamily="2" charset="-128"/>
              </a:rPr>
              <a:t>1 </a:t>
            </a:r>
            <a:r>
              <a:rPr kumimoji="1" lang="zh-TW" altLang="en-US" sz="4400" b="1" dirty="0">
                <a:solidFill>
                  <a:srgbClr val="FFC000"/>
                </a:solidFill>
                <a:latin typeface="Heiti SC Medium" pitchFamily="2" charset="-128"/>
                <a:ea typeface="Heiti SC Medium" pitchFamily="2" charset="-128"/>
              </a:rPr>
              <a:t>耶 稣下 了 山 ， 有 许 多 人 跟 着 他 。</a:t>
            </a:r>
          </a:p>
          <a:p>
            <a:pPr>
              <a:tabLst>
                <a:tab pos="1330325" algn="l"/>
              </a:tabLst>
            </a:pPr>
            <a:r>
              <a:rPr kumimoji="1" lang="en-US" altLang="zh-TW" sz="4400" b="1" dirty="0">
                <a:solidFill>
                  <a:srgbClr val="FFC000"/>
                </a:solidFill>
                <a:latin typeface="Heiti SC Medium" pitchFamily="2" charset="-128"/>
                <a:ea typeface="Heiti SC Medium" pitchFamily="2" charset="-128"/>
              </a:rPr>
              <a:t>2 </a:t>
            </a:r>
            <a:r>
              <a:rPr kumimoji="1" lang="zh-TW" altLang="en-US" sz="4400" b="1" dirty="0">
                <a:solidFill>
                  <a:srgbClr val="FFC000"/>
                </a:solidFill>
                <a:latin typeface="Heiti SC Medium" pitchFamily="2" charset="-128"/>
                <a:ea typeface="Heiti SC Medium" pitchFamily="2" charset="-128"/>
              </a:rPr>
              <a:t>有 一 个 长 大 </a:t>
            </a:r>
            <a:r>
              <a:rPr kumimoji="1" lang="en-US" altLang="zh-TW" sz="4400" b="1" dirty="0">
                <a:solidFill>
                  <a:srgbClr val="FFC000"/>
                </a:solidFill>
                <a:latin typeface="Heiti SC Medium" pitchFamily="2" charset="-128"/>
                <a:ea typeface="Heiti SC Medium" pitchFamily="2" charset="-128"/>
              </a:rPr>
              <a:t>? </a:t>
            </a:r>
            <a:r>
              <a:rPr kumimoji="1" lang="zh-TW" altLang="en-US" sz="4400" b="1" dirty="0">
                <a:solidFill>
                  <a:srgbClr val="FFC000"/>
                </a:solidFill>
                <a:latin typeface="Heiti SC Medium" pitchFamily="2" charset="-128"/>
                <a:ea typeface="Heiti SC Medium" pitchFamily="2" charset="-128"/>
              </a:rPr>
              <a:t>疯 的 来 拜 他 ， 说 ： 主 若 肯 ， 必 能 叫 我 洁 净 了 。</a:t>
            </a:r>
          </a:p>
          <a:p>
            <a:pPr>
              <a:tabLst>
                <a:tab pos="1330325" algn="l"/>
              </a:tabLst>
            </a:pPr>
            <a:r>
              <a:rPr kumimoji="1" lang="en-US" altLang="zh-TW" sz="3600" b="1" dirty="0">
                <a:latin typeface="Heiti SC Medium" pitchFamily="2" charset="-128"/>
                <a:ea typeface="Heiti SC Medium" pitchFamily="2" charset="-128"/>
              </a:rPr>
              <a:t>1 When Jesus came down from the hillside, large crowds followed him. </a:t>
            </a:r>
          </a:p>
          <a:p>
            <a:pPr>
              <a:tabLst>
                <a:tab pos="1330325" algn="l"/>
              </a:tabLst>
            </a:pPr>
            <a:r>
              <a:rPr kumimoji="1" lang="en-US" altLang="zh-TW" sz="3600" b="1" dirty="0">
                <a:latin typeface="Heiti SC Medium" pitchFamily="2" charset="-128"/>
                <a:ea typeface="Heiti SC Medium" pitchFamily="2" charset="-128"/>
              </a:rPr>
              <a:t>2 Suddenly, a leper came up to him, fell down before him, and said, </a:t>
            </a:r>
          </a:p>
          <a:p>
            <a:pPr>
              <a:tabLst>
                <a:tab pos="1330325" algn="l"/>
              </a:tabLst>
            </a:pPr>
            <a:r>
              <a:rPr kumimoji="1" lang="en-US" altLang="zh-TW" sz="3600" b="1" dirty="0">
                <a:latin typeface="Heiti SC Medium" pitchFamily="2" charset="-128"/>
                <a:ea typeface="Heiti SC Medium" pitchFamily="2" charset="-128"/>
              </a:rPr>
              <a:t>“Sir, if you want to, you can make me clean.”</a:t>
            </a:r>
          </a:p>
        </p:txBody>
      </p:sp>
    </p:spTree>
    <p:extLst>
      <p:ext uri="{BB962C8B-B14F-4D97-AF65-F5344CB8AC3E}">
        <p14:creationId xmlns:p14="http://schemas.microsoft.com/office/powerpoint/2010/main" val="123184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8:1-3</a:t>
            </a:r>
          </a:p>
          <a:p>
            <a:pPr>
              <a:tabLst>
                <a:tab pos="1330325" algn="l"/>
              </a:tabLst>
            </a:pPr>
            <a:r>
              <a:rPr kumimoji="1" lang="en-US" altLang="zh-TW" sz="4400" b="1" dirty="0">
                <a:solidFill>
                  <a:srgbClr val="FFC000"/>
                </a:solidFill>
                <a:latin typeface="Heiti SC Medium" pitchFamily="2" charset="-128"/>
                <a:ea typeface="Heiti SC Medium" pitchFamily="2" charset="-128"/>
              </a:rPr>
              <a:t>3 </a:t>
            </a:r>
            <a:r>
              <a:rPr kumimoji="1" lang="zh-TW" altLang="en-US" sz="4400" b="1" dirty="0">
                <a:solidFill>
                  <a:srgbClr val="FFC000"/>
                </a:solidFill>
                <a:latin typeface="Heiti SC Medium" pitchFamily="2" charset="-128"/>
                <a:ea typeface="Heiti SC Medium" pitchFamily="2" charset="-128"/>
              </a:rPr>
              <a:t>耶 稣 伸 手 摸 他 ， 说 ： 我 肯 ， 你 洁 净 了 罢 ！ 他 的 大 </a:t>
            </a:r>
            <a:r>
              <a:rPr kumimoji="1" lang="en-US" altLang="zh-TW" sz="4400" b="1" dirty="0">
                <a:solidFill>
                  <a:srgbClr val="FFC000"/>
                </a:solidFill>
                <a:latin typeface="Heiti SC Medium" pitchFamily="2" charset="-128"/>
                <a:ea typeface="Heiti SC Medium" pitchFamily="2" charset="-128"/>
              </a:rPr>
              <a:t>? </a:t>
            </a:r>
            <a:r>
              <a:rPr kumimoji="1" lang="zh-TW" altLang="en-US" sz="4400" b="1" dirty="0">
                <a:solidFill>
                  <a:srgbClr val="FFC000"/>
                </a:solidFill>
                <a:latin typeface="Heiti SC Medium" pitchFamily="2" charset="-128"/>
                <a:ea typeface="Heiti SC Medium" pitchFamily="2" charset="-128"/>
              </a:rPr>
              <a:t>疯 立 刻 就 洁 净 了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3 So Jesus reached out his hand, touched him, and said, “I do want to. Be clean!” And instantly his leprosy was made clean. </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139670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9:27-29</a:t>
            </a:r>
          </a:p>
          <a:p>
            <a:pPr>
              <a:tabLst>
                <a:tab pos="1330325" algn="l"/>
              </a:tabLst>
            </a:pPr>
            <a:r>
              <a:rPr kumimoji="1" lang="en-US" altLang="zh-TW" sz="4400" b="1" dirty="0">
                <a:solidFill>
                  <a:srgbClr val="FFC000"/>
                </a:solidFill>
                <a:latin typeface="Heiti SC Medium" pitchFamily="2" charset="-128"/>
                <a:ea typeface="Heiti SC Medium" pitchFamily="2" charset="-128"/>
              </a:rPr>
              <a:t>27 </a:t>
            </a:r>
            <a:r>
              <a:rPr kumimoji="1" lang="zh-TW" altLang="en-US" sz="4400" b="1" dirty="0">
                <a:solidFill>
                  <a:srgbClr val="FFC000"/>
                </a:solidFill>
                <a:latin typeface="Heiti SC Medium" pitchFamily="2" charset="-128"/>
                <a:ea typeface="Heiti SC Medium" pitchFamily="2" charset="-128"/>
              </a:rPr>
              <a:t>耶 稣 从 那 里 往 前 走 ， 有 两 个 瞎 子 跟 着 他 ， 喊 叫 说 ： 大 卫 的 子 孙 ， 可 怜 我 们 罢 ！</a:t>
            </a:r>
          </a:p>
          <a:p>
            <a:pPr>
              <a:tabLst>
                <a:tab pos="1330325" algn="l"/>
              </a:tabLst>
            </a:pPr>
            <a:r>
              <a:rPr kumimoji="1" lang="en-US" altLang="zh-TW" sz="4000" b="1" dirty="0">
                <a:latin typeface="Heiti SC Medium" pitchFamily="2" charset="-128"/>
                <a:ea typeface="Heiti SC Medium" pitchFamily="2" charset="-128"/>
              </a:rPr>
              <a:t>27 As Jesus was traveling on from there, two blind men followed him, shouting, “Have mercy on us, Son of David!”</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195605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9:27-29</a:t>
            </a:r>
          </a:p>
          <a:p>
            <a:pPr>
              <a:tabLst>
                <a:tab pos="1330325" algn="l"/>
              </a:tabLst>
            </a:pPr>
            <a:r>
              <a:rPr kumimoji="1" lang="en-US" altLang="zh-TW" sz="4400" b="1" dirty="0">
                <a:solidFill>
                  <a:srgbClr val="FFC000"/>
                </a:solidFill>
                <a:latin typeface="Heiti SC Medium" pitchFamily="2" charset="-128"/>
                <a:ea typeface="Heiti SC Medium" pitchFamily="2" charset="-128"/>
              </a:rPr>
              <a:t>28 </a:t>
            </a:r>
            <a:r>
              <a:rPr kumimoji="1" lang="zh-TW" altLang="en-US" sz="4400" b="1" dirty="0">
                <a:solidFill>
                  <a:srgbClr val="FFC000"/>
                </a:solidFill>
                <a:latin typeface="Heiti SC Medium" pitchFamily="2" charset="-128"/>
                <a:ea typeface="Heiti SC Medium" pitchFamily="2" charset="-128"/>
              </a:rPr>
              <a:t>耶 稣 进 了 房 子 ， 瞎 子 就 来 到 他 跟 前 。 耶 稣 说 ： 你 们 信 我 能 作 这 事 麽 ？ 他 们 说 ： 主 阿 ， 我 们 信 。</a:t>
            </a:r>
          </a:p>
          <a:p>
            <a:pPr>
              <a:tabLst>
                <a:tab pos="1330325" algn="l"/>
              </a:tabLst>
            </a:pPr>
            <a:r>
              <a:rPr kumimoji="1" lang="en-US" altLang="zh-TW" sz="4000" b="1" dirty="0">
                <a:latin typeface="Heiti SC Medium" pitchFamily="2" charset="-128"/>
                <a:ea typeface="Heiti SC Medium" pitchFamily="2" charset="-128"/>
              </a:rPr>
              <a:t>28 When he had gone into the house, the blind men came to him. Jesus asked them, “Do you believe I can do this?”</a:t>
            </a:r>
          </a:p>
          <a:p>
            <a:pPr>
              <a:tabLst>
                <a:tab pos="1330325" algn="l"/>
              </a:tabLst>
            </a:pPr>
            <a:r>
              <a:rPr kumimoji="1" lang="en-US" altLang="zh-TW" sz="4000" b="1" dirty="0">
                <a:latin typeface="Heiti SC Medium" pitchFamily="2" charset="-128"/>
                <a:ea typeface="Heiti SC Medium" pitchFamily="2" charset="-128"/>
              </a:rPr>
              <a:t>They told him, “Yes, Lord!”</a:t>
            </a:r>
          </a:p>
        </p:txBody>
      </p:sp>
    </p:spTree>
    <p:extLst>
      <p:ext uri="{BB962C8B-B14F-4D97-AF65-F5344CB8AC3E}">
        <p14:creationId xmlns:p14="http://schemas.microsoft.com/office/powerpoint/2010/main" val="278932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38472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9:27-29</a:t>
            </a:r>
          </a:p>
          <a:p>
            <a:pPr>
              <a:tabLst>
                <a:tab pos="1330325" algn="l"/>
              </a:tabLst>
            </a:pPr>
            <a:r>
              <a:rPr kumimoji="1" lang="en-US" altLang="zh-TW" sz="4400" b="1" dirty="0">
                <a:solidFill>
                  <a:srgbClr val="FFC000"/>
                </a:solidFill>
                <a:latin typeface="Heiti SC Medium" pitchFamily="2" charset="-128"/>
                <a:ea typeface="Heiti SC Medium" pitchFamily="2" charset="-128"/>
              </a:rPr>
              <a:t>29 </a:t>
            </a:r>
            <a:r>
              <a:rPr kumimoji="1" lang="zh-TW" altLang="en-US" sz="4400" b="1" dirty="0">
                <a:solidFill>
                  <a:srgbClr val="FFC000"/>
                </a:solidFill>
                <a:latin typeface="Heiti SC Medium" pitchFamily="2" charset="-128"/>
                <a:ea typeface="Heiti SC Medium" pitchFamily="2" charset="-128"/>
              </a:rPr>
              <a:t>耶 稣 就 摸 他 们 的 眼 睛 ， 说 ： 照 着 你 们 的 信 给 你 们 成 全 了 罢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29 Then he touched their eyes and said, “According to your faith, let it be done for you!” </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168644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馬 太 福 音 </a:t>
            </a:r>
            <a:r>
              <a:rPr kumimoji="1" lang="en-US" altLang="zh-TW" sz="3600" b="1" dirty="0">
                <a:latin typeface="Heiti SC Medium" pitchFamily="2" charset="-128"/>
                <a:ea typeface="Heiti SC Medium" pitchFamily="2" charset="-128"/>
              </a:rPr>
              <a:t>Matthew 14: 31</a:t>
            </a:r>
          </a:p>
          <a:p>
            <a:pPr>
              <a:tabLst>
                <a:tab pos="1330325" algn="l"/>
              </a:tabLst>
            </a:pPr>
            <a:r>
              <a:rPr kumimoji="1" lang="en-US" altLang="zh-TW" sz="4800" b="1" dirty="0">
                <a:solidFill>
                  <a:srgbClr val="FFC000"/>
                </a:solidFill>
                <a:latin typeface="Heiti SC Medium" pitchFamily="2" charset="-128"/>
                <a:ea typeface="Heiti SC Medium" pitchFamily="2" charset="-128"/>
              </a:rPr>
              <a:t>31 </a:t>
            </a:r>
            <a:r>
              <a:rPr kumimoji="1" lang="zh-TW" altLang="en-US" sz="4800" b="1" dirty="0">
                <a:solidFill>
                  <a:srgbClr val="FFC000"/>
                </a:solidFill>
                <a:latin typeface="Heiti SC Medium" pitchFamily="2" charset="-128"/>
                <a:ea typeface="Heiti SC Medium" pitchFamily="2" charset="-128"/>
              </a:rPr>
              <a:t>耶 稣 赶 紧 伸 手 拉 住 他 ， 说 ： 你 这 小 信 的 人 哪 ， 为 甚 麽 疑 惑 呢 ？</a:t>
            </a:r>
            <a:endParaRPr kumimoji="1" lang="en-US" altLang="zh-TW" sz="48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31 At once Jesus reached out his hand, caught him, and asked him, “You who have so little faith, why did you doubt?”</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68342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8059" y="799891"/>
            <a:ext cx="1028520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10:13</a:t>
            </a:r>
          </a:p>
          <a:p>
            <a:pPr>
              <a:tabLst>
                <a:tab pos="1330325" algn="l"/>
              </a:tabLst>
            </a:pPr>
            <a:r>
              <a:rPr kumimoji="1" lang="en-US" altLang="zh-TW" sz="5400" b="1" dirty="0">
                <a:solidFill>
                  <a:srgbClr val="FFC000"/>
                </a:solidFill>
                <a:latin typeface="Heiti SC Medium" pitchFamily="2" charset="-128"/>
                <a:ea typeface="Heiti SC Medium" pitchFamily="2" charset="-128"/>
              </a:rPr>
              <a:t>13 </a:t>
            </a:r>
            <a:r>
              <a:rPr kumimoji="1" lang="zh-TW" altLang="en-US" sz="5400" b="1" dirty="0">
                <a:solidFill>
                  <a:srgbClr val="FFC000"/>
                </a:solidFill>
                <a:latin typeface="Heiti SC Medium" pitchFamily="2" charset="-128"/>
                <a:ea typeface="Heiti SC Medium" pitchFamily="2" charset="-128"/>
              </a:rPr>
              <a:t>因 为 凡 求 告 主 名 的 ， 就 必 得 救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800" b="1" dirty="0">
                <a:latin typeface="Heiti SC Medium" pitchFamily="2" charset="-128"/>
                <a:ea typeface="Heiti SC Medium" pitchFamily="2" charset="-128"/>
              </a:rPr>
              <a:t>13 “Everyone who calls on the name of the Lord[j] will be saved.”</a:t>
            </a:r>
            <a:endParaRPr kumimoji="1" lang="zh-TW" altLang="en-US"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3446206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26751" y="274290"/>
            <a:ext cx="7304926" cy="63094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Heiti SC Medium" pitchFamily="2" charset="-128"/>
                <a:ea typeface="Heiti SC Medium" pitchFamily="2" charset="-128"/>
              </a:rPr>
              <a:t>主伸出来的是 </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en-US" altLang="zh-TW" sz="3600" b="1" dirty="0">
                <a:latin typeface="Heiti SC Medium" pitchFamily="2" charset="-128"/>
                <a:ea typeface="Heiti SC Medium" pitchFamily="2" charset="-128"/>
              </a:rPr>
              <a:t>His Out-Stretched Arms are:</a:t>
            </a:r>
            <a:endParaRPr kumimoji="1" lang="en-US" altLang="zh-TW" sz="4800" b="1" dirty="0">
              <a:solidFill>
                <a:srgbClr val="FFC000"/>
              </a:solidFill>
              <a:latin typeface="Heiti SC Medium" pitchFamily="2" charset="-128"/>
              <a:ea typeface="Heiti SC Medium" pitchFamily="2" charset="-128"/>
            </a:endParaRPr>
          </a:p>
          <a:p>
            <a:pPr>
              <a:tabLst>
                <a:tab pos="1330325" algn="l"/>
              </a:tabLst>
            </a:pPr>
            <a:r>
              <a:rPr kumimoji="1" lang="zh-TW" altLang="en-US" sz="4400" b="1" dirty="0">
                <a:solidFill>
                  <a:srgbClr val="FFC000"/>
                </a:solidFill>
                <a:latin typeface="Heiti SC Medium" pitchFamily="2" charset="-128"/>
                <a:ea typeface="Heiti SC Medium" pitchFamily="2" charset="-128"/>
              </a:rPr>
              <a:t>一双拯救的手 </a:t>
            </a:r>
            <a:endParaRPr kumimoji="1" lang="en-US" altLang="zh-TW" sz="4400" b="1" dirty="0">
              <a:solidFill>
                <a:srgbClr val="FFC000"/>
              </a:solidFill>
              <a:latin typeface="Heiti SC Medium" pitchFamily="2" charset="-128"/>
              <a:ea typeface="Heiti SC Medium" pitchFamily="2" charset="-128"/>
            </a:endParaRPr>
          </a:p>
          <a:p>
            <a:pPr marL="582613">
              <a:tabLst>
                <a:tab pos="1330325" algn="l"/>
              </a:tabLst>
            </a:pPr>
            <a:r>
              <a:rPr kumimoji="1" lang="en-US" altLang="zh-TW" sz="3600" b="1" dirty="0">
                <a:latin typeface="Heiti SC Medium" pitchFamily="2" charset="-128"/>
                <a:ea typeface="Heiti SC Medium" pitchFamily="2" charset="-128"/>
              </a:rPr>
              <a:t>A Pair of Saving Hands</a:t>
            </a:r>
          </a:p>
          <a:p>
            <a:pPr>
              <a:tabLst>
                <a:tab pos="1330325" algn="l"/>
              </a:tabLst>
            </a:pPr>
            <a:r>
              <a:rPr kumimoji="1" lang="zh-TW" altLang="en-US" sz="4400" b="1" dirty="0">
                <a:solidFill>
                  <a:srgbClr val="FFC000"/>
                </a:solidFill>
                <a:latin typeface="Heiti SC Medium" pitchFamily="2" charset="-128"/>
                <a:ea typeface="Heiti SC Medium" pitchFamily="2" charset="-128"/>
              </a:rPr>
              <a:t>一双医治的手 </a:t>
            </a:r>
            <a:endParaRPr kumimoji="1" lang="en-US" altLang="zh-TW" sz="4400" b="1" dirty="0">
              <a:solidFill>
                <a:srgbClr val="FFC000"/>
              </a:solidFill>
              <a:latin typeface="Heiti SC Medium" pitchFamily="2" charset="-128"/>
              <a:ea typeface="Heiti SC Medium" pitchFamily="2" charset="-128"/>
            </a:endParaRPr>
          </a:p>
          <a:p>
            <a:pPr marL="582613">
              <a:tabLst>
                <a:tab pos="1330325" algn="l"/>
              </a:tabLst>
            </a:pPr>
            <a:r>
              <a:rPr kumimoji="1" lang="en-US" altLang="zh-TW" sz="3600" b="1" dirty="0">
                <a:latin typeface="Heiti SC Medium" pitchFamily="2" charset="-128"/>
                <a:ea typeface="Heiti SC Medium" pitchFamily="2" charset="-128"/>
              </a:rPr>
              <a:t>A Pair of Healing Hands</a:t>
            </a:r>
          </a:p>
          <a:p>
            <a:pPr>
              <a:tabLst>
                <a:tab pos="1330325" algn="l"/>
              </a:tabLst>
            </a:pPr>
            <a:r>
              <a:rPr kumimoji="1" lang="zh-TW" altLang="en-US" sz="4400" b="1" dirty="0">
                <a:solidFill>
                  <a:srgbClr val="FFC000"/>
                </a:solidFill>
                <a:latin typeface="Heiti SC Medium" pitchFamily="2" charset="-128"/>
                <a:ea typeface="Heiti SC Medium" pitchFamily="2" charset="-128"/>
              </a:rPr>
              <a:t>一双引导的手 </a:t>
            </a:r>
            <a:endParaRPr kumimoji="1" lang="en-US" altLang="zh-TW" sz="4400" b="1" dirty="0">
              <a:solidFill>
                <a:srgbClr val="FFC000"/>
              </a:solidFill>
              <a:latin typeface="Heiti SC Medium" pitchFamily="2" charset="-128"/>
              <a:ea typeface="Heiti SC Medium" pitchFamily="2" charset="-128"/>
            </a:endParaRPr>
          </a:p>
          <a:p>
            <a:pPr marL="541338">
              <a:tabLst>
                <a:tab pos="1330325" algn="l"/>
              </a:tabLst>
            </a:pPr>
            <a:r>
              <a:rPr kumimoji="1" lang="en-US" altLang="zh-TW" sz="3600" b="1" dirty="0">
                <a:latin typeface="Heiti SC Medium" pitchFamily="2" charset="-128"/>
                <a:ea typeface="Heiti SC Medium" pitchFamily="2" charset="-128"/>
              </a:rPr>
              <a:t>A Pair of Guiding Hands</a:t>
            </a:r>
          </a:p>
          <a:p>
            <a:pPr>
              <a:tabLst>
                <a:tab pos="1330325" algn="l"/>
              </a:tabLst>
            </a:pPr>
            <a:r>
              <a:rPr kumimoji="1" lang="zh-TW" altLang="en-US" sz="4400" b="1" dirty="0">
                <a:solidFill>
                  <a:srgbClr val="FFC000"/>
                </a:solidFill>
                <a:latin typeface="Heiti SC Medium" pitchFamily="2" charset="-128"/>
                <a:ea typeface="Heiti SC Medium" pitchFamily="2" charset="-128"/>
              </a:rPr>
              <a:t>一双安慰的手 </a:t>
            </a:r>
            <a:endParaRPr kumimoji="1" lang="en-US" altLang="zh-TW" sz="4400" b="1" dirty="0">
              <a:solidFill>
                <a:srgbClr val="FFC000"/>
              </a:solidFill>
              <a:latin typeface="Heiti SC Medium" pitchFamily="2" charset="-128"/>
              <a:ea typeface="Heiti SC Medium" pitchFamily="2" charset="-128"/>
            </a:endParaRPr>
          </a:p>
          <a:p>
            <a:pPr marL="541338">
              <a:tabLst>
                <a:tab pos="1330325" algn="l"/>
              </a:tabLst>
            </a:pPr>
            <a:r>
              <a:rPr kumimoji="1" lang="en-US" altLang="zh-TW" sz="3600" b="1" dirty="0">
                <a:latin typeface="Heiti SC Medium" pitchFamily="2" charset="-128"/>
                <a:ea typeface="Heiti SC Medium" pitchFamily="2" charset="-128"/>
              </a:rPr>
              <a:t>A Pair of Comforting Hands</a:t>
            </a:r>
          </a:p>
        </p:txBody>
      </p:sp>
    </p:spTree>
    <p:extLst>
      <p:ext uri="{BB962C8B-B14F-4D97-AF65-F5344CB8AC3E}">
        <p14:creationId xmlns:p14="http://schemas.microsoft.com/office/powerpoint/2010/main" val="187505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74633" y="2142888"/>
            <a:ext cx="10285201"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Heiti SC Medium" pitchFamily="2" charset="-128"/>
                <a:ea typeface="Heiti SC Medium" pitchFamily="2" charset="-128"/>
              </a:rPr>
              <a:t>神也会伸出审判的手！</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zh-TW" altLang="en-US" sz="4800" b="1" dirty="0">
                <a:latin typeface="Heiti SC Medium" pitchFamily="2" charset="-128"/>
                <a:ea typeface="Heiti SC Medium" pitchFamily="2" charset="-128"/>
              </a:rPr>
              <a:t> </a:t>
            </a:r>
            <a:r>
              <a:rPr kumimoji="1" lang="en-US" altLang="zh-TW" sz="3600" b="1" dirty="0">
                <a:latin typeface="Heiti SC Medium" pitchFamily="2" charset="-128"/>
                <a:ea typeface="Heiti SC Medium" pitchFamily="2" charset="-128"/>
              </a:rPr>
              <a:t>God Will Stretch Out His Hand of Judgment!</a:t>
            </a:r>
            <a:endParaRPr kumimoji="1" lang="en-US" altLang="zh-TW"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305371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5865" y="481392"/>
            <a:ext cx="10285201"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但 以 理 書 </a:t>
            </a:r>
            <a:r>
              <a:rPr kumimoji="1" lang="en-US" altLang="zh-TW" sz="3600" b="1" dirty="0">
                <a:latin typeface="Heiti SC Medium" pitchFamily="2" charset="-128"/>
                <a:ea typeface="Heiti SC Medium" pitchFamily="2" charset="-128"/>
              </a:rPr>
              <a:t>Daniel 7:10</a:t>
            </a:r>
          </a:p>
          <a:p>
            <a:pPr>
              <a:tabLst>
                <a:tab pos="1330325" algn="l"/>
              </a:tabLst>
            </a:pPr>
            <a:r>
              <a:rPr kumimoji="1" lang="en-US" altLang="zh-TW" sz="4400" b="1" dirty="0">
                <a:solidFill>
                  <a:srgbClr val="FFC000"/>
                </a:solidFill>
                <a:latin typeface="Heiti SC Medium" pitchFamily="2" charset="-128"/>
                <a:ea typeface="Heiti SC Medium" pitchFamily="2" charset="-128"/>
              </a:rPr>
              <a:t>10 </a:t>
            </a:r>
            <a:r>
              <a:rPr kumimoji="1" lang="zh-TW" altLang="en-US" sz="4400" b="1" dirty="0">
                <a:solidFill>
                  <a:srgbClr val="FFC000"/>
                </a:solidFill>
                <a:latin typeface="Heiti SC Medium" pitchFamily="2" charset="-128"/>
                <a:ea typeface="Heiti SC Medium" pitchFamily="2" charset="-128"/>
              </a:rPr>
              <a:t>从 他 面 前 有 火 ， 像 河 发 出 ； 事 奉 他 的 有 千 千 ， 在 他 面 前 侍 立 的 有 万 万 ； 他 坐 着 要 行 审 判 ， 案 卷 都 展 开 了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10 A river of fire flowed out from before him. Thousands upon thousands were serving him, with millions upon millions waiting before him. The court sat in judgment, and record books were unsealed.</a:t>
            </a:r>
          </a:p>
        </p:txBody>
      </p:sp>
    </p:spTree>
    <p:extLst>
      <p:ext uri="{BB962C8B-B14F-4D97-AF65-F5344CB8AC3E}">
        <p14:creationId xmlns:p14="http://schemas.microsoft.com/office/powerpoint/2010/main" val="350356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6962" y="594408"/>
            <a:ext cx="10285201"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10:14</a:t>
            </a:r>
          </a:p>
          <a:p>
            <a:pPr>
              <a:tabLst>
                <a:tab pos="1330325" algn="l"/>
              </a:tabLst>
            </a:pPr>
            <a:r>
              <a:rPr kumimoji="1" lang="en-US" altLang="zh-TW" sz="4400" b="1" dirty="0">
                <a:solidFill>
                  <a:srgbClr val="FFC000"/>
                </a:solidFill>
                <a:latin typeface="Heiti SC Medium" pitchFamily="2" charset="-128"/>
                <a:ea typeface="Heiti SC Medium" pitchFamily="2" charset="-128"/>
              </a:rPr>
              <a:t>14 </a:t>
            </a:r>
            <a:r>
              <a:rPr kumimoji="1" lang="zh-TW" altLang="en-US" sz="4400" b="1" dirty="0">
                <a:solidFill>
                  <a:srgbClr val="FFC000"/>
                </a:solidFill>
                <a:latin typeface="Heiti SC Medium" pitchFamily="2" charset="-128"/>
                <a:ea typeface="Heiti SC Medium" pitchFamily="2" charset="-128"/>
              </a:rPr>
              <a:t>然 而 ， 人 未 曾 信 他 ， 怎 能 求 他 呢 ？ 未 曾 听 见 他 ， 怎 能 信 他 呢 ？ 没 有 传 道 的 ， 怎 能 听 见 呢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14 How, then, can people[l] call on someone they have not believed? And how can they believe in someone they have not heard about? And how can they hear without someone preaching?</a:t>
            </a:r>
            <a:endParaRPr kumimoji="1" lang="zh-TW" altLang="en-US" sz="3600" b="1" dirty="0">
              <a:latin typeface="Heiti SC Medium" pitchFamily="2" charset="-128"/>
              <a:ea typeface="Heiti SC Medium" pitchFamily="2" charset="-128"/>
            </a:endParaRPr>
          </a:p>
        </p:txBody>
      </p:sp>
    </p:spTree>
    <p:extLst>
      <p:ext uri="{BB962C8B-B14F-4D97-AF65-F5344CB8AC3E}">
        <p14:creationId xmlns:p14="http://schemas.microsoft.com/office/powerpoint/2010/main" val="3134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6962" y="594408"/>
            <a:ext cx="1028520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10:15</a:t>
            </a:r>
          </a:p>
          <a:p>
            <a:pPr>
              <a:tabLst>
                <a:tab pos="1330325" algn="l"/>
              </a:tabLst>
            </a:pPr>
            <a:r>
              <a:rPr kumimoji="1" lang="en-US" altLang="zh-TW" sz="4400" b="1" dirty="0">
                <a:solidFill>
                  <a:srgbClr val="FFC000"/>
                </a:solidFill>
                <a:latin typeface="Heiti SC Medium" pitchFamily="2" charset="-128"/>
                <a:ea typeface="Heiti SC Medium" pitchFamily="2" charset="-128"/>
              </a:rPr>
              <a:t>15 </a:t>
            </a:r>
            <a:r>
              <a:rPr kumimoji="1" lang="zh-TW" altLang="en-US" sz="4400" b="1" dirty="0">
                <a:solidFill>
                  <a:srgbClr val="FFC000"/>
                </a:solidFill>
                <a:latin typeface="Heiti SC Medium" pitchFamily="2" charset="-128"/>
                <a:ea typeface="Heiti SC Medium" pitchFamily="2" charset="-128"/>
              </a:rPr>
              <a:t>若 没 有 奉 差 遣 ， 怎 能 传 道 呢 ？ 如 经 上 所 记 ： 报 福 音 、 传 喜 信 的 人 ， 他 们 的 脚 踪 何 等 佳 美 。</a:t>
            </a:r>
            <a:endParaRPr kumimoji="1" lang="en-US" altLang="zh-TW" sz="3600" b="1" dirty="0">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15 And how can people preach unless they are sent? As it is written, “How beautiful are those who bring the good news!”</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393040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6962" y="594408"/>
            <a:ext cx="1028520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10:16</a:t>
            </a:r>
          </a:p>
          <a:p>
            <a:pPr>
              <a:tabLst>
                <a:tab pos="1330325" algn="l"/>
              </a:tabLst>
            </a:pPr>
            <a:r>
              <a:rPr kumimoji="1" lang="en-US" altLang="zh-TW" sz="4400" b="1" dirty="0">
                <a:solidFill>
                  <a:srgbClr val="FFC000"/>
                </a:solidFill>
                <a:latin typeface="Heiti SC Medium" pitchFamily="2" charset="-128"/>
                <a:ea typeface="Heiti SC Medium" pitchFamily="2" charset="-128"/>
              </a:rPr>
              <a:t>16 </a:t>
            </a:r>
            <a:r>
              <a:rPr kumimoji="1" lang="zh-TW" altLang="en-US" sz="4400" b="1" dirty="0">
                <a:solidFill>
                  <a:srgbClr val="FFC000"/>
                </a:solidFill>
                <a:latin typeface="Heiti SC Medium" pitchFamily="2" charset="-128"/>
                <a:ea typeface="Heiti SC Medium" pitchFamily="2" charset="-128"/>
              </a:rPr>
              <a:t>只 是 人 没 有 都 听 从 福 音 ， 因 为 以 赛 亚 说 ： 主 阿 ， 我 们 所 传 的 有 谁 信 呢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16 But not everyone has obeyed the gospel, for Isaiah asks, </a:t>
            </a:r>
          </a:p>
          <a:p>
            <a:pPr>
              <a:tabLst>
                <a:tab pos="1330325" algn="l"/>
              </a:tabLst>
            </a:pPr>
            <a:r>
              <a:rPr kumimoji="1" lang="en-US" altLang="zh-TW" sz="4000" b="1" dirty="0">
                <a:latin typeface="Heiti SC Medium" pitchFamily="2" charset="-128"/>
                <a:ea typeface="Heiti SC Medium" pitchFamily="2" charset="-128"/>
              </a:rPr>
              <a:t>“Lord, who has believed our</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178626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7697" y="2147863"/>
            <a:ext cx="10285201" cy="184665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C000"/>
                </a:solidFill>
                <a:latin typeface="Heiti SC Medium" pitchFamily="2" charset="-128"/>
                <a:ea typeface="Heiti SC Medium" pitchFamily="2" charset="-128"/>
              </a:rPr>
              <a:t>我们永不放弃</a:t>
            </a:r>
            <a:endParaRPr kumimoji="1" lang="en-US" altLang="zh-TW" sz="6600" b="1" dirty="0">
              <a:solidFill>
                <a:srgbClr val="FFC000"/>
              </a:solidFill>
              <a:latin typeface="Heiti SC Medium" pitchFamily="2" charset="-128"/>
              <a:ea typeface="Heiti SC Medium" pitchFamily="2" charset="-128"/>
            </a:endParaRPr>
          </a:p>
          <a:p>
            <a:pPr algn="ctr">
              <a:tabLst>
                <a:tab pos="1330325" algn="l"/>
              </a:tabLst>
            </a:pPr>
            <a:r>
              <a:rPr kumimoji="1" lang="en-US" altLang="zh-TW" sz="4800" b="1" dirty="0">
                <a:latin typeface="Heiti SC Medium" pitchFamily="2" charset="-128"/>
                <a:ea typeface="Heiti SC Medium" pitchFamily="2" charset="-128"/>
              </a:rPr>
              <a:t>We Must Never Give Up!</a:t>
            </a:r>
            <a:endParaRPr kumimoji="1" lang="zh-TW" altLang="en-US"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24214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6962" y="594408"/>
            <a:ext cx="10285201" cy="38472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10:17</a:t>
            </a:r>
          </a:p>
          <a:p>
            <a:pPr>
              <a:tabLst>
                <a:tab pos="1330325" algn="l"/>
              </a:tabLst>
            </a:pPr>
            <a:r>
              <a:rPr kumimoji="1" lang="en-US" altLang="zh-TW" sz="4400" b="1" dirty="0">
                <a:solidFill>
                  <a:srgbClr val="FFC000"/>
                </a:solidFill>
                <a:latin typeface="Heiti SC Medium" pitchFamily="2" charset="-128"/>
                <a:ea typeface="Heiti SC Medium" pitchFamily="2" charset="-128"/>
              </a:rPr>
              <a:t>17 </a:t>
            </a:r>
            <a:r>
              <a:rPr kumimoji="1" lang="zh-TW" altLang="en-US" sz="4400" b="1" dirty="0">
                <a:solidFill>
                  <a:srgbClr val="FFC000"/>
                </a:solidFill>
                <a:latin typeface="Heiti SC Medium" pitchFamily="2" charset="-128"/>
                <a:ea typeface="Heiti SC Medium" pitchFamily="2" charset="-128"/>
              </a:rPr>
              <a:t>可 见 信 道 是 从 听 道 来 的 ， 听 道 是 从 基 督 的 话 来 的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17 Consequently, faith results from listening, and listening results through the word of the Messiah.</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408973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6962" y="594408"/>
            <a:ext cx="1028520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10:18</a:t>
            </a:r>
          </a:p>
          <a:p>
            <a:pPr>
              <a:tabLst>
                <a:tab pos="1330325" algn="l"/>
              </a:tabLst>
            </a:pPr>
            <a:r>
              <a:rPr kumimoji="1" lang="en-US" altLang="zh-TW" sz="4400" b="1" dirty="0">
                <a:solidFill>
                  <a:srgbClr val="FFC000"/>
                </a:solidFill>
                <a:latin typeface="Heiti SC Medium" pitchFamily="2" charset="-128"/>
                <a:ea typeface="Heiti SC Medium" pitchFamily="2" charset="-128"/>
              </a:rPr>
              <a:t>18 </a:t>
            </a:r>
            <a:r>
              <a:rPr kumimoji="1" lang="zh-TW" altLang="en-US" sz="4400" b="1" dirty="0">
                <a:solidFill>
                  <a:srgbClr val="FFC000"/>
                </a:solidFill>
                <a:latin typeface="Heiti SC Medium" pitchFamily="2" charset="-128"/>
                <a:ea typeface="Heiti SC Medium" pitchFamily="2" charset="-128"/>
              </a:rPr>
              <a:t>但 我 说 ， 人 没 有 听 见 麽 ？ 诚 然 听 见 了 。 他 们 的 声 音 传 遍 天 下 ； 他 们 的 言 语 传 到 地 极 。</a:t>
            </a:r>
          </a:p>
          <a:p>
            <a:pPr>
              <a:tabLst>
                <a:tab pos="1330325" algn="l"/>
              </a:tabLst>
            </a:pPr>
            <a:r>
              <a:rPr kumimoji="1" lang="en-US" altLang="zh-TW" sz="4000" b="1" dirty="0">
                <a:latin typeface="Heiti SC Medium" pitchFamily="2" charset="-128"/>
                <a:ea typeface="Heiti SC Medium" pitchFamily="2" charset="-128"/>
              </a:rPr>
              <a:t>18 But I ask, “Didn’t they hear?” Certainly they did! In </a:t>
            </a:r>
            <a:r>
              <a:rPr kumimoji="1" lang="en-US" altLang="zh-TW" sz="4000" b="1" dirty="0" err="1">
                <a:latin typeface="Heiti SC Medium" pitchFamily="2" charset="-128"/>
                <a:ea typeface="Heiti SC Medium" pitchFamily="2" charset="-128"/>
              </a:rPr>
              <a:t>fact,“Their</a:t>
            </a:r>
            <a:r>
              <a:rPr kumimoji="1" lang="en-US" altLang="zh-TW" sz="4000" b="1" dirty="0">
                <a:latin typeface="Heiti SC Medium" pitchFamily="2" charset="-128"/>
                <a:ea typeface="Heiti SC Medium" pitchFamily="2" charset="-128"/>
              </a:rPr>
              <a:t> voice has gone out into the whole world, and their words to the ends of the earth.”</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420576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6139" y="327280"/>
            <a:ext cx="10285201"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10:19</a:t>
            </a:r>
          </a:p>
          <a:p>
            <a:pPr>
              <a:tabLst>
                <a:tab pos="1330325" algn="l"/>
              </a:tabLst>
            </a:pPr>
            <a:r>
              <a:rPr kumimoji="1" lang="en-US" altLang="zh-TW" sz="4400" b="1" dirty="0">
                <a:solidFill>
                  <a:srgbClr val="FFC000"/>
                </a:solidFill>
                <a:latin typeface="Heiti SC Medium" pitchFamily="2" charset="-128"/>
                <a:ea typeface="Heiti SC Medium" pitchFamily="2" charset="-128"/>
              </a:rPr>
              <a:t>19 </a:t>
            </a:r>
            <a:r>
              <a:rPr kumimoji="1" lang="zh-TW" altLang="en-US" sz="4400" b="1" dirty="0">
                <a:solidFill>
                  <a:srgbClr val="FFC000"/>
                </a:solidFill>
                <a:latin typeface="Heiti SC Medium" pitchFamily="2" charset="-128"/>
                <a:ea typeface="Heiti SC Medium" pitchFamily="2" charset="-128"/>
              </a:rPr>
              <a:t>我 再 说 ， 以 色 列 人 不 知 道 麽 ？ 先 有 摩 西 说 ： 我 要 用 那 不 成 子 民 的 ， 惹 动 你 们 的 愤 恨 ； 我 要 用 那 无 知 的 民 触 动 你 们 的 怒 气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19 Again I ask, “Did Israel not understand?” Moses was the first to say,</a:t>
            </a:r>
          </a:p>
          <a:p>
            <a:pPr>
              <a:tabLst>
                <a:tab pos="1330325" algn="l"/>
              </a:tabLst>
            </a:pPr>
            <a:r>
              <a:rPr kumimoji="1" lang="en-US" altLang="zh-TW" sz="3600" b="1" dirty="0">
                <a:latin typeface="Heiti SC Medium" pitchFamily="2" charset="-128"/>
                <a:ea typeface="Heiti SC Medium" pitchFamily="2" charset="-128"/>
              </a:rPr>
              <a:t>“I will make you jealous by those who are not a nation; </a:t>
            </a:r>
            <a:r>
              <a:rPr kumimoji="1" lang="zh-TW" altLang="en-US" sz="3600" b="1" dirty="0">
                <a:latin typeface="Heiti SC Medium" pitchFamily="2" charset="-128"/>
                <a:ea typeface="Heiti SC Medium" pitchFamily="2" charset="-128"/>
              </a:rPr>
              <a:t> </a:t>
            </a:r>
            <a:r>
              <a:rPr kumimoji="1" lang="en-US" altLang="zh-TW" sz="3600" b="1" dirty="0">
                <a:latin typeface="Heiti SC Medium" pitchFamily="2" charset="-128"/>
                <a:ea typeface="Heiti SC Medium" pitchFamily="2" charset="-128"/>
              </a:rPr>
              <a:t>I will make you angry</a:t>
            </a:r>
          </a:p>
          <a:p>
            <a:pPr>
              <a:tabLst>
                <a:tab pos="1330325" algn="l"/>
              </a:tabLst>
            </a:pPr>
            <a:r>
              <a:rPr kumimoji="1" lang="en-US" altLang="zh-TW" sz="3600" b="1" dirty="0">
                <a:latin typeface="Heiti SC Medium" pitchFamily="2" charset="-128"/>
                <a:ea typeface="Heiti SC Medium" pitchFamily="2" charset="-128"/>
              </a:rPr>
              <a:t>    by a nation that doesn’t understand.”</a:t>
            </a:r>
            <a:endParaRPr kumimoji="1" lang="zh-TW" altLang="en-US" sz="3600" b="1" dirty="0">
              <a:latin typeface="Heiti SC Medium" pitchFamily="2" charset="-128"/>
              <a:ea typeface="Heiti SC Medium" pitchFamily="2" charset="-128"/>
            </a:endParaRPr>
          </a:p>
        </p:txBody>
      </p:sp>
    </p:spTree>
    <p:extLst>
      <p:ext uri="{BB962C8B-B14F-4D97-AF65-F5344CB8AC3E}">
        <p14:creationId xmlns:p14="http://schemas.microsoft.com/office/powerpoint/2010/main" val="16980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145</TotalTime>
  <Words>1303</Words>
  <Application>Microsoft Macintosh PowerPoint</Application>
  <PresentationFormat>寬螢幕</PresentationFormat>
  <Paragraphs>82</Paragraphs>
  <Slides>22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Heiti SC Medium</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21</cp:revision>
  <dcterms:created xsi:type="dcterms:W3CDTF">2021-01-06T18:08:20Z</dcterms:created>
  <dcterms:modified xsi:type="dcterms:W3CDTF">2021-01-21T18:20:06Z</dcterms:modified>
</cp:coreProperties>
</file>