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934" r:id="rId3"/>
    <p:sldId id="2893" r:id="rId4"/>
    <p:sldId id="2894" r:id="rId5"/>
    <p:sldId id="2895" r:id="rId6"/>
    <p:sldId id="2896" r:id="rId7"/>
    <p:sldId id="2897" r:id="rId8"/>
    <p:sldId id="2898" r:id="rId9"/>
    <p:sldId id="2899" r:id="rId10"/>
    <p:sldId id="2900" r:id="rId11"/>
    <p:sldId id="2901" r:id="rId12"/>
    <p:sldId id="2902" r:id="rId13"/>
    <p:sldId id="2903" r:id="rId14"/>
    <p:sldId id="2905" r:id="rId15"/>
    <p:sldId id="2906" r:id="rId16"/>
    <p:sldId id="2904" r:id="rId17"/>
    <p:sldId id="2907" r:id="rId18"/>
    <p:sldId id="2908" r:id="rId19"/>
    <p:sldId id="2873" r:id="rId20"/>
    <p:sldId id="290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FEC246"/>
    <a:srgbClr val="300D33"/>
    <a:srgbClr val="D883FF"/>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33"/>
    <p:restoredTop sz="96327"/>
  </p:normalViewPr>
  <p:slideViewPr>
    <p:cSldViewPr snapToGrid="0" snapToObjects="1">
      <p:cViewPr varScale="1">
        <p:scale>
          <a:sx n="137" d="100"/>
          <a:sy n="137" d="100"/>
        </p:scale>
        <p:origin x="20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1/25/22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1/25/22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latin typeface="Yu Gothic UI" panose="020B0500000000000000" pitchFamily="34" charset="-128"/>
                <a:ea typeface="Yu Gothic UI" panose="020B0500000000000000" pitchFamily="34" charset="-128"/>
              </a:rPr>
              <a:t>In House</a:t>
            </a:r>
          </a:p>
          <a:p>
            <a:pPr algn="ctr"/>
            <a:r>
              <a:rPr kumimoji="1" lang="en-US" altLang="zh-TW" sz="4400" dirty="0">
                <a:latin typeface="Yu Gothic UI" panose="020B0500000000000000" pitchFamily="34" charset="-128"/>
                <a:ea typeface="Yu Gothic UI" panose="020B0500000000000000" pitchFamily="34" charset="-128"/>
              </a:rPr>
              <a:t>WI-FI Network = Listen Everywhere</a:t>
            </a:r>
          </a:p>
          <a:p>
            <a:pPr algn="ctr"/>
            <a:r>
              <a:rPr kumimoji="1" lang="en-US" altLang="zh-TW" sz="4400" dirty="0">
                <a:latin typeface="Yu Gothic UI" panose="020B0500000000000000" pitchFamily="34" charset="-128"/>
                <a:ea typeface="Yu Gothic UI" panose="020B0500000000000000" pitchFamily="34" charset="-128"/>
              </a:rPr>
              <a:t>Password: 12345678</a:t>
            </a:r>
          </a:p>
          <a:p>
            <a:pPr algn="ctr"/>
            <a:r>
              <a:rPr kumimoji="1" lang="en-US" altLang="zh-TW" sz="4400" dirty="0">
                <a:latin typeface="Yu Gothic UI" panose="020B0500000000000000" pitchFamily="34" charset="-128"/>
                <a:ea typeface="Yu Gothic UI" panose="020B0500000000000000" pitchFamily="34" charset="-128"/>
              </a:rPr>
              <a:t>Open </a:t>
            </a:r>
            <a:r>
              <a:rPr kumimoji="1" lang="en-US" altLang="zh-TW" sz="4400" b="1" dirty="0">
                <a:latin typeface="Yu Gothic UI" panose="020B0500000000000000" pitchFamily="34" charset="-128"/>
                <a:ea typeface="Yu Gothic UI" panose="020B0500000000000000" pitchFamily="34" charset="-128"/>
              </a:rPr>
              <a:t>Listen</a:t>
            </a:r>
            <a:r>
              <a:rPr kumimoji="1" lang="en-US" altLang="zh-TW" sz="4400" dirty="0">
                <a:latin typeface="Yu Gothic UI" panose="020B0500000000000000" pitchFamily="34" charset="-128"/>
                <a:ea typeface="Yu Gothic UI" panose="020B0500000000000000" pitchFamily="34" charset="-128"/>
              </a:rPr>
              <a:t> </a:t>
            </a:r>
            <a:r>
              <a:rPr kumimoji="1" lang="en-US" altLang="zh-TW" sz="4400" b="1" dirty="0">
                <a:latin typeface="Yu Gothic UI" panose="020B0500000000000000" pitchFamily="34" charset="-128"/>
                <a:ea typeface="Yu Gothic UI" panose="020B0500000000000000" pitchFamily="34" charset="-128"/>
              </a:rPr>
              <a:t>Everywhere </a:t>
            </a:r>
            <a:r>
              <a:rPr kumimoji="1" lang="en-US" altLang="zh-TW" sz="4400" dirty="0">
                <a:latin typeface="Yu Gothic UI" panose="020B0500000000000000" pitchFamily="34" charset="-128"/>
                <a:ea typeface="Yu Gothic UI" panose="020B0500000000000000" pitchFamily="34" charset="-128"/>
              </a:rPr>
              <a:t>App</a:t>
            </a:r>
            <a:endParaRPr kumimoji="1" lang="en-US" altLang="zh-TW" sz="1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76830" y="866904"/>
            <a:ext cx="8897311" cy="427809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17 </a:t>
            </a:r>
            <a:r>
              <a:rPr kumimoji="1" lang="zh-TW" altLang="en-US" sz="3600" b="1" dirty="0">
                <a:solidFill>
                  <a:srgbClr val="FFC000"/>
                </a:solidFill>
                <a:latin typeface="Yu Gothic UI" panose="020B0500000000000000" pitchFamily="34" charset="-128"/>
                <a:ea typeface="Yu Gothic UI" panose="020B0500000000000000" pitchFamily="34" charset="-128"/>
              </a:rPr>
              <a:t>只 要 照 耶 和 华 ─ 你 神 所 吩 咐 的 将 这 赫 人 、 亚 摩 利 人 、 迦 南 人 、 比 利 洗 人 、 希 未 人 、 耶 布 斯 人 都 灭 绝 净 尽 ，</a:t>
            </a:r>
            <a:r>
              <a:rPr kumimoji="1" lang="en-US" altLang="zh-TW" sz="3600" b="1" dirty="0">
                <a:solidFill>
                  <a:srgbClr val="FFC000"/>
                </a:solidFill>
                <a:latin typeface="Yu Gothic UI" panose="020B0500000000000000" pitchFamily="34" charset="-128"/>
                <a:ea typeface="Yu Gothic UI" panose="020B0500000000000000" pitchFamily="34" charset="-128"/>
              </a:rPr>
              <a:t>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17 Completely destroy[a] them—the Hittites, Amorites, Canaanites, Perizzites, Hivites and Jebusites—as the Lord your God has commanded you.</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3083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38329" y="953531"/>
            <a:ext cx="8897311" cy="27392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歌 林 多 後 書 </a:t>
            </a:r>
            <a:r>
              <a:rPr kumimoji="1" lang="en-US" altLang="zh-TW" sz="3600" b="1" dirty="0">
                <a:latin typeface="Yu Gothic UI" panose="020B0500000000000000" pitchFamily="34" charset="-128"/>
                <a:ea typeface="Yu Gothic UI" panose="020B0500000000000000" pitchFamily="34" charset="-128"/>
              </a:rPr>
              <a:t>2 Corinthians 11:14</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14 </a:t>
            </a:r>
            <a:r>
              <a:rPr kumimoji="1" lang="zh-TW" altLang="en-US" sz="3600" b="1" dirty="0">
                <a:solidFill>
                  <a:srgbClr val="FFC000"/>
                </a:solidFill>
                <a:latin typeface="Yu Gothic UI" panose="020B0500000000000000" pitchFamily="34" charset="-128"/>
                <a:ea typeface="Yu Gothic UI" panose="020B0500000000000000" pitchFamily="34" charset="-128"/>
              </a:rPr>
              <a:t>这 也 不 足 为 怪 ， 因 为 连 撒 但 也 装 作 光 明 的 天 使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14 And no wonder, for Satan himself masquerades as an angel of light.</a:t>
            </a:r>
          </a:p>
        </p:txBody>
      </p:sp>
    </p:spTree>
    <p:extLst>
      <p:ext uri="{BB962C8B-B14F-4D97-AF65-F5344CB8AC3E}">
        <p14:creationId xmlns:p14="http://schemas.microsoft.com/office/powerpoint/2010/main" val="146923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63459" y="766732"/>
            <a:ext cx="8897311" cy="532453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馬 太 福 音 </a:t>
            </a:r>
            <a:r>
              <a:rPr kumimoji="1" lang="en-US" altLang="zh-TW" sz="3600" b="1" dirty="0">
                <a:latin typeface="Yu Gothic UI" panose="020B0500000000000000" pitchFamily="34" charset="-128"/>
                <a:ea typeface="Yu Gothic UI" panose="020B0500000000000000" pitchFamily="34" charset="-128"/>
              </a:rPr>
              <a:t>Matthew 4:2-4</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 </a:t>
            </a:r>
            <a:r>
              <a:rPr kumimoji="1" lang="zh-TW" altLang="en-US" sz="3600" b="1" dirty="0">
                <a:solidFill>
                  <a:srgbClr val="FFC000"/>
                </a:solidFill>
                <a:latin typeface="Yu Gothic UI" panose="020B0500000000000000" pitchFamily="34" charset="-128"/>
                <a:ea typeface="Yu Gothic UI" panose="020B0500000000000000" pitchFamily="34" charset="-128"/>
              </a:rPr>
              <a:t>他 禁 食 四 十 昼 夜 ， 後 来 就 饿 了 。</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 </a:t>
            </a:r>
            <a:r>
              <a:rPr kumimoji="1" lang="zh-TW" altLang="en-US" sz="3600" b="1" dirty="0">
                <a:solidFill>
                  <a:srgbClr val="FFC000"/>
                </a:solidFill>
                <a:latin typeface="Yu Gothic UI" panose="020B0500000000000000" pitchFamily="34" charset="-128"/>
                <a:ea typeface="Yu Gothic UI" panose="020B0500000000000000" pitchFamily="34" charset="-128"/>
              </a:rPr>
              <a:t>那 试 探 人 的 进 前 来 ， 对 他 说 ： 你 若 是 神 的 儿 子 ， 可 以 吩 咐 这 些 石 头 变 成 食 物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2 After fasting forty days and forty nights, he was hungry.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3 The tempter came to him and said, “If you are the Son of God, tell these stones to become bread.”</a:t>
            </a:r>
          </a:p>
        </p:txBody>
      </p:sp>
    </p:spTree>
    <p:extLst>
      <p:ext uri="{BB962C8B-B14F-4D97-AF65-F5344CB8AC3E}">
        <p14:creationId xmlns:p14="http://schemas.microsoft.com/office/powerpoint/2010/main" val="70005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24957" y="1040158"/>
            <a:ext cx="8897311" cy="323165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4 </a:t>
            </a:r>
            <a:r>
              <a:rPr kumimoji="1" lang="zh-TW" altLang="en-US" sz="3600" b="1" dirty="0">
                <a:solidFill>
                  <a:srgbClr val="FFC000"/>
                </a:solidFill>
                <a:latin typeface="Yu Gothic UI" panose="020B0500000000000000" pitchFamily="34" charset="-128"/>
                <a:ea typeface="Yu Gothic UI" panose="020B0500000000000000" pitchFamily="34" charset="-128"/>
              </a:rPr>
              <a:t>耶 稣 却 回 答 说 ： 经 上 记 着 说 ： 人 活 着 ， 不 是 单 靠 食 物 ， 乃 是 靠 神 口 里 所 出 的 一 切 话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4 Jesus answered, “It is written: ‘Man shall not live on bread alone, but on every word that comes from the mouth of God.’</a:t>
            </a:r>
          </a:p>
        </p:txBody>
      </p:sp>
    </p:spTree>
    <p:extLst>
      <p:ext uri="{BB962C8B-B14F-4D97-AF65-F5344CB8AC3E}">
        <p14:creationId xmlns:p14="http://schemas.microsoft.com/office/powerpoint/2010/main" val="20479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73084" y="872610"/>
            <a:ext cx="8897311" cy="323165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馬 太 福 音 </a:t>
            </a:r>
            <a:r>
              <a:rPr kumimoji="1" lang="en-US" altLang="zh-TW" sz="3600" b="1" dirty="0">
                <a:latin typeface="Yu Gothic UI" panose="020B0500000000000000" pitchFamily="34" charset="-128"/>
                <a:ea typeface="Yu Gothic UI" panose="020B0500000000000000" pitchFamily="34" charset="-128"/>
              </a:rPr>
              <a:t>Matthew 4:5-7</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5 </a:t>
            </a:r>
            <a:r>
              <a:rPr kumimoji="1" lang="zh-TW" altLang="en-US" sz="3600" b="1" dirty="0">
                <a:solidFill>
                  <a:srgbClr val="FFC000"/>
                </a:solidFill>
                <a:latin typeface="Yu Gothic UI" panose="020B0500000000000000" pitchFamily="34" charset="-128"/>
                <a:ea typeface="Yu Gothic UI" panose="020B0500000000000000" pitchFamily="34" charset="-128"/>
              </a:rPr>
              <a:t>魔 鬼 就 带 他 进 了 圣 城 ， 叫 他 站 在 殿 顶 上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5 Then the devil took him to the holy city and had him stand on the highest point of the temple. </a:t>
            </a:r>
          </a:p>
        </p:txBody>
      </p:sp>
    </p:spTree>
    <p:extLst>
      <p:ext uri="{BB962C8B-B14F-4D97-AF65-F5344CB8AC3E}">
        <p14:creationId xmlns:p14="http://schemas.microsoft.com/office/powerpoint/2010/main" val="1987416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63459" y="766732"/>
            <a:ext cx="8897311"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6 </a:t>
            </a:r>
            <a:r>
              <a:rPr kumimoji="1" lang="zh-TW" altLang="en-US" sz="3600" b="1" dirty="0">
                <a:solidFill>
                  <a:srgbClr val="FFC000"/>
                </a:solidFill>
                <a:latin typeface="Yu Gothic UI" panose="020B0500000000000000" pitchFamily="34" charset="-128"/>
                <a:ea typeface="Yu Gothic UI" panose="020B0500000000000000" pitchFamily="34" charset="-128"/>
              </a:rPr>
              <a:t>对 他 说 ： 你 若 是 神 的 儿 子 ， 可 以 跳 下 去 ， 因 为 经 上 记 着 说 ： 主 要 为 你 吩 咐 他 的 使 者 用 手 托 着 你 ， 免 得 你 的 脚 碰 在 石 头 上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6 “If you are the Son of God,” he said, “throw yourself down. For it is written:</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“‘He will command his angels concerning you,</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    and they will lift you up in their hands,</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    so that you will not strike your foot against a stone.’”</a:t>
            </a:r>
          </a:p>
        </p:txBody>
      </p:sp>
    </p:spTree>
    <p:extLst>
      <p:ext uri="{BB962C8B-B14F-4D97-AF65-F5344CB8AC3E}">
        <p14:creationId xmlns:p14="http://schemas.microsoft.com/office/powerpoint/2010/main" val="310778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001961" y="978488"/>
            <a:ext cx="8897311" cy="218521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7 </a:t>
            </a:r>
            <a:r>
              <a:rPr kumimoji="1" lang="zh-TW" altLang="en-US" sz="3600" b="1" dirty="0">
                <a:solidFill>
                  <a:srgbClr val="FFC000"/>
                </a:solidFill>
                <a:latin typeface="Yu Gothic UI" panose="020B0500000000000000" pitchFamily="34" charset="-128"/>
                <a:ea typeface="Yu Gothic UI" panose="020B0500000000000000" pitchFamily="34" charset="-128"/>
              </a:rPr>
              <a:t>耶 稣 对 他 说 ： 经 上 又 记 着 说 ： 不 可 试 探 主 ─ 你 的 神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7 Jesus answered him, “It is also written: ‘Do not put the Lord your God to the test.’</a:t>
            </a:r>
          </a:p>
        </p:txBody>
      </p:sp>
    </p:spTree>
    <p:extLst>
      <p:ext uri="{BB962C8B-B14F-4D97-AF65-F5344CB8AC3E}">
        <p14:creationId xmlns:p14="http://schemas.microsoft.com/office/powerpoint/2010/main" val="1656552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73084" y="872610"/>
            <a:ext cx="8897311"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馬 太 福 音 </a:t>
            </a:r>
            <a:r>
              <a:rPr kumimoji="1" lang="en-US" altLang="zh-TW" sz="3600" b="1" dirty="0">
                <a:latin typeface="Yu Gothic UI" panose="020B0500000000000000" pitchFamily="34" charset="-128"/>
                <a:ea typeface="Yu Gothic UI" panose="020B0500000000000000" pitchFamily="34" charset="-128"/>
              </a:rPr>
              <a:t>Matthew 4:8-10</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8 </a:t>
            </a:r>
            <a:r>
              <a:rPr kumimoji="1" lang="zh-TW" altLang="en-US" sz="3600" b="1" dirty="0">
                <a:solidFill>
                  <a:srgbClr val="FFC000"/>
                </a:solidFill>
                <a:latin typeface="Yu Gothic UI" panose="020B0500000000000000" pitchFamily="34" charset="-128"/>
                <a:ea typeface="Yu Gothic UI" panose="020B0500000000000000" pitchFamily="34" charset="-128"/>
              </a:rPr>
              <a:t>魔 鬼 又 带 他 上 了 一 座 最 高 的 山 ， 将 世 上 的 万 国 与 万 国 的 荣 华 都 指 给 他 看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8 Again, the devil took him to a very high mountain and showed him all the kingdoms of the world and their splendor. </a:t>
            </a:r>
          </a:p>
        </p:txBody>
      </p:sp>
    </p:spTree>
    <p:extLst>
      <p:ext uri="{BB962C8B-B14F-4D97-AF65-F5344CB8AC3E}">
        <p14:creationId xmlns:p14="http://schemas.microsoft.com/office/powerpoint/2010/main" val="28645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53833" y="766732"/>
            <a:ext cx="8897311" cy="532453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9 </a:t>
            </a:r>
            <a:r>
              <a:rPr kumimoji="1" lang="zh-TW" altLang="en-US" sz="3600" b="1" dirty="0">
                <a:solidFill>
                  <a:srgbClr val="FFC000"/>
                </a:solidFill>
                <a:latin typeface="Yu Gothic UI" panose="020B0500000000000000" pitchFamily="34" charset="-128"/>
                <a:ea typeface="Yu Gothic UI" panose="020B0500000000000000" pitchFamily="34" charset="-128"/>
              </a:rPr>
              <a:t>对 他 说 ： 你 若 俯 伏 拜 我 ， 我 就 把 这 一 切 都 赐 给 你 。</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10 </a:t>
            </a:r>
            <a:r>
              <a:rPr kumimoji="1" lang="zh-TW" altLang="en-US" sz="3600" b="1" dirty="0">
                <a:solidFill>
                  <a:srgbClr val="FFC000"/>
                </a:solidFill>
                <a:latin typeface="Yu Gothic UI" panose="020B0500000000000000" pitchFamily="34" charset="-128"/>
                <a:ea typeface="Yu Gothic UI" panose="020B0500000000000000" pitchFamily="34" charset="-128"/>
              </a:rPr>
              <a:t>耶 稣 说 ： 撒 但 ， 退 去 罢 ！ 因 为 经 上 记 着 说 ： 当 拜 主 你 的 神 ， 单 要 事 奉 他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9 “All this I will give you,” he said, “if you will bow down and worship me.”</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10 Jesus said to him, “Away from me, Satan! For it is written: ‘Worship the Lord your God, and serve him only.’</a:t>
            </a:r>
          </a:p>
        </p:txBody>
      </p:sp>
    </p:spTree>
    <p:extLst>
      <p:ext uri="{BB962C8B-B14F-4D97-AF65-F5344CB8AC3E}">
        <p14:creationId xmlns:p14="http://schemas.microsoft.com/office/powerpoint/2010/main" val="63280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64849" y="2290227"/>
            <a:ext cx="8897311" cy="31085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真理不能改变生命</a:t>
            </a: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而要懂得</a:t>
            </a:r>
            <a:r>
              <a:rPr kumimoji="1" lang="en-US" altLang="zh-TW" sz="4400" b="1" dirty="0">
                <a:solidFill>
                  <a:srgbClr val="FFC000"/>
                </a:solidFill>
                <a:latin typeface="Yu Gothic UI" panose="020B0500000000000000" pitchFamily="34" charset="-128"/>
                <a:ea typeface="Yu Gothic UI" panose="020B0500000000000000" pitchFamily="34" charset="-128"/>
              </a:rPr>
              <a:t> </a:t>
            </a:r>
            <a:r>
              <a:rPr kumimoji="1" lang="en-US" altLang="zh-TW" sz="4400" b="1" dirty="0">
                <a:solidFill>
                  <a:srgbClr val="FFFF00"/>
                </a:solidFill>
                <a:latin typeface="Yu Gothic UI" panose="020B0500000000000000" pitchFamily="34" charset="-128"/>
                <a:ea typeface="Yu Gothic UI" panose="020B0500000000000000" pitchFamily="34" charset="-128"/>
              </a:rPr>
              <a:t>“</a:t>
            </a:r>
            <a:r>
              <a:rPr kumimoji="1" lang="zh-TW" altLang="en-US" sz="4400" b="1" dirty="0">
                <a:solidFill>
                  <a:srgbClr val="FFFF00"/>
                </a:solidFill>
                <a:latin typeface="Yu Gothic UI" panose="020B0500000000000000" pitchFamily="34" charset="-128"/>
                <a:ea typeface="Yu Gothic UI" panose="020B0500000000000000" pitchFamily="34" charset="-128"/>
              </a:rPr>
              <a:t>运用真理</a:t>
            </a:r>
            <a:r>
              <a:rPr kumimoji="1" lang="en-US" altLang="zh-TW" sz="4400" b="1" dirty="0">
                <a:solidFill>
                  <a:srgbClr val="FFFF00"/>
                </a:solidFill>
                <a:latin typeface="Yu Gothic UI" panose="020B0500000000000000" pitchFamily="34" charset="-128"/>
                <a:ea typeface="Yu Gothic UI" panose="020B0500000000000000" pitchFamily="34" charset="-128"/>
              </a:rPr>
              <a:t>” </a:t>
            </a:r>
            <a:r>
              <a:rPr kumimoji="1" lang="zh-TW" altLang="en-US" sz="4400" b="1" dirty="0">
                <a:solidFill>
                  <a:srgbClr val="FFC000"/>
                </a:solidFill>
                <a:latin typeface="Yu Gothic UI" panose="020B0500000000000000" pitchFamily="34" charset="-128"/>
                <a:ea typeface="Yu Gothic UI" panose="020B0500000000000000" pitchFamily="34" charset="-128"/>
              </a:rPr>
              <a:t>才能改变生命</a:t>
            </a: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Truth does not change your Life</a:t>
            </a: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Life will only change when You live</a:t>
            </a:r>
          </a:p>
          <a:p>
            <a:pPr algn="ctr">
              <a:tabLst>
                <a:tab pos="1330325" algn="l"/>
              </a:tabLst>
            </a:pPr>
            <a:r>
              <a:rPr kumimoji="1" lang="en-US" altLang="zh-TW" sz="3600" b="1" dirty="0">
                <a:solidFill>
                  <a:srgbClr val="FFFF00"/>
                </a:solidFill>
                <a:latin typeface="Yu Gothic UI" panose="020B0500000000000000" pitchFamily="34" charset="-128"/>
                <a:ea typeface="Yu Gothic UI" panose="020B0500000000000000" pitchFamily="34" charset="-128"/>
              </a:rPr>
              <a:t> - out the Truth</a:t>
            </a:r>
          </a:p>
        </p:txBody>
      </p:sp>
    </p:spTree>
    <p:extLst>
      <p:ext uri="{BB962C8B-B14F-4D97-AF65-F5344CB8AC3E}">
        <p14:creationId xmlns:p14="http://schemas.microsoft.com/office/powerpoint/2010/main" val="115601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DA78FFB-D2B0-254D-BB55-5BB29FACEF1D}"/>
              </a:ext>
            </a:extLst>
          </p:cNvPr>
          <p:cNvPicPr>
            <a:picLocks noChangeAspect="1"/>
          </p:cNvPicPr>
          <p:nvPr/>
        </p:nvPicPr>
        <p:blipFill rotWithShape="1">
          <a:blip r:embed="rId2"/>
          <a:srcRect l="3723" r="7388"/>
          <a:stretch/>
        </p:blipFill>
        <p:spPr>
          <a:xfrm>
            <a:off x="0" y="0"/>
            <a:ext cx="12192000" cy="6858000"/>
          </a:xfrm>
          <a:prstGeom prst="rect">
            <a:avLst/>
          </a:prstGeom>
        </p:spPr>
      </p:pic>
      <p:sp>
        <p:nvSpPr>
          <p:cNvPr id="2" name="Title 1">
            <a:extLst>
              <a:ext uri="{FF2B5EF4-FFF2-40B4-BE49-F238E27FC236}">
                <a16:creationId xmlns:a16="http://schemas.microsoft.com/office/drawing/2014/main" id="{E3ECC635-EC88-574F-AC20-761E949FC67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zh-TW" altLang="en-US" sz="2800" dirty="0">
                <a:solidFill>
                  <a:schemeClr val="tx1">
                    <a:lumMod val="85000"/>
                    <a:lumOff val="15000"/>
                  </a:schemeClr>
                </a:solidFill>
                <a:latin typeface="Yu Gothic UI" panose="020B0500000000000000" pitchFamily="34" charset="-128"/>
                <a:ea typeface="Yu Gothic UI" panose="020B0500000000000000" pitchFamily="34" charset="-128"/>
              </a:rPr>
              <a:t>房正豪牧師</a:t>
            </a:r>
            <a:r>
              <a:rPr lang="en-US" altLang="zh-TW" sz="2800" dirty="0">
                <a:solidFill>
                  <a:schemeClr val="tx1">
                    <a:lumMod val="85000"/>
                    <a:lumOff val="15000"/>
                  </a:schemeClr>
                </a:solidFill>
                <a:latin typeface="Yu Gothic UI" panose="020B0500000000000000" pitchFamily="34" charset="-128"/>
                <a:ea typeface="Yu Gothic UI" panose="020B0500000000000000" pitchFamily="34" charset="-128"/>
              </a:rPr>
              <a:t> </a:t>
            </a:r>
            <a:r>
              <a:rPr lang="en-US" sz="2800" dirty="0">
                <a:solidFill>
                  <a:schemeClr val="tx1">
                    <a:lumMod val="85000"/>
                    <a:lumOff val="15000"/>
                  </a:schemeClr>
                </a:solidFill>
                <a:latin typeface="Yu Gothic UI" panose="020B0500000000000000" pitchFamily="34" charset="-128"/>
                <a:ea typeface="Yu Gothic UI" panose="020B0500000000000000" pitchFamily="34" charset="-128"/>
              </a:rPr>
              <a:t>Rev. Steven Fang</a:t>
            </a:r>
          </a:p>
        </p:txBody>
      </p:sp>
    </p:spTree>
    <p:extLst>
      <p:ext uri="{BB962C8B-B14F-4D97-AF65-F5344CB8AC3E}">
        <p14:creationId xmlns:p14="http://schemas.microsoft.com/office/powerpoint/2010/main" val="2452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1602070"/>
            <a:ext cx="8897311" cy="261610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学以致用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Apply what You have learned</a:t>
            </a: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活学活用</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Creatively use what You have learned</a:t>
            </a:r>
          </a:p>
        </p:txBody>
      </p:sp>
    </p:spTree>
    <p:extLst>
      <p:ext uri="{BB962C8B-B14F-4D97-AF65-F5344CB8AC3E}">
        <p14:creationId xmlns:p14="http://schemas.microsoft.com/office/powerpoint/2010/main" val="310924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80578" y="385642"/>
            <a:ext cx="8897311" cy="587853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600" b="1" dirty="0">
                <a:latin typeface="Yu Gothic UI" panose="020B0500000000000000" pitchFamily="34" charset="-128"/>
                <a:ea typeface="Yu Gothic UI" panose="020B0500000000000000" pitchFamily="34" charset="-128"/>
              </a:rPr>
              <a:t>Joshua 9:1-2</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 </a:t>
            </a:r>
            <a:r>
              <a:rPr kumimoji="1" lang="zh-TW" altLang="en-US" sz="3600" b="1" dirty="0">
                <a:solidFill>
                  <a:srgbClr val="FFC000"/>
                </a:solidFill>
                <a:latin typeface="Yu Gothic UI" panose="020B0500000000000000" pitchFamily="34" charset="-128"/>
                <a:ea typeface="Yu Gothic UI" panose="020B0500000000000000" pitchFamily="34" charset="-128"/>
              </a:rPr>
              <a:t>约 但 河 西 ， 住 山 地 、 高 原 ， 并 对 着 利 巴 嫩 山 沿 大 海 一 带 的 诸 王 ， 就 是 赫 人 、 亚 摩 利 人 、 迦 南 人 、 比 利 洗 人 、 希 未 人 、 耶 布 斯 人 的 诸 王 ， 听 见 这 事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1 Now when all the kings west of the Jordan heard about these things—the kings in the hill country, in the western foothills, and along the entire coast of the Mediterranean Sea as far as Lebanon (the kings of the Hittites, Amorites</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4253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28704" y="1146038"/>
            <a:ext cx="8897311" cy="218521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 </a:t>
            </a:r>
            <a:r>
              <a:rPr kumimoji="1" lang="zh-TW" altLang="en-US" sz="3600" b="1" dirty="0">
                <a:solidFill>
                  <a:srgbClr val="FFC000"/>
                </a:solidFill>
                <a:latin typeface="Yu Gothic UI" panose="020B0500000000000000" pitchFamily="34" charset="-128"/>
                <a:ea typeface="Yu Gothic UI" panose="020B0500000000000000" pitchFamily="34" charset="-128"/>
              </a:rPr>
              <a:t>就 都 聚 集 ， 同 心 合 意 的 要 与 约 书 亚 和 以 色 列 人 争 战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2 they came together to wage war against Joshua and Israel.</a:t>
            </a:r>
          </a:p>
        </p:txBody>
      </p:sp>
    </p:spTree>
    <p:extLst>
      <p:ext uri="{BB962C8B-B14F-4D97-AF65-F5344CB8AC3E}">
        <p14:creationId xmlns:p14="http://schemas.microsoft.com/office/powerpoint/2010/main" val="210871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80578" y="385642"/>
            <a:ext cx="8897311" cy="5816977"/>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600" b="1" dirty="0">
                <a:latin typeface="Yu Gothic UI" panose="020B0500000000000000" pitchFamily="34" charset="-128"/>
                <a:ea typeface="Yu Gothic UI" panose="020B0500000000000000" pitchFamily="34" charset="-128"/>
              </a:rPr>
              <a:t>Joshua 9:3-6</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 </a:t>
            </a:r>
            <a:r>
              <a:rPr kumimoji="1" lang="zh-TW" altLang="en-US" sz="3600" b="1" dirty="0">
                <a:solidFill>
                  <a:srgbClr val="FFC000"/>
                </a:solidFill>
                <a:latin typeface="Yu Gothic UI" panose="020B0500000000000000" pitchFamily="34" charset="-128"/>
                <a:ea typeface="Yu Gothic UI" panose="020B0500000000000000" pitchFamily="34" charset="-128"/>
              </a:rPr>
              <a:t>基 遍 的 居 民 听 见 约 书 亚 向 耶 利 哥 和 艾 城 所 行 的 事 ，</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4 </a:t>
            </a:r>
            <a:r>
              <a:rPr kumimoji="1" lang="zh-TW" altLang="en-US" sz="3600" b="1" dirty="0">
                <a:solidFill>
                  <a:srgbClr val="FFC000"/>
                </a:solidFill>
                <a:latin typeface="Yu Gothic UI" panose="020B0500000000000000" pitchFamily="34" charset="-128"/>
                <a:ea typeface="Yu Gothic UI" panose="020B0500000000000000" pitchFamily="34" charset="-128"/>
              </a:rPr>
              <a:t>就 设 诡 计 ， 假 充 使 者 ， 拿 旧 口 袋 和 破 裂 缝 补 的 旧 皮 酒 袋 驮 在 驴 上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3 However, when the people of Gibeon heard what Joshua had done to Jericho and Ai,</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4 they resorted to a ruse: They went as a delegation whose donkeys were loaded with worn-out sacks and old wineskins, cracked and mended.</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3340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57580" y="818779"/>
            <a:ext cx="8897311" cy="323165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5 </a:t>
            </a:r>
            <a:r>
              <a:rPr kumimoji="1" lang="zh-TW" altLang="en-US" sz="3600" b="1" dirty="0">
                <a:solidFill>
                  <a:srgbClr val="FFC000"/>
                </a:solidFill>
                <a:latin typeface="Yu Gothic UI" panose="020B0500000000000000" pitchFamily="34" charset="-128"/>
                <a:ea typeface="Yu Gothic UI" panose="020B0500000000000000" pitchFamily="34" charset="-128"/>
              </a:rPr>
              <a:t>将 补 过 的 旧 鞋 穿 在 脚 上 ， 把 旧 衣 服 穿 在 身 上 ； 他 们 所 带 的 饼 都 是 乾 的 ， 长 了 霉 了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5 They put worn and patched sandals on their feet and wore old clothes. All the bread of their food supply was dry and moldy. </a:t>
            </a:r>
          </a:p>
        </p:txBody>
      </p:sp>
    </p:spTree>
    <p:extLst>
      <p:ext uri="{BB962C8B-B14F-4D97-AF65-F5344CB8AC3E}">
        <p14:creationId xmlns:p14="http://schemas.microsoft.com/office/powerpoint/2010/main" val="180488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09454" y="866905"/>
            <a:ext cx="8897311" cy="3724096"/>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6 </a:t>
            </a:r>
            <a:r>
              <a:rPr kumimoji="1" lang="zh-TW" altLang="en-US" sz="3600" b="1" dirty="0">
                <a:solidFill>
                  <a:srgbClr val="FFC000"/>
                </a:solidFill>
                <a:latin typeface="Yu Gothic UI" panose="020B0500000000000000" pitchFamily="34" charset="-128"/>
                <a:ea typeface="Yu Gothic UI" panose="020B0500000000000000" pitchFamily="34" charset="-128"/>
              </a:rPr>
              <a:t>他 们 到 吉 甲 营 中 见 约 书 亚 ， 对 他 和 以 色 列 人 说 ： 我 们 是 从 远 方 来 的 ， 现 在 求 你 与 我 们 立 约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6 Then they went to Joshua in the camp at Gilgal and said to him and the Israelites, “We have come from a distant country; make a treaty with us.”</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2204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76830" y="1194164"/>
            <a:ext cx="8897311" cy="27392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3600" b="1" dirty="0">
                <a:latin typeface="Yu Gothic UI" panose="020B0500000000000000" pitchFamily="34" charset="-128"/>
                <a:ea typeface="Yu Gothic UI" panose="020B0500000000000000" pitchFamily="34" charset="-128"/>
              </a:rPr>
              <a:t>Joshua 9:14</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14 </a:t>
            </a:r>
            <a:r>
              <a:rPr kumimoji="1" lang="zh-TW" altLang="en-US" sz="3600" b="1" dirty="0">
                <a:solidFill>
                  <a:srgbClr val="FFC000"/>
                </a:solidFill>
                <a:latin typeface="Yu Gothic UI" panose="020B0500000000000000" pitchFamily="34" charset="-128"/>
                <a:ea typeface="Yu Gothic UI" panose="020B0500000000000000" pitchFamily="34" charset="-128"/>
              </a:rPr>
              <a:t>以 色 列 人 受 了 他 们 些 食 物 ， 并 没 有 求 问 耶 和 华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14 The Israelites sampled their provisions but did not inquire of the Lord.</a:t>
            </a:r>
            <a:endParaRPr kumimoji="1" lang="en-US" altLang="zh-TW" sz="2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5698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57580" y="847653"/>
            <a:ext cx="8897311"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申 命 記 </a:t>
            </a:r>
            <a:r>
              <a:rPr kumimoji="1" lang="en-US" altLang="zh-TW" sz="3600" b="1" dirty="0">
                <a:latin typeface="Yu Gothic UI" panose="020B0500000000000000" pitchFamily="34" charset="-128"/>
                <a:ea typeface="Yu Gothic UI" panose="020B0500000000000000" pitchFamily="34" charset="-128"/>
              </a:rPr>
              <a:t>Deuteronomy 20:16-17</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16 </a:t>
            </a:r>
            <a:r>
              <a:rPr kumimoji="1" lang="zh-TW" altLang="en-US" sz="3600" b="1" dirty="0">
                <a:solidFill>
                  <a:srgbClr val="FFC000"/>
                </a:solidFill>
                <a:latin typeface="Yu Gothic UI" panose="020B0500000000000000" pitchFamily="34" charset="-128"/>
                <a:ea typeface="Yu Gothic UI" panose="020B0500000000000000" pitchFamily="34" charset="-128"/>
              </a:rPr>
              <a:t>但 这 些 国 民 的 城 ， 耶 和 华 ─ 你 神 既 赐 你 为 业 ， 其 中 凡 有 气 息 的 ， 一 个 不 可 存 留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16 However, in the cities of the nations the Lord your God is giving you as an inheritance, do not leave alive anything that breathes. </a:t>
            </a:r>
          </a:p>
        </p:txBody>
      </p:sp>
    </p:spTree>
    <p:extLst>
      <p:ext uri="{BB962C8B-B14F-4D97-AF65-F5344CB8AC3E}">
        <p14:creationId xmlns:p14="http://schemas.microsoft.com/office/powerpoint/2010/main" val="2017978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4477</TotalTime>
  <Words>1256</Words>
  <Application>Microsoft Macintosh PowerPoint</Application>
  <PresentationFormat>Widescreen</PresentationFormat>
  <Paragraphs>69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Yu Gothic UI</vt:lpstr>
      <vt:lpstr>Arial</vt:lpstr>
      <vt:lpstr>Century Gothic</vt:lpstr>
      <vt:lpstr>網狀</vt:lpstr>
      <vt:lpstr>PowerPoint Presentation</vt:lpstr>
      <vt:lpstr>房正豪牧師 Rev. Steven Fang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361</cp:revision>
  <cp:lastPrinted>2022-01-25T18:35:24Z</cp:lastPrinted>
  <dcterms:created xsi:type="dcterms:W3CDTF">2021-01-06T18:08:20Z</dcterms:created>
  <dcterms:modified xsi:type="dcterms:W3CDTF">2022-01-25T18:35:52Z</dcterms:modified>
</cp:coreProperties>
</file>