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1223" r:id="rId2"/>
    <p:sldId id="1282" r:id="rId3"/>
    <p:sldId id="1304" r:id="rId4"/>
    <p:sldId id="1305" r:id="rId5"/>
    <p:sldId id="1306" r:id="rId6"/>
    <p:sldId id="1307" r:id="rId7"/>
    <p:sldId id="1310" r:id="rId8"/>
    <p:sldId id="1308" r:id="rId9"/>
    <p:sldId id="1309" r:id="rId10"/>
    <p:sldId id="1311" r:id="rId11"/>
    <p:sldId id="1312" r:id="rId12"/>
    <p:sldId id="1313" r:id="rId13"/>
    <p:sldId id="1314" r:id="rId14"/>
    <p:sldId id="1315" r:id="rId15"/>
    <p:sldId id="1317" r:id="rId16"/>
    <p:sldId id="1318" r:id="rId17"/>
    <p:sldId id="1303" r:id="rId18"/>
    <p:sldId id="1302" r:id="rId19"/>
    <p:sldId id="1320" r:id="rId20"/>
    <p:sldId id="131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122B7"/>
    <a:srgbClr val="22318F"/>
    <a:srgbClr val="002BA0"/>
    <a:srgbClr val="003CD5"/>
    <a:srgbClr val="2E28FF"/>
    <a:srgbClr val="A8B1C0"/>
    <a:srgbClr val="0831A9"/>
    <a:srgbClr val="2C5D98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9" autoAdjust="0"/>
    <p:restoredTop sz="94716" autoAdjust="0"/>
  </p:normalViewPr>
  <p:slideViewPr>
    <p:cSldViewPr snapToGrid="0" snapToObjects="1">
      <p:cViewPr>
        <p:scale>
          <a:sx n="90" d="100"/>
          <a:sy n="90" d="100"/>
        </p:scale>
        <p:origin x="-1296" y="-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10/8/19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10/8/19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jpeg"/><Relationship Id="rId5" Type="http://schemas.microsoft.com/office/2007/relationships/hdphoto" Target="../media/hdphoto3.wdp"/><Relationship Id="rId6" Type="http://schemas.openxmlformats.org/officeDocument/2006/relationships/image" Target="../media/image8.jpeg"/><Relationship Id="rId7" Type="http://schemas.microsoft.com/office/2007/relationships/hdphoto" Target="../media/hdphoto4.wdp"/><Relationship Id="rId8" Type="http://schemas.openxmlformats.org/officeDocument/2006/relationships/image" Target="../media/image9.png"/><Relationship Id="rId9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31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23" y="2264735"/>
            <a:ext cx="780068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54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如何预备迎接大复兴</a:t>
            </a:r>
            <a:endParaRPr kumimoji="1" lang="en-US" altLang="zh-TW" sz="3600" b="1" spc="600" dirty="0" smtClean="0">
              <a:effectLst>
                <a:glow rad="101600">
                  <a:srgbClr val="091F07">
                    <a:alpha val="75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7112" y="421416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 smtClean="0">
                <a:latin typeface="Heiti TC Light"/>
                <a:ea typeface="Heiti TC Light"/>
                <a:cs typeface="Heiti TC Light"/>
              </a:rPr>
              <a:t>房正豪牧師</a:t>
            </a:r>
            <a:endParaRPr kumimoji="1" lang="zh-CN" altLang="en-US" sz="2400" dirty="0"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698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712381"/>
            <a:ext cx="8272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兒童事工繼續成長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LCCC_Office\Desktop\Capture3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1962078" y="2160921"/>
            <a:ext cx="5353121" cy="416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57597" y="2732567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</a:rPr>
              <a:t>20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5729" y="438061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</a:rPr>
              <a:t>5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1467293"/>
            <a:ext cx="827213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小組內造與外展？</a:t>
            </a:r>
            <a:endParaRPr kumimoji="1" lang="en-US" altLang="zh-TW" sz="4800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內造：內部的建造。</a:t>
            </a:r>
            <a:endParaRPr kumimoji="1" lang="en-US" altLang="zh-TW" sz="60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外展：向外的開展。</a:t>
            </a:r>
            <a:endParaRPr kumimoji="1" lang="en-US" altLang="zh-TW" sz="60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1467293"/>
            <a:ext cx="827213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二月底，先有內造的培訓。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三月底，同心來做外展聚會。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627321"/>
            <a:ext cx="827213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小羊想要成長為壯羊。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壯羊需要成長為頭羊。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頭羊需要帶領小羊和壯羊。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9" name="Picture 3" descr="C:\Users\LCCC_Office\Desktop\Captur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06910" y="4489450"/>
            <a:ext cx="178117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LCCC_Office\Desktop\Captur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88085" y="3880556"/>
            <a:ext cx="2160023" cy="266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LCCC_Office\Desktop\Capture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23077" y1="71163" x2="23077" y2="71163"/>
                        <a14:backgroundMark x1="17949" y1="66708" x2="17949" y2="66708"/>
                        <a14:backgroundMark x1="44017" y1="77723" x2="44017" y2="77723"/>
                        <a14:backgroundMark x1="47009" y1="84901" x2="47009" y2="84901"/>
                        <a14:backgroundMark x1="66952" y1="72896" x2="66952" y2="7289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48109" y="3178568"/>
            <a:ext cx="3100468" cy="3568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1467293"/>
            <a:ext cx="827213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我們都要 </a:t>
            </a:r>
            <a:r>
              <a:rPr kumimoji="1" lang="zh-TW" altLang="en-US" sz="66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警醒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禱告！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同心合一 </a:t>
            </a:r>
            <a:r>
              <a:rPr kumimoji="1" lang="zh-TW" altLang="en-US" sz="66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建造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教會！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1467293"/>
            <a:ext cx="827213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（三）腳要走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教會應當是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‘‘</a:t>
            </a:r>
            <a:r>
              <a:rPr kumimoji="1" lang="zh-TW" altLang="en-US" sz="5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現在進行式</a:t>
            </a:r>
            <a:r>
              <a:rPr kumimoji="1" lang="en-US" altLang="zh-TW" sz="5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’’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的教會。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1467293"/>
            <a:ext cx="827213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活水，從自己流出活水！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泉源就是主耶穌！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3" name="Picture 2" descr="螢幕快照 2019-10-02 16.03.3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1" y="703054"/>
            <a:ext cx="7198784" cy="543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06222" y="508532"/>
            <a:ext cx="556594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CN" sz="4800" dirty="0"/>
              <a:t>Word of Life: Sweden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7721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Picture 3" descr="螢幕快照 2019-10-02 16.04.4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2" y="570088"/>
            <a:ext cx="7182556" cy="580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5000" y="570088"/>
            <a:ext cx="556594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CN" sz="4800" dirty="0"/>
              <a:t>Word of Life: Sweden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5549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140" y="1721293"/>
            <a:ext cx="827213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（三）憑信心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701749"/>
            <a:ext cx="7741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使徒行傳 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</a:t>
            </a:r>
          </a:p>
          <a:p>
            <a:pPr>
              <a:lnSpc>
                <a:spcPct val="120000"/>
              </a:lnSpc>
            </a:pPr>
            <a:r>
              <a:rPr kumimoji="1" lang="en-US" altLang="zh-CN" sz="5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37 </a:t>
            </a:r>
            <a:r>
              <a:rPr kumimoji="1" lang="zh-CN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众人听见这话，觉得扎心，就对彼得和其余的使徒说：“弟兄们，我们当怎样行？”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316483"/>
            <a:ext cx="8272130" cy="593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如何预备自己迎接复兴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6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：心要動。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6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：眼要看。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6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：腳要走。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6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：憑信心。</a:t>
            </a: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701749"/>
            <a:ext cx="774155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使徒行傳 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</a:t>
            </a:r>
          </a:p>
          <a:p>
            <a:pPr>
              <a:lnSpc>
                <a:spcPct val="120000"/>
              </a:lnSpc>
            </a:pPr>
            <a:r>
              <a:rPr kumimoji="1" lang="en-US" altLang="zh-CN" sz="5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42 </a:t>
            </a:r>
            <a:r>
              <a:rPr kumimoji="1" lang="zh-CN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都恒心遵守使徒的教训，彼此交接、掰饼、祈祷。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701749"/>
            <a:ext cx="774155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使徒行傳 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</a:t>
            </a:r>
          </a:p>
          <a:p>
            <a:pPr>
              <a:lnSpc>
                <a:spcPct val="120000"/>
              </a:lnSpc>
            </a:pPr>
            <a:r>
              <a:rPr kumimoji="1" lang="en-US" altLang="zh-CN" sz="5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43 </a:t>
            </a:r>
            <a:r>
              <a:rPr kumimoji="1" lang="zh-CN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众人都惧怕，使徒又行了许多奇事神迹。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350874"/>
            <a:ext cx="8272130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CN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1927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CN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CN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1937</a:t>
            </a:r>
          </a:p>
          <a:p>
            <a:pPr algn="ctr">
              <a:lnSpc>
                <a:spcPct val="120000"/>
              </a:lnSpc>
            </a:pPr>
            <a:r>
              <a:rPr kumimoji="1" lang="zh-CN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复兴的春雷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</a:t>
            </a:r>
            <a:r>
              <a:rPr kumimoji="1" lang="zh-CN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山东大复兴</a:t>
            </a:r>
            <a:endParaRPr kumimoji="1" lang="en-US" altLang="zh-TW" sz="4800" b="1" dirty="0" smtClean="0">
              <a:solidFill>
                <a:srgbClr val="FFFF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LCCC_Office\Desktop\Capture 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988289" y="2548399"/>
            <a:ext cx="5565081" cy="386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350874"/>
            <a:ext cx="8272130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1954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阿根廷</a:t>
            </a:r>
            <a:r>
              <a:rPr kumimoji="1" lang="zh-CN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大复兴</a:t>
            </a:r>
            <a:endParaRPr kumimoji="1" lang="en-US" altLang="zh-CN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五十天醫治佈道大會</a:t>
            </a:r>
            <a:endParaRPr kumimoji="1" lang="en-US" altLang="zh-TW" sz="4800" b="1" dirty="0" smtClean="0">
              <a:solidFill>
                <a:srgbClr val="FFFF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LCCC_Office\Desktop\Capture2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r="3812"/>
          <a:stretch>
            <a:fillRect/>
          </a:stretch>
        </p:blipFill>
        <p:spPr bwMode="auto">
          <a:xfrm>
            <a:off x="2913321" y="2548399"/>
            <a:ext cx="3700130" cy="382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1467293"/>
            <a:ext cx="8272130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如何預備自己</a:t>
            </a:r>
            <a:endParaRPr kumimoji="1" lang="en-US" altLang="zh-TW" sz="4800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（一）心要動！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1467293"/>
            <a:ext cx="827213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以基督的心為心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憐憫同情別人的心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1467293"/>
            <a:ext cx="827213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（二）眼要看！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屬靈工程的建造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短期、中程，長期的目標。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6130</TotalTime>
  <Words>213</Words>
  <Application>Microsoft Macintosh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Chiu,Jack 邱清忠</cp:lastModifiedBy>
  <cp:revision>1002</cp:revision>
  <cp:lastPrinted>2019-07-29T22:41:35Z</cp:lastPrinted>
  <dcterms:created xsi:type="dcterms:W3CDTF">2018-07-03T11:08:25Z</dcterms:created>
  <dcterms:modified xsi:type="dcterms:W3CDTF">2019-10-08T23:41:27Z</dcterms:modified>
</cp:coreProperties>
</file>