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95" r:id="rId3"/>
    <p:sldId id="258" r:id="rId4"/>
    <p:sldId id="296" r:id="rId5"/>
    <p:sldId id="314" r:id="rId6"/>
    <p:sldId id="315" r:id="rId7"/>
    <p:sldId id="297" r:id="rId8"/>
    <p:sldId id="298" r:id="rId9"/>
    <p:sldId id="299" r:id="rId10"/>
    <p:sldId id="301" r:id="rId11"/>
    <p:sldId id="300" r:id="rId12"/>
    <p:sldId id="302" r:id="rId13"/>
    <p:sldId id="316" r:id="rId14"/>
    <p:sldId id="317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8" r:id="rId25"/>
    <p:sldId id="312" r:id="rId26"/>
    <p:sldId id="313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830"/>
  </p:normalViewPr>
  <p:slideViewPr>
    <p:cSldViewPr snapToGrid="0">
      <p:cViewPr varScale="1">
        <p:scale>
          <a:sx n="117" d="100"/>
          <a:sy n="117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E9B3-6D18-5C6F-864B-2F7A556C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72094-8083-E152-5774-48D35302F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E7F58-48AC-3ED9-AB2A-91720D3E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5BC17-0D0D-B890-BC9F-78E442B9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6B97-C032-125F-751D-2536712A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0C00-61F5-5ABB-5CE2-8B00F811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A378-0041-CB71-5C5E-D51315B15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5707-7C6B-3344-DBEE-D3EAC37A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B4B9-5059-4D06-40BE-0851B1B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AE2F-FDF7-D4BD-50E5-3D6C3D1B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86D54-241B-FB0B-3333-F3AE44B2D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0226C-AA15-8811-02E0-440A0C7A7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905E-A47C-ED2A-BCE8-E1F0CB8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6A899-709B-0BD0-60F5-DD137F64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A8DF-B939-A15F-1B43-E8C839F5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A263-F4E4-F5F1-16DB-B4E75202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0DEE-1362-4C9F-383B-6AFB8D66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FF65-FDB0-414B-8451-82C2DEAD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B389-518F-874A-D3A1-CA30E847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5DA4-ECC8-0B79-DDAB-89D5BD76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89B5-ACCA-D674-481B-D3DCF4ED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93DA2-F489-0C3F-427D-FBB51D9F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EFE69-0B5E-26AC-CD9E-1AAE57BF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19449-5D41-E3B3-4CE5-EEE3D56D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8C82-6A3E-6299-5A34-34792108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A093-1B2D-30E6-4215-7A55ED57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A52C-9835-532F-3FB7-1929C4660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80EE2-FB57-099C-7FAA-06F6DCEF0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F8106-C8AE-D753-9242-7996C344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EC349-628E-4F9A-B02E-4B5F5B71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4F5B4-F6A4-817B-5075-D78E2409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A5F1-E88C-A25F-2940-894475CD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10675-C874-569E-969C-408007F7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30864-E0B2-E219-C28F-C05B30D6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FD748-26AA-D687-D88B-613258C8E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6FE84-18E3-38AA-AE3D-95DE5D104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BA41D-FF05-01B0-D798-087CAD33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25B21-97CD-0141-1EF9-DFD4FCB0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65700-CAEC-6C15-0888-09F14EFC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47FC-27EF-48F8-69A5-E6E4F1E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58540-DB5D-8DA8-F134-F54D2493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C4F79-3A44-E225-FF9F-400F7862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C1BF8-2704-AD62-8358-8E25F311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2D344-6430-7179-4916-921A4DD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5BBF4-7821-7BBE-ECBD-48FD525F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2C79B-FCB7-E084-3A0C-14D1F897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7CA3-6E0D-53D7-8EF2-D2AA0EC3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A386-9396-442A-657F-6A9D908C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3ABBE-B2F4-002E-B097-874AE7C6A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333B4-6BB9-ED54-1B0B-9B124240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ACE7A-3486-E846-E28E-47ED8CEA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5C771-5D8E-06BD-879A-03B92D55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B15-4FAB-8B0F-5CBC-65436FBB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10D06-AB0E-44FE-1681-5B0ADAE66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B4902-455C-774F-644E-22E4DE7D2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D2097-DFBB-BD03-E6DC-6D644387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09B28-CDCF-7CB5-AFFA-07344D45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01960-07A2-6D6B-C938-3FFFD8D1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780B5-2008-F86F-D7D6-B7C505C7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14B4-82F0-6D29-AE33-BADBA3EA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3130-0ECF-CD8A-CE91-41C781901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5010-DFD5-A544-814F-33955911547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2F57-7DF3-232D-A96B-0F93826D8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665D-37E6-7AB7-1CBA-068BB954C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F7A0-EE8A-FC43-8BAE-53A20C19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E32B1-07D5-E21A-51AC-64314E6D5D41}"/>
              </a:ext>
            </a:extLst>
          </p:cNvPr>
          <p:cNvSpPr txBox="1"/>
          <p:nvPr/>
        </p:nvSpPr>
        <p:spPr>
          <a:xfrm>
            <a:off x="2651235" y="867103"/>
            <a:ext cx="688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旧约五大部分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O.T.5 Parts</a:t>
            </a:r>
            <a:endParaRPr 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597570" y="2393962"/>
            <a:ext cx="3329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2" algn="r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摩西五经
历史书
诗篇智慧书
大先知书
小先知书</a:t>
            </a:r>
            <a:endParaRPr lang="en-US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5E1D2-8306-4AA6-CD78-D78B71ED67E6}"/>
              </a:ext>
            </a:extLst>
          </p:cNvPr>
          <p:cNvSpPr txBox="1"/>
          <p:nvPr/>
        </p:nvSpPr>
        <p:spPr>
          <a:xfrm>
            <a:off x="4926721" y="2371512"/>
            <a:ext cx="6629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17525">
              <a:buFont typeface="+mj-lt"/>
              <a:buAutoNum type="arabicPeriod"/>
            </a:pP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Torah</a:t>
            </a:r>
          </a:p>
          <a:p>
            <a:pPr marL="579438" indent="-517525">
              <a:buFont typeface="+mj-lt"/>
              <a:buAutoNum type="arabicPeriod"/>
            </a:pP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history book</a:t>
            </a:r>
          </a:p>
          <a:p>
            <a:pPr marL="579438" indent="-517525">
              <a:buFont typeface="+mj-lt"/>
              <a:buAutoNum type="arabicPeriod"/>
            </a:pP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Psalms Wisdom</a:t>
            </a:r>
          </a:p>
          <a:p>
            <a:pPr marL="579438" indent="-517525">
              <a:buFont typeface="+mj-lt"/>
              <a:buAutoNum type="arabicPeriod"/>
            </a:pP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Great Prophets</a:t>
            </a:r>
          </a:p>
          <a:p>
            <a:pPr marL="579438" indent="-517525">
              <a:buFont typeface="+mj-lt"/>
              <a:buAutoNum type="arabicPeriod"/>
            </a:pP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Minor Prophets</a:t>
            </a:r>
            <a:endParaRPr 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54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E32B1-07D5-E21A-51AC-64314E6D5D41}"/>
              </a:ext>
            </a:extLst>
          </p:cNvPr>
          <p:cNvSpPr txBox="1"/>
          <p:nvPr/>
        </p:nvSpPr>
        <p:spPr>
          <a:xfrm>
            <a:off x="2651235" y="603333"/>
            <a:ext cx="688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戏剧圣经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Drama Bible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3153104" y="2173244"/>
            <a:ext cx="6096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863" indent="-171450">
              <a:buFont typeface="+mj-lt"/>
              <a:buAutoNum type="arabicPeriod"/>
            </a:pPr>
            <a:r>
              <a:rPr lang="zh-TW" altLang="en-US" sz="60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宣读 </a:t>
            </a:r>
            <a:r>
              <a:rPr lang="en-US" altLang="zh-TW" sz="6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Read out</a:t>
            </a:r>
            <a:r>
              <a:rPr lang="zh-TW" altLang="en-US" sz="60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聆听</a:t>
            </a:r>
            <a:r>
              <a:rPr lang="en-US" altLang="zh-TW" sz="60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6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Listen</a:t>
            </a:r>
            <a:r>
              <a:rPr lang="zh-TW" altLang="en-US" sz="60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宣扬</a:t>
            </a:r>
            <a:r>
              <a:rPr lang="en-US" altLang="zh-TW" sz="60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6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Preach </a:t>
            </a:r>
            <a:endParaRPr lang="en-US" sz="6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2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1E82A2-F6D9-230F-BE16-1F3F123BBAE0}"/>
              </a:ext>
            </a:extLst>
          </p:cNvPr>
          <p:cNvSpPr/>
          <p:nvPr/>
        </p:nvSpPr>
        <p:spPr>
          <a:xfrm>
            <a:off x="3515710" y="378371"/>
            <a:ext cx="4997669" cy="6227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3CF22-2026-CF6F-6B57-9BB8A1445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57" y="753029"/>
            <a:ext cx="3884886" cy="45546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1828BD-FC71-0CED-9377-82FA8242E4D2}"/>
              </a:ext>
            </a:extLst>
          </p:cNvPr>
          <p:cNvSpPr txBox="1"/>
          <p:nvPr/>
        </p:nvSpPr>
        <p:spPr>
          <a:xfrm>
            <a:off x="4072101" y="5461658"/>
            <a:ext cx="38848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Drama bible</a:t>
            </a:r>
          </a:p>
        </p:txBody>
      </p:sp>
    </p:spTree>
    <p:extLst>
      <p:ext uri="{BB962C8B-B14F-4D97-AF65-F5344CB8AC3E}">
        <p14:creationId xmlns:p14="http://schemas.microsoft.com/office/powerpoint/2010/main" val="38757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929367"/>
            <a:ext cx="8378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以西结书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Ezekiel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3: 25~27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人子啊，人必用绳索捆绑你，你就不能出去在他们中间来往。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 And you, son of man, they will tie with ropes; you will be bound so that you cannot go out among the people. </a:t>
            </a:r>
          </a:p>
        </p:txBody>
      </p:sp>
    </p:spTree>
    <p:extLst>
      <p:ext uri="{BB962C8B-B14F-4D97-AF65-F5344CB8AC3E}">
        <p14:creationId xmlns:p14="http://schemas.microsoft.com/office/powerpoint/2010/main" val="184982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1034875"/>
            <a:ext cx="8378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26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我必使你的舌头贴住上膛，以致你哑口，不能作责备他们的人。他们原是悖逆之家。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26 I will make your tongue stick to the roof of your mouth so that you will be silent and unable to rebuke them, for they are a rebellious people.</a:t>
            </a:r>
          </a:p>
        </p:txBody>
      </p:sp>
    </p:spTree>
    <p:extLst>
      <p:ext uri="{BB962C8B-B14F-4D97-AF65-F5344CB8AC3E}">
        <p14:creationId xmlns:p14="http://schemas.microsoft.com/office/powerpoint/2010/main" val="175538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489752"/>
            <a:ext cx="83784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但我对你说话的时候，必使你开口，你就要对他们说，主耶和华如此说。听的可以听，不听的任他不听，因为他们是悖逆之家。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 But when I speak to you, I will open your mouth and you shall say to them, ‘This is what the Sovereign Lord says.’ Whoever will listen let them listen, and whoever will refuse let them refuse; for they are a rebellious people.</a:t>
            </a:r>
            <a:endParaRPr lang="zh-TW" alt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56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883777"/>
            <a:ext cx="8378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传道书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Ecclesiastes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3: 7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撕裂有时，缝补有时。静默有时，言语有时。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 a time to tear and a time to mend,</a:t>
            </a:r>
          </a:p>
          <a:p>
            <a:pPr marL="125413"/>
            <a:r>
              <a:rPr lang="en-US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  a time to be silent and a time to speak,</a:t>
            </a:r>
          </a:p>
        </p:txBody>
      </p:sp>
    </p:spTree>
    <p:extLst>
      <p:ext uri="{BB962C8B-B14F-4D97-AF65-F5344CB8AC3E}">
        <p14:creationId xmlns:p14="http://schemas.microsoft.com/office/powerpoint/2010/main" val="27325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1572399"/>
            <a:ext cx="8378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algn="ctr"/>
            <a:r>
              <a:rPr lang="zh-TW" altLang="en-US" sz="5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沈默是金</a:t>
            </a:r>
            <a:endParaRPr lang="en-US" sz="5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 algn="ctr"/>
            <a:r>
              <a:rPr lang="en-US" altLang="zh-TW" sz="5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Silence is Golden</a:t>
            </a:r>
          </a:p>
        </p:txBody>
      </p:sp>
    </p:spTree>
    <p:extLst>
      <p:ext uri="{BB962C8B-B14F-4D97-AF65-F5344CB8AC3E}">
        <p14:creationId xmlns:p14="http://schemas.microsoft.com/office/powerpoint/2010/main" val="251323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520511"/>
            <a:ext cx="83784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以西结书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Ezekiel  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3: 27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但我对你说话的时候，必使你开口，你就要对他们说，主耶和华如此说。听的可以听，不听的任他不听，因为他们是悖逆之家。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 But when I speak to you, I will open your mouth and you shall say to them, ‘This is what the Sovereign Lord says.’ Whoever will listen let them listen, and whoever will refuse let them refuse; for they are a rebellious people</a:t>
            </a:r>
          </a:p>
        </p:txBody>
      </p:sp>
    </p:spTree>
    <p:extLst>
      <p:ext uri="{BB962C8B-B14F-4D97-AF65-F5344CB8AC3E}">
        <p14:creationId xmlns:p14="http://schemas.microsoft.com/office/powerpoint/2010/main" val="345815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1572399"/>
            <a:ext cx="83784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algn="ctr"/>
            <a:r>
              <a:rPr lang="zh-TW" altLang="en-US" sz="5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马丁路德说
这就是我的立场！</a:t>
            </a:r>
            <a:endParaRPr lang="en-US" altLang="zh-TW" sz="5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 algn="ctr"/>
            <a:r>
              <a:rPr lang="en-US" altLang="zh-TW" sz="5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Martin Luther says</a:t>
            </a:r>
          </a:p>
          <a:p>
            <a:pPr marL="125413" algn="ctr"/>
            <a:r>
              <a:rPr lang="en-US" altLang="zh-TW" sz="6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Here I stand!</a:t>
            </a:r>
          </a:p>
        </p:txBody>
      </p:sp>
    </p:spTree>
    <p:extLst>
      <p:ext uri="{BB962C8B-B14F-4D97-AF65-F5344CB8AC3E}">
        <p14:creationId xmlns:p14="http://schemas.microsoft.com/office/powerpoint/2010/main" val="266398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F5D2F-9451-8923-2C22-2BFC53F62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017" y="1233311"/>
            <a:ext cx="7757966" cy="439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47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E32B1-07D5-E21A-51AC-64314E6D5D41}"/>
              </a:ext>
            </a:extLst>
          </p:cNvPr>
          <p:cNvSpPr txBox="1"/>
          <p:nvPr/>
        </p:nvSpPr>
        <p:spPr>
          <a:xfrm>
            <a:off x="2651235" y="363958"/>
            <a:ext cx="688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以西结系列讲道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Ezekiel Sermon Series</a:t>
            </a:r>
            <a:endParaRPr 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2651235" y="1695591"/>
            <a:ext cx="7661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863" indent="-171450">
              <a:buFont typeface="+mj-lt"/>
              <a:buAutoNum type="arabicPeriod"/>
            </a:pPr>
            <a:r>
              <a:rPr lang="en-US" altLang="zh-TW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天开了！</a:t>
            </a:r>
            <a:endParaRPr lang="en-US" altLang="zh-TW" sz="4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Heavens opened !</a:t>
            </a:r>
            <a:r>
              <a:rPr lang="zh-TW" altLang="en-US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2. </a:t>
            </a:r>
            <a:r>
              <a:rPr lang="zh-TW" altLang="en-US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愿顺服！ 付代价！</a:t>
            </a:r>
            <a:endParaRPr lang="en-US" altLang="zh-TW" sz="4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Be obedient! Comes with a price!</a:t>
            </a:r>
            <a:r>
              <a:rPr lang="zh-TW" altLang="en-US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3. </a:t>
            </a:r>
            <a:r>
              <a:rPr lang="zh-TW" altLang="en-US" sz="4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神的警戒！</a:t>
            </a:r>
            <a:endParaRPr lang="en-US" altLang="zh-TW" sz="4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God’s Warning!</a:t>
            </a:r>
            <a:endParaRPr 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32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A4DDC9F-C706-B030-08DF-748F4597F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223215"/>
            <a:ext cx="7772400" cy="441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26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BA6936D-F1D8-E579-11D6-38AA836C8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493" y="1223215"/>
            <a:ext cx="7765014" cy="441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625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pic>
        <p:nvPicPr>
          <p:cNvPr id="4" name="Picture 3" descr="A person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6A2953A3-C433-D4B9-EFEB-BB7B7E063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249910"/>
            <a:ext cx="7772400" cy="435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140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E055F17C-4A3F-714E-3975-D4A20DD1E2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89"/>
          <a:stretch/>
        </p:blipFill>
        <p:spPr>
          <a:xfrm rot="5400000">
            <a:off x="3526744" y="610369"/>
            <a:ext cx="5138511" cy="485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26CBF-BFCF-06DD-40A5-3B4D288896B7}"/>
              </a:ext>
            </a:extLst>
          </p:cNvPr>
          <p:cNvSpPr txBox="1"/>
          <p:nvPr/>
        </p:nvSpPr>
        <p:spPr>
          <a:xfrm rot="10800000" flipV="1">
            <a:off x="1946029" y="5744965"/>
            <a:ext cx="829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Pray 40 Days for Missionaries </a:t>
            </a:r>
          </a:p>
        </p:txBody>
      </p:sp>
    </p:spTree>
    <p:extLst>
      <p:ext uri="{BB962C8B-B14F-4D97-AF65-F5344CB8AC3E}">
        <p14:creationId xmlns:p14="http://schemas.microsoft.com/office/powerpoint/2010/main" val="152272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567255"/>
            <a:ext cx="83784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提摩太前书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Timothy</a:t>
            </a:r>
            <a:r>
              <a:rPr lang="en-US" altLang="zh-TW" sz="3600" dirty="0">
                <a:solidFill>
                  <a:schemeClr val="bg1"/>
                </a:solidFill>
                <a:latin typeface="system-ui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2: 1~4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我劝你第一要为万人恳求祷告，代求，祝谢。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I urge, then, first of all, that petitions, prayers, intercession and thanksgiving be made for all people—</a:t>
            </a:r>
          </a:p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为君王和一切在位的也该如此。使我们可以敬虔端正，平安无事的度日。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 for kings and all those in authority, that we may live peaceful and quiet lives in all godliness and holiness. </a:t>
            </a:r>
          </a:p>
        </p:txBody>
      </p:sp>
    </p:spTree>
    <p:extLst>
      <p:ext uri="{BB962C8B-B14F-4D97-AF65-F5344CB8AC3E}">
        <p14:creationId xmlns:p14="http://schemas.microsoft.com/office/powerpoint/2010/main" val="426542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883777"/>
            <a:ext cx="8378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这是好的，在神我们救主面前可蒙悦纳。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 This is good, and pleases God our Savior, </a:t>
            </a:r>
          </a:p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他愿意万人得救，明白真道。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 who wants all people to be saved and to come to a knowledge of the truth.</a:t>
            </a:r>
            <a:endParaRPr lang="zh-TW" altLang="en-US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28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883777"/>
            <a:ext cx="8378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耶利米书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Jeremiah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29: 11~13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耶和华说，我知道我向你们所怀的意念是赐平安的意念，不是降灾祸的意念，要叫你们末后有指望。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 For I know the plans I have for you,” declares the Lord, “plans to prosper you and not to harm you, plans to give you hope and a future. </a:t>
            </a:r>
            <a:endParaRPr lang="zh-TW" alt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50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06751" y="612844"/>
            <a:ext cx="83784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12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你们要呼求我，祷告我，我就应允你们。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12 Then you will call on me and come and pray to me, and I will listen to you. </a:t>
            </a:r>
          </a:p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13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你们寻求我，若专心寻求我，就必寻见。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13 You will seek me and find me when you seek me with all your heart.</a:t>
            </a:r>
            <a:endParaRPr lang="zh-TW" alt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4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5C00D5-4B09-FD91-FF2B-980DB2B0334E}"/>
              </a:ext>
            </a:extLst>
          </p:cNvPr>
          <p:cNvSpPr txBox="1"/>
          <p:nvPr/>
        </p:nvSpPr>
        <p:spPr>
          <a:xfrm>
            <a:off x="1115188" y="5842111"/>
            <a:ext cx="621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    </a:t>
            </a:r>
            <a:r>
              <a:rPr lang="zh-TW" altLang="en-US" sz="2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房正豪牧师</a:t>
            </a:r>
            <a:endParaRPr lang="en-US" sz="320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02C81-9D85-4A66-5ADA-665E35C12AC4}"/>
              </a:ext>
            </a:extLst>
          </p:cNvPr>
          <p:cNvSpPr txBox="1"/>
          <p:nvPr/>
        </p:nvSpPr>
        <p:spPr>
          <a:xfrm>
            <a:off x="1115188" y="597945"/>
            <a:ext cx="7259627" cy="1446550"/>
          </a:xfrm>
          <a:prstGeom prst="rect">
            <a:avLst/>
          </a:prstGeom>
          <a:noFill/>
          <a:effectLst>
            <a:outerShdw blurRad="50800" dist="55585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8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14012" dist="62506" dir="2700000" algn="tl" rotWithShape="0">
                    <a:prstClr val="black"/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哑口与开口！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8D783-C842-1CF3-582E-5F03DD64BDE9}"/>
              </a:ext>
            </a:extLst>
          </p:cNvPr>
          <p:cNvSpPr txBox="1"/>
          <p:nvPr/>
        </p:nvSpPr>
        <p:spPr>
          <a:xfrm>
            <a:off x="1246150" y="1875331"/>
            <a:ext cx="6367989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7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Dumb and Speak out!</a:t>
            </a:r>
          </a:p>
        </p:txBody>
      </p:sp>
    </p:spTree>
    <p:extLst>
      <p:ext uri="{BB962C8B-B14F-4D97-AF65-F5344CB8AC3E}">
        <p14:creationId xmlns:p14="http://schemas.microsoft.com/office/powerpoint/2010/main" val="31425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781705" y="1166842"/>
            <a:ext cx="8628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以西结书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Ezekiel 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3: 22~24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22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耶和华的灵在那里降在我身上。他对我说，你起来往平原去，我要在那里和你说话。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22 The hand of the Lord was on me there, and he said to me, “Get up and go out to the plain, and there I will speak to you.” </a:t>
            </a:r>
          </a:p>
        </p:txBody>
      </p:sp>
    </p:spTree>
    <p:extLst>
      <p:ext uri="{BB962C8B-B14F-4D97-AF65-F5344CB8AC3E}">
        <p14:creationId xmlns:p14="http://schemas.microsoft.com/office/powerpoint/2010/main" val="246290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75136" y="958086"/>
            <a:ext cx="8628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23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于是我起来往平原去，不料，耶和华的荣耀正如我在迦巴鲁河边所见的一样，停在那里，我就俯伏于地。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23 So I got up and went out to the plain. And the glory of the Lord was standing there, like the glory I had seen by the </a:t>
            </a:r>
            <a:r>
              <a:rPr lang="en-US" altLang="zh-TW" sz="3600" b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Kebar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River, and I fell facedown.</a:t>
            </a:r>
          </a:p>
        </p:txBody>
      </p:sp>
    </p:spTree>
    <p:extLst>
      <p:ext uri="{BB962C8B-B14F-4D97-AF65-F5344CB8AC3E}">
        <p14:creationId xmlns:p14="http://schemas.microsoft.com/office/powerpoint/2010/main" val="220034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975136" y="1204270"/>
            <a:ext cx="8628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灵就进入我里面，使我站起来。耶和华对我说，你进房屋去，将门关上。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 Then the Spirit came into me and raised me to my feet. He spoke to me and said: “Go, shut yourself inside your house. </a:t>
            </a:r>
            <a:endParaRPr lang="zh-TW" alt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14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781503" y="817409"/>
            <a:ext cx="9238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以西结书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Ezekiel 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3: 23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23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于是我起来往平原去，不料，耶和华的荣耀正如我在迦巴鲁河边所见的一样，停在那里，我就俯伏于地。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23 So I got up and went out to the plain. And the glory of the Lord was standing there, like the glory I had seen by the </a:t>
            </a:r>
            <a:r>
              <a:rPr lang="en-US" altLang="zh-TW" sz="3600" b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Kebar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River, and I fell facedown.</a:t>
            </a:r>
          </a:p>
        </p:txBody>
      </p:sp>
    </p:spTree>
    <p:extLst>
      <p:ext uri="{BB962C8B-B14F-4D97-AF65-F5344CB8AC3E}">
        <p14:creationId xmlns:p14="http://schemas.microsoft.com/office/powerpoint/2010/main" val="372430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781503" y="817409"/>
            <a:ext cx="9238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以西结书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Ezekiel 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3: 24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灵就进入我里面，使我站起来。耶和华对我说，你进房屋去，将门关上。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 Then the Spirit came into me and raised me to my feet. He spoke to me and said: “Go, shut yourself inside your house. </a:t>
            </a:r>
            <a:endParaRPr lang="zh-TW" altLang="en-US" sz="3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63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5AC3-9E7E-AC2C-C11B-8502E0D6A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25"/>
            <a:ext cx="12192000" cy="684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77264-E580-6FC5-A246-AF9B0E1BABDB}"/>
              </a:ext>
            </a:extLst>
          </p:cNvPr>
          <p:cNvSpPr txBox="1"/>
          <p:nvPr/>
        </p:nvSpPr>
        <p:spPr>
          <a:xfrm>
            <a:off x="1781503" y="817409"/>
            <a:ext cx="9238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/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提摩太后书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 Timothy  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3: 16~17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
</a:t>
            </a:r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16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圣经都是神所默示的，于教训，督责，使人归正，教导人学义，都是有益的。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altLang="zh-TW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16 All Scripture is God-breathed and is useful for teaching, rebuking, correcting and training in righteousness, </a:t>
            </a:r>
          </a:p>
          <a:p>
            <a:pPr marL="125413"/>
            <a:r>
              <a:rPr lang="en-US" altLang="zh-TW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17 </a:t>
            </a:r>
            <a:r>
              <a:rPr lang="zh-TW" altLang="en-US" sz="36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叫属神的人得以完全，预备行各样的善事。</a:t>
            </a:r>
            <a:endParaRPr lang="en-US" altLang="zh-TW" sz="36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5413"/>
            <a:r>
              <a:rPr lang="en-US" sz="3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17 so that the servant of God may be thoroughly equipped for every good work.</a:t>
            </a:r>
          </a:p>
        </p:txBody>
      </p:sp>
    </p:spTree>
    <p:extLst>
      <p:ext uri="{BB962C8B-B14F-4D97-AF65-F5344CB8AC3E}">
        <p14:creationId xmlns:p14="http://schemas.microsoft.com/office/powerpoint/2010/main" val="148913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1345</Words>
  <Application>Microsoft Macintosh PowerPoint</Application>
  <PresentationFormat>Widescreen</PresentationFormat>
  <Paragraphs>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system-ui</vt:lpstr>
      <vt:lpstr>Yu Gothic</vt:lpstr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21</cp:revision>
  <dcterms:created xsi:type="dcterms:W3CDTF">2022-09-06T23:47:24Z</dcterms:created>
  <dcterms:modified xsi:type="dcterms:W3CDTF">2022-10-14T00:11:31Z</dcterms:modified>
</cp:coreProperties>
</file>