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9144000" cy="5143500" type="screen16x9"/>
  <p:notesSz cx="6858000" cy="9144000"/>
  <p:embeddedFontLst>
    <p:embeddedFont>
      <p:font typeface="Montserrat" pitchFamily="2" charset="77"/>
      <p:regular r:id="rId36"/>
      <p:bold r:id="rId37"/>
      <p:italic r:id="rId38"/>
      <p:boldItalic r:id="rId39"/>
    </p:embeddedFont>
    <p:embeddedFont>
      <p:font typeface="Montserrat ExtraBold" panose="020F0502020204030204" pitchFamily="34" charset="0"/>
      <p:bold r:id="rId40"/>
      <p:italic r:id="rId41"/>
      <p:boldItalic r:id="rId42"/>
    </p:embeddedFont>
    <p:embeddedFont>
      <p:font typeface="Montserrat Medium" panose="020F0502020204030204" pitchFamily="34" charset="0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48"/>
    <p:restoredTop sz="94679"/>
  </p:normalViewPr>
  <p:slideViewPr>
    <p:cSldViewPr snapToGrid="0">
      <p:cViewPr>
        <p:scale>
          <a:sx n="139" d="100"/>
          <a:sy n="139" d="100"/>
        </p:scale>
        <p:origin x="2656" y="21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7f9262ee2f_0_26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7f9262ee2f_0_26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16186fbb6f7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16186fbb6f7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16186fbb6f7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16186fbb6f7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7f9262ee2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7f9262ee2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6186fbb6f7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16186fbb6f7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16186fbb6f7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16186fbb6f7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16186fbb6f7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16186fbb6f7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16186fbb6f7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16186fbb6f7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6186fbb6f7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16186fbb6f7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16186fbb6f7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16186fbb6f7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16186fbb6f7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16186fbb6f7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7f9262ee2f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7f9262ee2f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16186fbb6f7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16186fbb6f7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16186fbb6f7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16186fbb6f7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16186fbb6f7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16186fbb6f7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7f9262ee2f_0_26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7f9262ee2f_0_26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16186fbb6f7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16186fbb6f7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16186fbb6f7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16186fbb6f7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16186fbb6f7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16186fbb6f7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7f9262ee2f_0_26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7f9262ee2f_0_26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16186fbb6f7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16186fbb6f7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16186fbb6f7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16186fbb6f7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6186fbb6f7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16186fbb6f7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16186fbb6f7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16186fbb6f7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16186fbb6f7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16186fbb6f7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7f9262ee2f_0_26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7f9262ee2f_0_26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16186fbb6f7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16186fbb6f7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7290233416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7290233416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7f9262ee2f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7f9262ee2f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7290233416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7290233416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7f9262ee2f_0_263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7f9262ee2f_0_263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7290233416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7290233416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175900" y="1950100"/>
            <a:ext cx="47922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044200" y="3704650"/>
            <a:ext cx="5055600" cy="4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1"/>
          <p:cNvSpPr txBox="1">
            <a:spLocks noGrp="1"/>
          </p:cNvSpPr>
          <p:nvPr>
            <p:ph type="title" hasCustomPrompt="1"/>
          </p:nvPr>
        </p:nvSpPr>
        <p:spPr>
          <a:xfrm>
            <a:off x="1920750" y="1634425"/>
            <a:ext cx="5302500" cy="111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9" name="Google Shape;39;p11"/>
          <p:cNvSpPr txBox="1">
            <a:spLocks noGrp="1"/>
          </p:cNvSpPr>
          <p:nvPr>
            <p:ph type="body" idx="1"/>
          </p:nvPr>
        </p:nvSpPr>
        <p:spPr>
          <a:xfrm>
            <a:off x="2786550" y="3094475"/>
            <a:ext cx="35709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</a:defRPr>
            </a:lvl1pPr>
            <a:lvl2pPr marL="914400" lvl="1" indent="-3429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○"/>
              <a:defRPr sz="1800">
                <a:solidFill>
                  <a:schemeClr val="accent1"/>
                </a:solidFill>
              </a:defRPr>
            </a:lvl2pPr>
            <a:lvl3pPr marL="1371600" lvl="2" indent="-3429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■"/>
              <a:defRPr sz="1800">
                <a:solidFill>
                  <a:schemeClr val="accent1"/>
                </a:solidFill>
              </a:defRPr>
            </a:lvl3pPr>
            <a:lvl4pPr marL="1828800" lvl="3" indent="-3429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 sz="1800">
                <a:solidFill>
                  <a:schemeClr val="accent1"/>
                </a:solidFill>
              </a:defRPr>
            </a:lvl4pPr>
            <a:lvl5pPr marL="2286000" lvl="4" indent="-3429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○"/>
              <a:defRPr sz="1800">
                <a:solidFill>
                  <a:schemeClr val="accent1"/>
                </a:solidFill>
              </a:defRPr>
            </a:lvl5pPr>
            <a:lvl6pPr marL="2743200" lvl="5" indent="-3429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■"/>
              <a:defRPr sz="1800">
                <a:solidFill>
                  <a:schemeClr val="accent1"/>
                </a:solidFill>
              </a:defRPr>
            </a:lvl6pPr>
            <a:lvl7pPr marL="3200400" lvl="6" indent="-3429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 sz="1800">
                <a:solidFill>
                  <a:schemeClr val="accent1"/>
                </a:solidFill>
              </a:defRPr>
            </a:lvl7pPr>
            <a:lvl8pPr marL="3657600" lvl="7" indent="-3429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○"/>
              <a:defRPr sz="1800">
                <a:solidFill>
                  <a:schemeClr val="accent1"/>
                </a:solidFill>
              </a:defRPr>
            </a:lvl8pPr>
            <a:lvl9pPr marL="4114800" lvl="8" indent="-342900" algn="ctr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800"/>
              <a:buChar char="■"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">
  <p:cSld name="CAPTION_ONLY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3"/>
          <p:cNvSpPr txBox="1">
            <a:spLocks noGrp="1"/>
          </p:cNvSpPr>
          <p:nvPr>
            <p:ph type="title"/>
          </p:nvPr>
        </p:nvSpPr>
        <p:spPr>
          <a:xfrm>
            <a:off x="938500" y="445025"/>
            <a:ext cx="57357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body" idx="1"/>
          </p:nvPr>
        </p:nvSpPr>
        <p:spPr>
          <a:xfrm>
            <a:off x="938500" y="1246025"/>
            <a:ext cx="7172100" cy="303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162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50"/>
              <a:buChar char="●"/>
              <a:defRPr sz="1150">
                <a:solidFill>
                  <a:schemeClr val="lt1"/>
                </a:solidFill>
              </a:defRPr>
            </a:lvl1pPr>
            <a:lvl2pPr marL="914400" lvl="1" indent="-30162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Char char="○"/>
              <a:defRPr sz="1150">
                <a:solidFill>
                  <a:schemeClr val="lt1"/>
                </a:solidFill>
              </a:defRPr>
            </a:lvl2pPr>
            <a:lvl3pPr marL="1371600" lvl="2" indent="-30162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Char char="■"/>
              <a:defRPr sz="1150">
                <a:solidFill>
                  <a:schemeClr val="lt1"/>
                </a:solidFill>
              </a:defRPr>
            </a:lvl3pPr>
            <a:lvl4pPr marL="1828800" lvl="3" indent="-30162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Char char="●"/>
              <a:defRPr sz="1150">
                <a:solidFill>
                  <a:schemeClr val="lt1"/>
                </a:solidFill>
              </a:defRPr>
            </a:lvl4pPr>
            <a:lvl5pPr marL="2286000" lvl="4" indent="-30162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Char char="○"/>
              <a:defRPr sz="1150">
                <a:solidFill>
                  <a:schemeClr val="lt1"/>
                </a:solidFill>
              </a:defRPr>
            </a:lvl5pPr>
            <a:lvl6pPr marL="2743200" lvl="5" indent="-30162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Char char="■"/>
              <a:defRPr sz="1150">
                <a:solidFill>
                  <a:schemeClr val="lt1"/>
                </a:solidFill>
              </a:defRPr>
            </a:lvl6pPr>
            <a:lvl7pPr marL="3200400" lvl="6" indent="-30162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Char char="●"/>
              <a:defRPr sz="1150">
                <a:solidFill>
                  <a:schemeClr val="lt1"/>
                </a:solidFill>
              </a:defRPr>
            </a:lvl7pPr>
            <a:lvl8pPr marL="3657600" lvl="7" indent="-30162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Char char="○"/>
              <a:defRPr sz="1150">
                <a:solidFill>
                  <a:schemeClr val="lt1"/>
                </a:solidFill>
              </a:defRPr>
            </a:lvl8pPr>
            <a:lvl9pPr marL="4114800" lvl="8" indent="-301625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50"/>
              <a:buChar char="■"/>
              <a:defRPr sz="115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SECTION_TITLE_AND_DESCRIPTION_1_1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4"/>
          <p:cNvSpPr txBox="1">
            <a:spLocks noGrp="1"/>
          </p:cNvSpPr>
          <p:nvPr>
            <p:ph type="title"/>
          </p:nvPr>
        </p:nvSpPr>
        <p:spPr>
          <a:xfrm>
            <a:off x="3538497" y="2615575"/>
            <a:ext cx="20670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14"/>
          <p:cNvSpPr txBox="1">
            <a:spLocks noGrp="1"/>
          </p:cNvSpPr>
          <p:nvPr>
            <p:ph type="subTitle" idx="1"/>
          </p:nvPr>
        </p:nvSpPr>
        <p:spPr>
          <a:xfrm>
            <a:off x="3538497" y="3148075"/>
            <a:ext cx="2067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4"/>
          <p:cNvSpPr txBox="1">
            <a:spLocks noGrp="1"/>
          </p:cNvSpPr>
          <p:nvPr>
            <p:ph type="title" idx="2"/>
          </p:nvPr>
        </p:nvSpPr>
        <p:spPr>
          <a:xfrm>
            <a:off x="6028553" y="2615575"/>
            <a:ext cx="20670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14"/>
          <p:cNvSpPr txBox="1">
            <a:spLocks noGrp="1"/>
          </p:cNvSpPr>
          <p:nvPr>
            <p:ph type="subTitle" idx="3"/>
          </p:nvPr>
        </p:nvSpPr>
        <p:spPr>
          <a:xfrm>
            <a:off x="6028553" y="3148075"/>
            <a:ext cx="2067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4"/>
          <p:cNvSpPr txBox="1">
            <a:spLocks noGrp="1"/>
          </p:cNvSpPr>
          <p:nvPr>
            <p:ph type="title" idx="4"/>
          </p:nvPr>
        </p:nvSpPr>
        <p:spPr>
          <a:xfrm>
            <a:off x="1048447" y="2615575"/>
            <a:ext cx="20670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14"/>
          <p:cNvSpPr txBox="1">
            <a:spLocks noGrp="1"/>
          </p:cNvSpPr>
          <p:nvPr>
            <p:ph type="subTitle" idx="5"/>
          </p:nvPr>
        </p:nvSpPr>
        <p:spPr>
          <a:xfrm>
            <a:off x="1048447" y="3148075"/>
            <a:ext cx="2067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14"/>
          <p:cNvSpPr txBox="1">
            <a:spLocks noGrp="1"/>
          </p:cNvSpPr>
          <p:nvPr>
            <p:ph type="title" idx="6" hasCustomPrompt="1"/>
          </p:nvPr>
        </p:nvSpPr>
        <p:spPr>
          <a:xfrm>
            <a:off x="1048450" y="1770700"/>
            <a:ext cx="2067000" cy="72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4"/>
          <p:cNvSpPr txBox="1">
            <a:spLocks noGrp="1"/>
          </p:cNvSpPr>
          <p:nvPr>
            <p:ph type="title" idx="7" hasCustomPrompt="1"/>
          </p:nvPr>
        </p:nvSpPr>
        <p:spPr>
          <a:xfrm>
            <a:off x="3538500" y="1770700"/>
            <a:ext cx="2067000" cy="72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4"/>
          <p:cNvSpPr txBox="1">
            <a:spLocks noGrp="1"/>
          </p:cNvSpPr>
          <p:nvPr>
            <p:ph type="title" idx="8" hasCustomPrompt="1"/>
          </p:nvPr>
        </p:nvSpPr>
        <p:spPr>
          <a:xfrm>
            <a:off x="6028550" y="1770700"/>
            <a:ext cx="2067000" cy="72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>
  <p:cSld name="TITL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5"/>
          <p:cNvSpPr txBox="1">
            <a:spLocks noGrp="1"/>
          </p:cNvSpPr>
          <p:nvPr>
            <p:ph type="ctrTitle"/>
          </p:nvPr>
        </p:nvSpPr>
        <p:spPr>
          <a:xfrm>
            <a:off x="4285500" y="2832875"/>
            <a:ext cx="3657300" cy="644700"/>
          </a:xfrm>
          <a:prstGeom prst="rect">
            <a:avLst/>
          </a:prstGeom>
          <a:effectLst>
            <a:outerShdw blurRad="57150" dist="19050" dir="5400000" algn="bl" rotWithShape="0">
              <a:srgbClr val="76A5AF">
                <a:alpha val="88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15"/>
          <p:cNvSpPr txBox="1">
            <a:spLocks noGrp="1"/>
          </p:cNvSpPr>
          <p:nvPr>
            <p:ph type="subTitle" idx="1"/>
          </p:nvPr>
        </p:nvSpPr>
        <p:spPr>
          <a:xfrm>
            <a:off x="4144050" y="3549850"/>
            <a:ext cx="3940200" cy="4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6"/>
          <p:cNvSpPr txBox="1">
            <a:spLocks noGrp="1"/>
          </p:cNvSpPr>
          <p:nvPr>
            <p:ph type="ctrTitle"/>
          </p:nvPr>
        </p:nvSpPr>
        <p:spPr>
          <a:xfrm>
            <a:off x="1850525" y="1157925"/>
            <a:ext cx="5442900" cy="260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6"/>
          <p:cNvSpPr txBox="1">
            <a:spLocks noGrp="1"/>
          </p:cNvSpPr>
          <p:nvPr>
            <p:ph type="subTitle" idx="1"/>
          </p:nvPr>
        </p:nvSpPr>
        <p:spPr>
          <a:xfrm>
            <a:off x="2481900" y="3945600"/>
            <a:ext cx="4180200" cy="4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">
  <p:cSld name="SECTION_TITLE_AND_DESCRIPTION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7"/>
          <p:cNvSpPr txBox="1">
            <a:spLocks noGrp="1"/>
          </p:cNvSpPr>
          <p:nvPr>
            <p:ph type="title"/>
          </p:nvPr>
        </p:nvSpPr>
        <p:spPr>
          <a:xfrm>
            <a:off x="1937338" y="2463175"/>
            <a:ext cx="23901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17"/>
          <p:cNvSpPr txBox="1">
            <a:spLocks noGrp="1"/>
          </p:cNvSpPr>
          <p:nvPr>
            <p:ph type="subTitle" idx="1"/>
          </p:nvPr>
        </p:nvSpPr>
        <p:spPr>
          <a:xfrm>
            <a:off x="1937338" y="3148075"/>
            <a:ext cx="23901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7"/>
          <p:cNvSpPr txBox="1">
            <a:spLocks noGrp="1"/>
          </p:cNvSpPr>
          <p:nvPr>
            <p:ph type="title" idx="2"/>
          </p:nvPr>
        </p:nvSpPr>
        <p:spPr>
          <a:xfrm>
            <a:off x="4816563" y="2463175"/>
            <a:ext cx="23901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17"/>
          <p:cNvSpPr txBox="1">
            <a:spLocks noGrp="1"/>
          </p:cNvSpPr>
          <p:nvPr>
            <p:ph type="subTitle" idx="3"/>
          </p:nvPr>
        </p:nvSpPr>
        <p:spPr>
          <a:xfrm>
            <a:off x="4816563" y="3148075"/>
            <a:ext cx="23901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7"/>
          <p:cNvSpPr txBox="1">
            <a:spLocks noGrp="1"/>
          </p:cNvSpPr>
          <p:nvPr>
            <p:ph type="title" idx="4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 ">
  <p:cSld name="SECTION_TITLE_AND_DESCRIPTION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8"/>
          <p:cNvSpPr txBox="1">
            <a:spLocks noGrp="1"/>
          </p:cNvSpPr>
          <p:nvPr>
            <p:ph type="title"/>
          </p:nvPr>
        </p:nvSpPr>
        <p:spPr>
          <a:xfrm>
            <a:off x="3538497" y="2767975"/>
            <a:ext cx="20670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18"/>
          <p:cNvSpPr txBox="1">
            <a:spLocks noGrp="1"/>
          </p:cNvSpPr>
          <p:nvPr>
            <p:ph type="subTitle" idx="1"/>
          </p:nvPr>
        </p:nvSpPr>
        <p:spPr>
          <a:xfrm>
            <a:off x="3538497" y="3452875"/>
            <a:ext cx="2067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8"/>
          <p:cNvSpPr txBox="1">
            <a:spLocks noGrp="1"/>
          </p:cNvSpPr>
          <p:nvPr>
            <p:ph type="title" idx="2"/>
          </p:nvPr>
        </p:nvSpPr>
        <p:spPr>
          <a:xfrm>
            <a:off x="6028553" y="2767975"/>
            <a:ext cx="20670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0" name="Google Shape;70;p18"/>
          <p:cNvSpPr txBox="1">
            <a:spLocks noGrp="1"/>
          </p:cNvSpPr>
          <p:nvPr>
            <p:ph type="subTitle" idx="3"/>
          </p:nvPr>
        </p:nvSpPr>
        <p:spPr>
          <a:xfrm>
            <a:off x="6028553" y="3452875"/>
            <a:ext cx="2067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8"/>
          <p:cNvSpPr txBox="1">
            <a:spLocks noGrp="1"/>
          </p:cNvSpPr>
          <p:nvPr>
            <p:ph type="title" idx="4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title" idx="5"/>
          </p:nvPr>
        </p:nvSpPr>
        <p:spPr>
          <a:xfrm>
            <a:off x="1048447" y="2767975"/>
            <a:ext cx="20670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8"/>
          <p:cNvSpPr txBox="1">
            <a:spLocks noGrp="1"/>
          </p:cNvSpPr>
          <p:nvPr>
            <p:ph type="subTitle" idx="6"/>
          </p:nvPr>
        </p:nvSpPr>
        <p:spPr>
          <a:xfrm>
            <a:off x="1048447" y="3452875"/>
            <a:ext cx="2067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>
  <p:cSld name="TITLE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9"/>
          <p:cNvSpPr txBox="1">
            <a:spLocks noGrp="1"/>
          </p:cNvSpPr>
          <p:nvPr>
            <p:ph type="ctrTitle"/>
          </p:nvPr>
        </p:nvSpPr>
        <p:spPr>
          <a:xfrm>
            <a:off x="1273500" y="1369000"/>
            <a:ext cx="6597000" cy="21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subTitle" idx="1"/>
          </p:nvPr>
        </p:nvSpPr>
        <p:spPr>
          <a:xfrm>
            <a:off x="2481900" y="2519525"/>
            <a:ext cx="4180200" cy="4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CAPTION_ONLY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>
            <a:spLocks noGrp="1"/>
          </p:cNvSpPr>
          <p:nvPr>
            <p:ph type="title"/>
          </p:nvPr>
        </p:nvSpPr>
        <p:spPr>
          <a:xfrm>
            <a:off x="938500" y="445025"/>
            <a:ext cx="47022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762670" y="3177750"/>
            <a:ext cx="3068700" cy="59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1048270" y="3287500"/>
            <a:ext cx="2412900" cy="931500"/>
          </a:xfrm>
          <a:prstGeom prst="rect">
            <a:avLst/>
          </a:prstGeom>
          <a:effectLst>
            <a:outerShdw blurRad="114300" dist="28575" dir="6360000" algn="bl" rotWithShape="0">
              <a:schemeClr val="accen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3762670" y="3720650"/>
            <a:ext cx="3068700" cy="4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1">
  <p:cSld name="CAPTION_ONLY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1"/>
          <p:cNvSpPr txBox="1">
            <a:spLocks noGrp="1"/>
          </p:cNvSpPr>
          <p:nvPr>
            <p:ph type="title"/>
          </p:nvPr>
        </p:nvSpPr>
        <p:spPr>
          <a:xfrm>
            <a:off x="938500" y="445025"/>
            <a:ext cx="47022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CAPTION_ONLY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2"/>
          <p:cNvSpPr txBox="1">
            <a:spLocks noGrp="1"/>
          </p:cNvSpPr>
          <p:nvPr>
            <p:ph type="title"/>
          </p:nvPr>
        </p:nvSpPr>
        <p:spPr>
          <a:xfrm>
            <a:off x="938500" y="445025"/>
            <a:ext cx="47022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3">
  <p:cSld name="CAPTION_ONLY_1_1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3"/>
          <p:cNvSpPr txBox="1">
            <a:spLocks noGrp="1"/>
          </p:cNvSpPr>
          <p:nvPr>
            <p:ph type="title"/>
          </p:nvPr>
        </p:nvSpPr>
        <p:spPr>
          <a:xfrm>
            <a:off x="938500" y="445025"/>
            <a:ext cx="47022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Lists">
  <p:cSld name="SECTION_TITLE_AND_DESCRIPTION_1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4"/>
          <p:cNvSpPr txBox="1">
            <a:spLocks noGrp="1"/>
          </p:cNvSpPr>
          <p:nvPr>
            <p:ph type="title"/>
          </p:nvPr>
        </p:nvSpPr>
        <p:spPr>
          <a:xfrm>
            <a:off x="938500" y="445025"/>
            <a:ext cx="49647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24"/>
          <p:cNvSpPr txBox="1">
            <a:spLocks noGrp="1"/>
          </p:cNvSpPr>
          <p:nvPr>
            <p:ph type="body" idx="1"/>
          </p:nvPr>
        </p:nvSpPr>
        <p:spPr>
          <a:xfrm>
            <a:off x="1067241" y="2651775"/>
            <a:ext cx="3258900" cy="17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8" name="Google Shape;88;p24"/>
          <p:cNvSpPr txBox="1">
            <a:spLocks noGrp="1"/>
          </p:cNvSpPr>
          <p:nvPr>
            <p:ph type="body" idx="2"/>
          </p:nvPr>
        </p:nvSpPr>
        <p:spPr>
          <a:xfrm>
            <a:off x="4673852" y="2651775"/>
            <a:ext cx="3258900" cy="17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4"/>
          <p:cNvSpPr txBox="1">
            <a:spLocks noGrp="1"/>
          </p:cNvSpPr>
          <p:nvPr>
            <p:ph type="title" idx="3"/>
          </p:nvPr>
        </p:nvSpPr>
        <p:spPr>
          <a:xfrm>
            <a:off x="1213499" y="1955125"/>
            <a:ext cx="32589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24"/>
          <p:cNvSpPr txBox="1">
            <a:spLocks noGrp="1"/>
          </p:cNvSpPr>
          <p:nvPr>
            <p:ph type="title" idx="4"/>
          </p:nvPr>
        </p:nvSpPr>
        <p:spPr>
          <a:xfrm>
            <a:off x="4820099" y="1955125"/>
            <a:ext cx="32589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>
  <p:cSld name="TITLE_1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5"/>
          <p:cNvSpPr txBox="1">
            <a:spLocks noGrp="1"/>
          </p:cNvSpPr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25"/>
          <p:cNvSpPr txBox="1">
            <a:spLocks noGrp="1"/>
          </p:cNvSpPr>
          <p:nvPr>
            <p:ph type="title" idx="2"/>
          </p:nvPr>
        </p:nvSpPr>
        <p:spPr>
          <a:xfrm>
            <a:off x="898386" y="3052625"/>
            <a:ext cx="16716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25"/>
          <p:cNvSpPr txBox="1">
            <a:spLocks noGrp="1"/>
          </p:cNvSpPr>
          <p:nvPr>
            <p:ph type="subTitle" idx="1"/>
          </p:nvPr>
        </p:nvSpPr>
        <p:spPr>
          <a:xfrm>
            <a:off x="898389" y="3558837"/>
            <a:ext cx="1671600" cy="11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25"/>
          <p:cNvSpPr txBox="1">
            <a:spLocks noGrp="1"/>
          </p:cNvSpPr>
          <p:nvPr>
            <p:ph type="title" idx="3"/>
          </p:nvPr>
        </p:nvSpPr>
        <p:spPr>
          <a:xfrm>
            <a:off x="2790261" y="3052625"/>
            <a:ext cx="16716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25"/>
          <p:cNvSpPr txBox="1">
            <a:spLocks noGrp="1"/>
          </p:cNvSpPr>
          <p:nvPr>
            <p:ph type="subTitle" idx="4"/>
          </p:nvPr>
        </p:nvSpPr>
        <p:spPr>
          <a:xfrm>
            <a:off x="2790264" y="3558837"/>
            <a:ext cx="1671600" cy="11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25"/>
          <p:cNvSpPr txBox="1">
            <a:spLocks noGrp="1"/>
          </p:cNvSpPr>
          <p:nvPr>
            <p:ph type="title" idx="5"/>
          </p:nvPr>
        </p:nvSpPr>
        <p:spPr>
          <a:xfrm>
            <a:off x="4682136" y="3052625"/>
            <a:ext cx="16716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5"/>
          <p:cNvSpPr txBox="1">
            <a:spLocks noGrp="1"/>
          </p:cNvSpPr>
          <p:nvPr>
            <p:ph type="subTitle" idx="6"/>
          </p:nvPr>
        </p:nvSpPr>
        <p:spPr>
          <a:xfrm>
            <a:off x="4682139" y="3558837"/>
            <a:ext cx="1671600" cy="11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25"/>
          <p:cNvSpPr txBox="1">
            <a:spLocks noGrp="1"/>
          </p:cNvSpPr>
          <p:nvPr>
            <p:ph type="title" idx="7"/>
          </p:nvPr>
        </p:nvSpPr>
        <p:spPr>
          <a:xfrm>
            <a:off x="6574011" y="3052625"/>
            <a:ext cx="16716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25"/>
          <p:cNvSpPr txBox="1">
            <a:spLocks noGrp="1"/>
          </p:cNvSpPr>
          <p:nvPr>
            <p:ph type="subTitle" idx="8"/>
          </p:nvPr>
        </p:nvSpPr>
        <p:spPr>
          <a:xfrm>
            <a:off x="6574014" y="3558837"/>
            <a:ext cx="1671600" cy="11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Numbers">
  <p:cSld name="CAPTION_ONLY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6"/>
          <p:cNvSpPr txBox="1">
            <a:spLocks noGrp="1"/>
          </p:cNvSpPr>
          <p:nvPr>
            <p:ph type="title" hasCustomPrompt="1"/>
          </p:nvPr>
        </p:nvSpPr>
        <p:spPr>
          <a:xfrm>
            <a:off x="4996800" y="661843"/>
            <a:ext cx="3159300" cy="72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3" name="Google Shape;103;p26"/>
          <p:cNvSpPr txBox="1">
            <a:spLocks noGrp="1"/>
          </p:cNvSpPr>
          <p:nvPr>
            <p:ph type="subTitle" idx="1"/>
          </p:nvPr>
        </p:nvSpPr>
        <p:spPr>
          <a:xfrm>
            <a:off x="4911000" y="1265850"/>
            <a:ext cx="33309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26"/>
          <p:cNvSpPr txBox="1">
            <a:spLocks noGrp="1"/>
          </p:cNvSpPr>
          <p:nvPr>
            <p:ph type="title" idx="2" hasCustomPrompt="1"/>
          </p:nvPr>
        </p:nvSpPr>
        <p:spPr>
          <a:xfrm>
            <a:off x="4996800" y="2099193"/>
            <a:ext cx="3159300" cy="72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5" name="Google Shape;105;p26"/>
          <p:cNvSpPr txBox="1">
            <a:spLocks noGrp="1"/>
          </p:cNvSpPr>
          <p:nvPr>
            <p:ph type="subTitle" idx="3"/>
          </p:nvPr>
        </p:nvSpPr>
        <p:spPr>
          <a:xfrm>
            <a:off x="4911000" y="2703200"/>
            <a:ext cx="33309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26"/>
          <p:cNvSpPr txBox="1">
            <a:spLocks noGrp="1"/>
          </p:cNvSpPr>
          <p:nvPr>
            <p:ph type="title" idx="4" hasCustomPrompt="1"/>
          </p:nvPr>
        </p:nvSpPr>
        <p:spPr>
          <a:xfrm>
            <a:off x="4996800" y="3536543"/>
            <a:ext cx="3159300" cy="72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7" name="Google Shape;107;p26"/>
          <p:cNvSpPr txBox="1">
            <a:spLocks noGrp="1"/>
          </p:cNvSpPr>
          <p:nvPr>
            <p:ph type="subTitle" idx="5"/>
          </p:nvPr>
        </p:nvSpPr>
        <p:spPr>
          <a:xfrm>
            <a:off x="4911000" y="4140550"/>
            <a:ext cx="33309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  ">
  <p:cSld name="SECTION_TITLE_AND_DESCRIPTION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7"/>
          <p:cNvSpPr txBox="1">
            <a:spLocks noGrp="1"/>
          </p:cNvSpPr>
          <p:nvPr>
            <p:ph type="title"/>
          </p:nvPr>
        </p:nvSpPr>
        <p:spPr>
          <a:xfrm>
            <a:off x="3538497" y="1818541"/>
            <a:ext cx="20670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27"/>
          <p:cNvSpPr txBox="1">
            <a:spLocks noGrp="1"/>
          </p:cNvSpPr>
          <p:nvPr>
            <p:ph type="subTitle" idx="1"/>
          </p:nvPr>
        </p:nvSpPr>
        <p:spPr>
          <a:xfrm>
            <a:off x="3538498" y="2324765"/>
            <a:ext cx="2067000" cy="6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27"/>
          <p:cNvSpPr txBox="1">
            <a:spLocks noGrp="1"/>
          </p:cNvSpPr>
          <p:nvPr>
            <p:ph type="title" idx="2"/>
          </p:nvPr>
        </p:nvSpPr>
        <p:spPr>
          <a:xfrm>
            <a:off x="6028553" y="1818541"/>
            <a:ext cx="20670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27"/>
          <p:cNvSpPr txBox="1">
            <a:spLocks noGrp="1"/>
          </p:cNvSpPr>
          <p:nvPr>
            <p:ph type="subTitle" idx="3"/>
          </p:nvPr>
        </p:nvSpPr>
        <p:spPr>
          <a:xfrm>
            <a:off x="6028552" y="2324765"/>
            <a:ext cx="2067000" cy="6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27"/>
          <p:cNvSpPr txBox="1">
            <a:spLocks noGrp="1"/>
          </p:cNvSpPr>
          <p:nvPr>
            <p:ph type="title" idx="4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7"/>
          <p:cNvSpPr txBox="1">
            <a:spLocks noGrp="1"/>
          </p:cNvSpPr>
          <p:nvPr>
            <p:ph type="title" idx="5"/>
          </p:nvPr>
        </p:nvSpPr>
        <p:spPr>
          <a:xfrm>
            <a:off x="1048447" y="1818541"/>
            <a:ext cx="20670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subTitle" idx="6"/>
          </p:nvPr>
        </p:nvSpPr>
        <p:spPr>
          <a:xfrm>
            <a:off x="1048450" y="2324765"/>
            <a:ext cx="2067000" cy="6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title" idx="7"/>
          </p:nvPr>
        </p:nvSpPr>
        <p:spPr>
          <a:xfrm>
            <a:off x="3538497" y="3325035"/>
            <a:ext cx="20670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subTitle" idx="8"/>
          </p:nvPr>
        </p:nvSpPr>
        <p:spPr>
          <a:xfrm>
            <a:off x="3538498" y="3831259"/>
            <a:ext cx="2067000" cy="6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title" idx="9"/>
          </p:nvPr>
        </p:nvSpPr>
        <p:spPr>
          <a:xfrm>
            <a:off x="6028553" y="3325035"/>
            <a:ext cx="20670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27"/>
          <p:cNvSpPr txBox="1">
            <a:spLocks noGrp="1"/>
          </p:cNvSpPr>
          <p:nvPr>
            <p:ph type="subTitle" idx="13"/>
          </p:nvPr>
        </p:nvSpPr>
        <p:spPr>
          <a:xfrm>
            <a:off x="6028552" y="3831259"/>
            <a:ext cx="2067000" cy="6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0" name="Google Shape;120;p27"/>
          <p:cNvSpPr txBox="1">
            <a:spLocks noGrp="1"/>
          </p:cNvSpPr>
          <p:nvPr>
            <p:ph type="title" idx="14"/>
          </p:nvPr>
        </p:nvSpPr>
        <p:spPr>
          <a:xfrm>
            <a:off x="1048447" y="3325035"/>
            <a:ext cx="20670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27"/>
          <p:cNvSpPr txBox="1">
            <a:spLocks noGrp="1"/>
          </p:cNvSpPr>
          <p:nvPr>
            <p:ph type="subTitle" idx="15"/>
          </p:nvPr>
        </p:nvSpPr>
        <p:spPr>
          <a:xfrm>
            <a:off x="1048450" y="3831259"/>
            <a:ext cx="2067000" cy="6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 1">
  <p:cSld name="TITLE_1_1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8"/>
          <p:cNvSpPr txBox="1">
            <a:spLocks noGrp="1"/>
          </p:cNvSpPr>
          <p:nvPr>
            <p:ph type="title"/>
          </p:nvPr>
        </p:nvSpPr>
        <p:spPr>
          <a:xfrm>
            <a:off x="938500" y="445025"/>
            <a:ext cx="50436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title" idx="2"/>
          </p:nvPr>
        </p:nvSpPr>
        <p:spPr>
          <a:xfrm>
            <a:off x="1338238" y="2359825"/>
            <a:ext cx="2727600" cy="3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5" name="Google Shape;125;p28"/>
          <p:cNvSpPr txBox="1">
            <a:spLocks noGrp="1"/>
          </p:cNvSpPr>
          <p:nvPr>
            <p:ph type="subTitle" idx="1"/>
          </p:nvPr>
        </p:nvSpPr>
        <p:spPr>
          <a:xfrm>
            <a:off x="1338238" y="1713051"/>
            <a:ext cx="2727600" cy="6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28"/>
          <p:cNvSpPr txBox="1">
            <a:spLocks noGrp="1"/>
          </p:cNvSpPr>
          <p:nvPr>
            <p:ph type="title" idx="3"/>
          </p:nvPr>
        </p:nvSpPr>
        <p:spPr>
          <a:xfrm>
            <a:off x="1338238" y="3988950"/>
            <a:ext cx="2727600" cy="3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7" name="Google Shape;127;p28"/>
          <p:cNvSpPr txBox="1">
            <a:spLocks noGrp="1"/>
          </p:cNvSpPr>
          <p:nvPr>
            <p:ph type="subTitle" idx="4"/>
          </p:nvPr>
        </p:nvSpPr>
        <p:spPr>
          <a:xfrm>
            <a:off x="1338238" y="3342176"/>
            <a:ext cx="2727600" cy="6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28"/>
          <p:cNvSpPr txBox="1">
            <a:spLocks noGrp="1"/>
          </p:cNvSpPr>
          <p:nvPr>
            <p:ph type="title" idx="5"/>
          </p:nvPr>
        </p:nvSpPr>
        <p:spPr>
          <a:xfrm>
            <a:off x="5078163" y="2359825"/>
            <a:ext cx="2727600" cy="3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9" name="Google Shape;129;p28"/>
          <p:cNvSpPr txBox="1">
            <a:spLocks noGrp="1"/>
          </p:cNvSpPr>
          <p:nvPr>
            <p:ph type="subTitle" idx="6"/>
          </p:nvPr>
        </p:nvSpPr>
        <p:spPr>
          <a:xfrm>
            <a:off x="5078163" y="1713051"/>
            <a:ext cx="2727600" cy="6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0" name="Google Shape;130;p28"/>
          <p:cNvSpPr txBox="1">
            <a:spLocks noGrp="1"/>
          </p:cNvSpPr>
          <p:nvPr>
            <p:ph type="title" idx="7"/>
          </p:nvPr>
        </p:nvSpPr>
        <p:spPr>
          <a:xfrm>
            <a:off x="5078163" y="3988950"/>
            <a:ext cx="2727600" cy="3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1" name="Google Shape;131;p28"/>
          <p:cNvSpPr txBox="1">
            <a:spLocks noGrp="1"/>
          </p:cNvSpPr>
          <p:nvPr>
            <p:ph type="subTitle" idx="8"/>
          </p:nvPr>
        </p:nvSpPr>
        <p:spPr>
          <a:xfrm>
            <a:off x="5078163" y="3342176"/>
            <a:ext cx="2727600" cy="6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SECTION_TITLE_AND_DESCRIPTION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9"/>
          <p:cNvSpPr txBox="1">
            <a:spLocks noGrp="1"/>
          </p:cNvSpPr>
          <p:nvPr>
            <p:ph type="subTitle" idx="1"/>
          </p:nvPr>
        </p:nvSpPr>
        <p:spPr>
          <a:xfrm>
            <a:off x="5817050" y="2435925"/>
            <a:ext cx="2556300" cy="20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4" name="Google Shape;134;p29"/>
          <p:cNvSpPr txBox="1">
            <a:spLocks noGrp="1"/>
          </p:cNvSpPr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TITLE_ONLY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0"/>
          <p:cNvSpPr txBox="1">
            <a:spLocks noGrp="1"/>
          </p:cNvSpPr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7" name="Google Shape;137;p30"/>
          <p:cNvSpPr txBox="1">
            <a:spLocks noGrp="1"/>
          </p:cNvSpPr>
          <p:nvPr>
            <p:ph type="subTitle" idx="1"/>
          </p:nvPr>
        </p:nvSpPr>
        <p:spPr>
          <a:xfrm>
            <a:off x="938500" y="2435925"/>
            <a:ext cx="2556300" cy="20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938500" y="1659275"/>
            <a:ext cx="4946400" cy="276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CAPTION_ONLY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1"/>
          <p:cNvSpPr txBox="1">
            <a:spLocks noGrp="1"/>
          </p:cNvSpPr>
          <p:nvPr>
            <p:ph type="title"/>
          </p:nvPr>
        </p:nvSpPr>
        <p:spPr>
          <a:xfrm>
            <a:off x="938500" y="445025"/>
            <a:ext cx="57357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0" name="Google Shape;140;p31"/>
          <p:cNvSpPr txBox="1">
            <a:spLocks noGrp="1"/>
          </p:cNvSpPr>
          <p:nvPr>
            <p:ph type="subTitle" idx="1"/>
          </p:nvPr>
        </p:nvSpPr>
        <p:spPr>
          <a:xfrm>
            <a:off x="5817050" y="2435925"/>
            <a:ext cx="2556300" cy="20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">
  <p:cSld name="SECTION_HEADER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2"/>
          <p:cNvSpPr txBox="1">
            <a:spLocks noGrp="1"/>
          </p:cNvSpPr>
          <p:nvPr>
            <p:ph type="title"/>
          </p:nvPr>
        </p:nvSpPr>
        <p:spPr>
          <a:xfrm>
            <a:off x="2062800" y="2442050"/>
            <a:ext cx="5018400" cy="59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subTitle" idx="1"/>
          </p:nvPr>
        </p:nvSpPr>
        <p:spPr>
          <a:xfrm>
            <a:off x="2896500" y="3391325"/>
            <a:ext cx="3351000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SECTION_HEADER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3"/>
          <p:cNvSpPr txBox="1">
            <a:spLocks noGrp="1"/>
          </p:cNvSpPr>
          <p:nvPr>
            <p:ph type="title"/>
          </p:nvPr>
        </p:nvSpPr>
        <p:spPr>
          <a:xfrm>
            <a:off x="924870" y="760375"/>
            <a:ext cx="3068700" cy="59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33"/>
          <p:cNvSpPr txBox="1">
            <a:spLocks noGrp="1"/>
          </p:cNvSpPr>
          <p:nvPr>
            <p:ph type="subTitle" idx="1"/>
          </p:nvPr>
        </p:nvSpPr>
        <p:spPr>
          <a:xfrm>
            <a:off x="924875" y="1684275"/>
            <a:ext cx="3305400" cy="10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47" name="Google Shape;147;p33"/>
          <p:cNvSpPr txBox="1"/>
          <p:nvPr/>
        </p:nvSpPr>
        <p:spPr>
          <a:xfrm>
            <a:off x="924875" y="3570000"/>
            <a:ext cx="3305400" cy="6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CREDITS: This presentation template was created by </a:t>
            </a:r>
            <a:r>
              <a:rPr lang="en" sz="1000">
                <a:solidFill>
                  <a:schemeClr val="accent1"/>
                </a:solidFill>
                <a:uFill>
                  <a:noFill/>
                </a:uFill>
                <a:latin typeface="Montserrat Medium"/>
                <a:ea typeface="Montserrat Medium"/>
                <a:cs typeface="Montserrat Medium"/>
                <a:sym typeface="Montserrat Medium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including icons by </a:t>
            </a:r>
            <a:r>
              <a:rPr lang="en" sz="1000">
                <a:solidFill>
                  <a:schemeClr val="accent1"/>
                </a:solidFill>
                <a:uFill>
                  <a:noFill/>
                </a:uFill>
                <a:latin typeface="Montserrat Medium"/>
                <a:ea typeface="Montserrat Medium"/>
                <a:cs typeface="Montserrat Medium"/>
                <a:sym typeface="Montserrat Mediu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and infographics &amp; images by </a:t>
            </a:r>
            <a:r>
              <a:rPr lang="en" sz="1000">
                <a:solidFill>
                  <a:schemeClr val="accent1"/>
                </a:solidFill>
                <a:uFill>
                  <a:noFill/>
                </a:uFill>
                <a:latin typeface="Montserrat Medium"/>
                <a:ea typeface="Montserrat Medium"/>
                <a:cs typeface="Montserrat Medium"/>
                <a:sym typeface="Montserrat Medium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000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. </a:t>
            </a:r>
            <a:endParaRPr sz="1000">
              <a:solidFill>
                <a:schemeClr val="accen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1000">
              <a:solidFill>
                <a:schemeClr val="accen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 1">
  <p:cSld name="SECTION_TITLE_AND_DESCRIPTION_1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4"/>
          <p:cNvSpPr txBox="1">
            <a:spLocks noGrp="1"/>
          </p:cNvSpPr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34"/>
          <p:cNvSpPr txBox="1">
            <a:spLocks noGrp="1"/>
          </p:cNvSpPr>
          <p:nvPr>
            <p:ph type="body" idx="1"/>
          </p:nvPr>
        </p:nvSpPr>
        <p:spPr>
          <a:xfrm>
            <a:off x="938500" y="1659275"/>
            <a:ext cx="4946400" cy="276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list">
  <p:cSld name="TITLE_AND_TWO_COLUMNS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5"/>
          <p:cNvSpPr txBox="1">
            <a:spLocks noGrp="1"/>
          </p:cNvSpPr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3" name="Google Shape;153;p35"/>
          <p:cNvSpPr txBox="1">
            <a:spLocks noGrp="1"/>
          </p:cNvSpPr>
          <p:nvPr>
            <p:ph type="body" idx="1"/>
          </p:nvPr>
        </p:nvSpPr>
        <p:spPr>
          <a:xfrm>
            <a:off x="5037525" y="1659275"/>
            <a:ext cx="3186900" cy="276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body" idx="1"/>
          </p:nvPr>
        </p:nvSpPr>
        <p:spPr>
          <a:xfrm>
            <a:off x="938500" y="1659275"/>
            <a:ext cx="3186900" cy="276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2"/>
          </p:nvPr>
        </p:nvSpPr>
        <p:spPr>
          <a:xfrm>
            <a:off x="5037525" y="1659275"/>
            <a:ext cx="3186900" cy="276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 txBox="1">
            <a:spLocks noGrp="1"/>
          </p:cNvSpPr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"/>
          <p:cNvSpPr txBox="1">
            <a:spLocks noGrp="1"/>
          </p:cNvSpPr>
          <p:nvPr>
            <p:ph type="title"/>
          </p:nvPr>
        </p:nvSpPr>
        <p:spPr>
          <a:xfrm>
            <a:off x="5337175" y="1297125"/>
            <a:ext cx="2837400" cy="125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7"/>
          <p:cNvSpPr txBox="1">
            <a:spLocks noGrp="1"/>
          </p:cNvSpPr>
          <p:nvPr>
            <p:ph type="body" idx="1"/>
          </p:nvPr>
        </p:nvSpPr>
        <p:spPr>
          <a:xfrm>
            <a:off x="5337175" y="2593875"/>
            <a:ext cx="2837400" cy="12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</a:defRPr>
            </a:lvl2pPr>
            <a:lvl3pPr marL="1371600" lvl="2" indent="-330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3pPr>
            <a:lvl4pPr marL="1828800" lvl="3" indent="-330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4pPr>
            <a:lvl5pPr marL="2286000" lvl="4" indent="-330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</a:defRPr>
            </a:lvl5pPr>
            <a:lvl6pPr marL="2743200" lvl="5" indent="-330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6pPr>
            <a:lvl7pPr marL="3200400" lvl="6" indent="-330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7pPr>
            <a:lvl8pPr marL="3657600" lvl="7" indent="-330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</a:defRPr>
            </a:lvl8pPr>
            <a:lvl9pPr marL="4114800" lvl="8" indent="-3302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"/>
          <p:cNvSpPr txBox="1">
            <a:spLocks noGrp="1"/>
          </p:cNvSpPr>
          <p:nvPr>
            <p:ph type="title"/>
          </p:nvPr>
        </p:nvSpPr>
        <p:spPr>
          <a:xfrm>
            <a:off x="929477" y="436183"/>
            <a:ext cx="2746500" cy="40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pic>
        <p:nvPicPr>
          <p:cNvPr id="29" name="Google Shape;29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3278924" y="414050"/>
            <a:ext cx="7626551" cy="2883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 flipH="1">
            <a:off x="4822414" y="-351911"/>
            <a:ext cx="9309797" cy="352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subTitle" idx="1"/>
          </p:nvPr>
        </p:nvSpPr>
        <p:spPr>
          <a:xfrm>
            <a:off x="938500" y="1769575"/>
            <a:ext cx="28716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2"/>
          </p:nvPr>
        </p:nvSpPr>
        <p:spPr>
          <a:xfrm>
            <a:off x="4703375" y="909600"/>
            <a:ext cx="3468900" cy="33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938500" y="445025"/>
            <a:ext cx="32238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0"/>
          <p:cNvSpPr txBox="1">
            <a:spLocks noGrp="1"/>
          </p:cNvSpPr>
          <p:nvPr>
            <p:ph type="title"/>
          </p:nvPr>
        </p:nvSpPr>
        <p:spPr>
          <a:xfrm>
            <a:off x="938500" y="445025"/>
            <a:ext cx="57357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 ExtraBold"/>
              <a:buNone/>
              <a:defRPr sz="28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●"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6"/>
          <p:cNvSpPr txBox="1">
            <a:spLocks noGrp="1"/>
          </p:cNvSpPr>
          <p:nvPr>
            <p:ph type="title" idx="6"/>
          </p:nvPr>
        </p:nvSpPr>
        <p:spPr>
          <a:xfrm>
            <a:off x="1048450" y="1770700"/>
            <a:ext cx="2067000" cy="72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普通话</a:t>
            </a:r>
            <a:endParaRPr/>
          </a:p>
        </p:txBody>
      </p:sp>
      <p:sp>
        <p:nvSpPr>
          <p:cNvPr id="159" name="Google Shape;159;p36"/>
          <p:cNvSpPr txBox="1">
            <a:spLocks noGrp="1"/>
          </p:cNvSpPr>
          <p:nvPr>
            <p:ph type="title" idx="7"/>
          </p:nvPr>
        </p:nvSpPr>
        <p:spPr>
          <a:xfrm>
            <a:off x="3538500" y="1770700"/>
            <a:ext cx="2067000" cy="72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广东话</a:t>
            </a:r>
            <a:endParaRPr/>
          </a:p>
        </p:txBody>
      </p:sp>
      <p:sp>
        <p:nvSpPr>
          <p:cNvPr id="160" name="Google Shape;160;p36"/>
          <p:cNvSpPr txBox="1">
            <a:spLocks noGrp="1"/>
          </p:cNvSpPr>
          <p:nvPr>
            <p:ph type="title" idx="8"/>
          </p:nvPr>
        </p:nvSpPr>
        <p:spPr>
          <a:xfrm>
            <a:off x="6028550" y="1770700"/>
            <a:ext cx="2067000" cy="72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English</a:t>
            </a:r>
            <a:endParaRPr dirty="0"/>
          </a:p>
        </p:txBody>
      </p:sp>
      <p:cxnSp>
        <p:nvCxnSpPr>
          <p:cNvPr id="161" name="Google Shape;161;p36"/>
          <p:cNvCxnSpPr/>
          <p:nvPr/>
        </p:nvCxnSpPr>
        <p:spPr>
          <a:xfrm>
            <a:off x="1883350" y="2546160"/>
            <a:ext cx="3972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cxnSp>
        <p:nvCxnSpPr>
          <p:cNvPr id="162" name="Google Shape;162;p36"/>
          <p:cNvCxnSpPr/>
          <p:nvPr/>
        </p:nvCxnSpPr>
        <p:spPr>
          <a:xfrm>
            <a:off x="4373400" y="2546160"/>
            <a:ext cx="3972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cxnSp>
        <p:nvCxnSpPr>
          <p:cNvPr id="163" name="Google Shape;163;p36"/>
          <p:cNvCxnSpPr/>
          <p:nvPr/>
        </p:nvCxnSpPr>
        <p:spPr>
          <a:xfrm>
            <a:off x="6863450" y="2546160"/>
            <a:ext cx="3972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pic>
        <p:nvPicPr>
          <p:cNvPr id="164" name="Google Shape;16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45373" y="2681475"/>
            <a:ext cx="1453250" cy="145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55325" y="2681488"/>
            <a:ext cx="1453250" cy="145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35425" y="2681488"/>
            <a:ext cx="1453250" cy="145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45"/>
          <p:cNvSpPr txBox="1">
            <a:spLocks noGrp="1"/>
          </p:cNvSpPr>
          <p:nvPr>
            <p:ph type="ctrTitle"/>
          </p:nvPr>
        </p:nvSpPr>
        <p:spPr>
          <a:xfrm>
            <a:off x="1440180" y="760632"/>
            <a:ext cx="6656832" cy="31072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“innovations [technology] don’t actually raise new questions; they call for greater clarity about old priorities.”</a:t>
            </a:r>
            <a:br>
              <a:rPr lang="en" dirty="0"/>
            </a:br>
            <a:r>
              <a:rPr lang="zh-TW" altLang="en-US" dirty="0"/>
              <a:t>“创新 </a:t>
            </a:r>
            <a:r>
              <a:rPr lang="en-US" altLang="zh-TW" dirty="0"/>
              <a:t>[</a:t>
            </a:r>
            <a:r>
              <a:rPr lang="zh-TW" altLang="en-US" dirty="0"/>
              <a:t>科技</a:t>
            </a:r>
            <a:r>
              <a:rPr lang="en-US" altLang="zh-TW" dirty="0"/>
              <a:t>]</a:t>
            </a:r>
            <a:r>
              <a:rPr lang="zh-TW" altLang="en-US" dirty="0"/>
              <a:t> 实际上并没有提出新问题； 他们呼吁更加明确旧的优先事项。”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5" name="Google Shape;225;p45"/>
          <p:cNvSpPr txBox="1">
            <a:spLocks noGrp="1"/>
          </p:cNvSpPr>
          <p:nvPr>
            <p:ph type="subTitle" idx="1"/>
          </p:nvPr>
        </p:nvSpPr>
        <p:spPr>
          <a:xfrm>
            <a:off x="2157984" y="3945600"/>
            <a:ext cx="5221224" cy="8641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— TONY REINKE</a:t>
            </a:r>
            <a:r>
              <a:rPr lang="zh-TW" altLang="en-US" dirty="0"/>
              <a:t>  托尼</a:t>
            </a:r>
            <a:r>
              <a:rPr lang="en-US" altLang="zh-TW" dirty="0"/>
              <a:t>·</a:t>
            </a:r>
            <a:r>
              <a:rPr lang="zh-TW" altLang="en-US" dirty="0"/>
              <a:t>萊因克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/>
              <a:t>GOD, TECHNOLOGY, &amp; THE CHRISTIAN LIFE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i="1" dirty="0"/>
              <a:t>上帝、科技和基督徒生活</a:t>
            </a:r>
            <a:endParaRPr i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46"/>
          <p:cNvSpPr txBox="1">
            <a:spLocks noGrp="1"/>
          </p:cNvSpPr>
          <p:nvPr>
            <p:ph type="ctrTitle"/>
          </p:nvPr>
        </p:nvSpPr>
        <p:spPr>
          <a:xfrm>
            <a:off x="1273500" y="445456"/>
            <a:ext cx="6597000" cy="305669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BIBLICAL PRINCIPLES FOR USING TECHNOLOGY</a:t>
            </a:r>
            <a:br>
              <a:rPr lang="en" dirty="0"/>
            </a:br>
            <a:r>
              <a:rPr lang="zh-TW" altLang="en-US" dirty="0"/>
              <a:t>使用科技的圣经原则</a:t>
            </a:r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47"/>
          <p:cNvSpPr txBox="1">
            <a:spLocks noGrp="1"/>
          </p:cNvSpPr>
          <p:nvPr>
            <p:ph type="title"/>
          </p:nvPr>
        </p:nvSpPr>
        <p:spPr>
          <a:xfrm>
            <a:off x="2347354" y="3193550"/>
            <a:ext cx="5626800" cy="59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SABBATH</a:t>
            </a:r>
            <a:r>
              <a:rPr lang="zh-TW" altLang="en-US" dirty="0"/>
              <a:t> 安息日</a:t>
            </a:r>
            <a:endParaRPr dirty="0"/>
          </a:p>
        </p:txBody>
      </p:sp>
      <p:sp>
        <p:nvSpPr>
          <p:cNvPr id="236" name="Google Shape;236;p47"/>
          <p:cNvSpPr txBox="1">
            <a:spLocks noGrp="1"/>
          </p:cNvSpPr>
          <p:nvPr>
            <p:ph type="title" idx="2"/>
          </p:nvPr>
        </p:nvSpPr>
        <p:spPr>
          <a:xfrm>
            <a:off x="1058622" y="3287500"/>
            <a:ext cx="1033200" cy="93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237" name="Google Shape;237;p47"/>
          <p:cNvSpPr txBox="1">
            <a:spLocks noGrp="1"/>
          </p:cNvSpPr>
          <p:nvPr>
            <p:ph type="subTitle" idx="1"/>
          </p:nvPr>
        </p:nvSpPr>
        <p:spPr>
          <a:xfrm>
            <a:off x="2347354" y="3732549"/>
            <a:ext cx="5626800" cy="7613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Does technology keep you from experiencing rest?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600" dirty="0"/>
              <a:t>科技会让你无法休息吗？</a:t>
            </a:r>
            <a:endParaRPr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238" name="Google Shape;238;p47"/>
          <p:cNvCxnSpPr/>
          <p:nvPr/>
        </p:nvCxnSpPr>
        <p:spPr>
          <a:xfrm>
            <a:off x="2149400" y="3253297"/>
            <a:ext cx="0" cy="9999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8"/>
          <p:cNvSpPr txBox="1">
            <a:spLocks noGrp="1"/>
          </p:cNvSpPr>
          <p:nvPr>
            <p:ph type="title"/>
          </p:nvPr>
        </p:nvSpPr>
        <p:spPr>
          <a:xfrm>
            <a:off x="2347354" y="2706624"/>
            <a:ext cx="5626800" cy="114162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BODY AS TEMPLE</a:t>
            </a:r>
            <a:br>
              <a:rPr lang="en" dirty="0"/>
            </a:br>
            <a:r>
              <a:rPr lang="zh-TW" altLang="en-US" dirty="0"/>
              <a:t>身体如同圣殿</a:t>
            </a:r>
            <a:endParaRPr dirty="0"/>
          </a:p>
        </p:txBody>
      </p:sp>
      <p:sp>
        <p:nvSpPr>
          <p:cNvPr id="244" name="Google Shape;244;p48"/>
          <p:cNvSpPr txBox="1">
            <a:spLocks noGrp="1"/>
          </p:cNvSpPr>
          <p:nvPr>
            <p:ph type="title" idx="2"/>
          </p:nvPr>
        </p:nvSpPr>
        <p:spPr>
          <a:xfrm>
            <a:off x="805476" y="3287500"/>
            <a:ext cx="1286400" cy="93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245" name="Google Shape;245;p48"/>
          <p:cNvSpPr txBox="1">
            <a:spLocks noGrp="1"/>
          </p:cNvSpPr>
          <p:nvPr>
            <p:ph type="subTitle" idx="1"/>
          </p:nvPr>
        </p:nvSpPr>
        <p:spPr>
          <a:xfrm>
            <a:off x="2347354" y="3754300"/>
            <a:ext cx="5626800" cy="9274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Does technology lead to physical or mental health problems in your life?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600" dirty="0"/>
              <a:t>科技是否会导致您生活中的身体或心理健康问题？</a:t>
            </a:r>
            <a:endParaRPr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246" name="Google Shape;246;p48"/>
          <p:cNvCxnSpPr/>
          <p:nvPr/>
        </p:nvCxnSpPr>
        <p:spPr>
          <a:xfrm>
            <a:off x="2149400" y="3253297"/>
            <a:ext cx="0" cy="9999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9"/>
          <p:cNvSpPr txBox="1">
            <a:spLocks noGrp="1"/>
          </p:cNvSpPr>
          <p:nvPr>
            <p:ph type="title"/>
          </p:nvPr>
        </p:nvSpPr>
        <p:spPr>
          <a:xfrm>
            <a:off x="2347350" y="2571750"/>
            <a:ext cx="6156000" cy="127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SPIRITUAL DISCIPLINES</a:t>
            </a:r>
            <a:br>
              <a:rPr lang="en" dirty="0"/>
            </a:br>
            <a:r>
              <a:rPr lang="zh-TW" altLang="en-US" dirty="0"/>
              <a:t>属灵操练</a:t>
            </a:r>
            <a:endParaRPr dirty="0"/>
          </a:p>
        </p:txBody>
      </p:sp>
      <p:sp>
        <p:nvSpPr>
          <p:cNvPr id="252" name="Google Shape;252;p49"/>
          <p:cNvSpPr txBox="1">
            <a:spLocks noGrp="1"/>
          </p:cNvSpPr>
          <p:nvPr>
            <p:ph type="title" idx="2"/>
          </p:nvPr>
        </p:nvSpPr>
        <p:spPr>
          <a:xfrm>
            <a:off x="805476" y="3287500"/>
            <a:ext cx="1286400" cy="93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253" name="Google Shape;253;p49"/>
          <p:cNvSpPr txBox="1">
            <a:spLocks noGrp="1"/>
          </p:cNvSpPr>
          <p:nvPr>
            <p:ph type="subTitle" idx="1"/>
          </p:nvPr>
        </p:nvSpPr>
        <p:spPr>
          <a:xfrm>
            <a:off x="2347353" y="3754300"/>
            <a:ext cx="6353939" cy="9182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Does technology hinder you from developing spiritual disciplines (Bible study, prayer, meditation, fasting, etc.)</a:t>
            </a:r>
            <a:endParaRPr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600" dirty="0"/>
              <a:t>科技是否会阻碍你发展属灵修炼（圣经学习、祈祷、冥想、禁食等）？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254" name="Google Shape;254;p49"/>
          <p:cNvCxnSpPr/>
          <p:nvPr/>
        </p:nvCxnSpPr>
        <p:spPr>
          <a:xfrm>
            <a:off x="2149400" y="3253297"/>
            <a:ext cx="0" cy="9999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50"/>
          <p:cNvSpPr txBox="1">
            <a:spLocks noGrp="1"/>
          </p:cNvSpPr>
          <p:nvPr>
            <p:ph type="title"/>
          </p:nvPr>
        </p:nvSpPr>
        <p:spPr>
          <a:xfrm>
            <a:off x="2347350" y="3249450"/>
            <a:ext cx="6156000" cy="59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SLOTHFULNESS</a:t>
            </a:r>
            <a:r>
              <a:rPr lang="zh-TW" altLang="en-US" dirty="0"/>
              <a:t> 懒惰</a:t>
            </a:r>
            <a:endParaRPr dirty="0"/>
          </a:p>
        </p:txBody>
      </p:sp>
      <p:sp>
        <p:nvSpPr>
          <p:cNvPr id="260" name="Google Shape;260;p50"/>
          <p:cNvSpPr txBox="1">
            <a:spLocks noGrp="1"/>
          </p:cNvSpPr>
          <p:nvPr>
            <p:ph type="title" idx="2"/>
          </p:nvPr>
        </p:nvSpPr>
        <p:spPr>
          <a:xfrm>
            <a:off x="805476" y="3287500"/>
            <a:ext cx="1286400" cy="93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261" name="Google Shape;261;p50"/>
          <p:cNvSpPr txBox="1">
            <a:spLocks noGrp="1"/>
          </p:cNvSpPr>
          <p:nvPr>
            <p:ph type="subTitle" idx="1"/>
          </p:nvPr>
        </p:nvSpPr>
        <p:spPr>
          <a:xfrm>
            <a:off x="2347354" y="3754300"/>
            <a:ext cx="5626800" cy="8908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Does technology supplement your hard work or does it make you lazier?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600" dirty="0"/>
              <a:t>科技是对你的辛勤工作的补充还是让你变得更懒惰？</a:t>
            </a:r>
            <a:endParaRPr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262" name="Google Shape;262;p50"/>
          <p:cNvCxnSpPr/>
          <p:nvPr/>
        </p:nvCxnSpPr>
        <p:spPr>
          <a:xfrm>
            <a:off x="2149400" y="3253297"/>
            <a:ext cx="0" cy="9999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1"/>
          <p:cNvSpPr txBox="1">
            <a:spLocks noGrp="1"/>
          </p:cNvSpPr>
          <p:nvPr>
            <p:ph type="title"/>
          </p:nvPr>
        </p:nvSpPr>
        <p:spPr>
          <a:xfrm>
            <a:off x="2347350" y="3249450"/>
            <a:ext cx="6156000" cy="59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BUSYNESS</a:t>
            </a:r>
            <a:r>
              <a:rPr lang="zh-TW" altLang="en-US" dirty="0"/>
              <a:t> 繁忙</a:t>
            </a:r>
            <a:endParaRPr dirty="0"/>
          </a:p>
        </p:txBody>
      </p:sp>
      <p:sp>
        <p:nvSpPr>
          <p:cNvPr id="268" name="Google Shape;268;p51"/>
          <p:cNvSpPr txBox="1">
            <a:spLocks noGrp="1"/>
          </p:cNvSpPr>
          <p:nvPr>
            <p:ph type="title" idx="2"/>
          </p:nvPr>
        </p:nvSpPr>
        <p:spPr>
          <a:xfrm>
            <a:off x="805476" y="3287500"/>
            <a:ext cx="1286400" cy="93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269" name="Google Shape;269;p51"/>
          <p:cNvSpPr txBox="1">
            <a:spLocks noGrp="1"/>
          </p:cNvSpPr>
          <p:nvPr>
            <p:ph type="subTitle" idx="1"/>
          </p:nvPr>
        </p:nvSpPr>
        <p:spPr>
          <a:xfrm>
            <a:off x="2347353" y="3754300"/>
            <a:ext cx="6155985" cy="9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Does technology keep you so focused on accomplishing things that your relationships and wellness suffer?</a:t>
            </a:r>
            <a:endParaRPr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600" dirty="0"/>
              <a:t>科技是否让你如此专注于完成你的人际关系和健康受到影响的事情？</a:t>
            </a:r>
            <a:endParaRPr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270" name="Google Shape;270;p51"/>
          <p:cNvCxnSpPr/>
          <p:nvPr/>
        </p:nvCxnSpPr>
        <p:spPr>
          <a:xfrm>
            <a:off x="2149400" y="3253297"/>
            <a:ext cx="0" cy="9999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52"/>
          <p:cNvSpPr txBox="1">
            <a:spLocks noGrp="1"/>
          </p:cNvSpPr>
          <p:nvPr>
            <p:ph type="title"/>
          </p:nvPr>
        </p:nvSpPr>
        <p:spPr>
          <a:xfrm>
            <a:off x="2347350" y="2642616"/>
            <a:ext cx="6156000" cy="120563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ANXIETY AND FEAR</a:t>
            </a:r>
            <a:br>
              <a:rPr lang="en" dirty="0"/>
            </a:br>
            <a:r>
              <a:rPr lang="zh-TW" altLang="en-US" dirty="0"/>
              <a:t>焦虑和恐惧</a:t>
            </a:r>
            <a:endParaRPr dirty="0"/>
          </a:p>
        </p:txBody>
      </p:sp>
      <p:sp>
        <p:nvSpPr>
          <p:cNvPr id="276" name="Google Shape;276;p52"/>
          <p:cNvSpPr txBox="1">
            <a:spLocks noGrp="1"/>
          </p:cNvSpPr>
          <p:nvPr>
            <p:ph type="title" idx="2"/>
          </p:nvPr>
        </p:nvSpPr>
        <p:spPr>
          <a:xfrm>
            <a:off x="805476" y="3287500"/>
            <a:ext cx="1286400" cy="93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</a:t>
            </a:r>
            <a:endParaRPr/>
          </a:p>
        </p:txBody>
      </p:sp>
      <p:sp>
        <p:nvSpPr>
          <p:cNvPr id="277" name="Google Shape;277;p52"/>
          <p:cNvSpPr txBox="1">
            <a:spLocks noGrp="1"/>
          </p:cNvSpPr>
          <p:nvPr>
            <p:ph type="subTitle" idx="1"/>
          </p:nvPr>
        </p:nvSpPr>
        <p:spPr>
          <a:xfrm>
            <a:off x="2347354" y="3754300"/>
            <a:ext cx="5626800" cy="7811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Does technology contribute to anxiety in your life?</a:t>
            </a:r>
            <a:endParaRPr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600" dirty="0"/>
              <a:t>科技会导致你生活中的焦虑吗？</a:t>
            </a:r>
            <a:endParaRPr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278" name="Google Shape;278;p52"/>
          <p:cNvCxnSpPr/>
          <p:nvPr/>
        </p:nvCxnSpPr>
        <p:spPr>
          <a:xfrm>
            <a:off x="2149400" y="3253297"/>
            <a:ext cx="0" cy="9999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53"/>
          <p:cNvSpPr txBox="1">
            <a:spLocks noGrp="1"/>
          </p:cNvSpPr>
          <p:nvPr>
            <p:ph type="title"/>
          </p:nvPr>
        </p:nvSpPr>
        <p:spPr>
          <a:xfrm>
            <a:off x="2347350" y="2571750"/>
            <a:ext cx="6156000" cy="127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LOVE ONE ANOTHER</a:t>
            </a:r>
            <a:br>
              <a:rPr lang="en" dirty="0"/>
            </a:br>
            <a:r>
              <a:rPr lang="zh-TW" altLang="en-US" dirty="0"/>
              <a:t>爱对方</a:t>
            </a:r>
            <a:endParaRPr dirty="0"/>
          </a:p>
        </p:txBody>
      </p:sp>
      <p:sp>
        <p:nvSpPr>
          <p:cNvPr id="284" name="Google Shape;284;p53"/>
          <p:cNvSpPr txBox="1">
            <a:spLocks noGrp="1"/>
          </p:cNvSpPr>
          <p:nvPr>
            <p:ph type="title" idx="2"/>
          </p:nvPr>
        </p:nvSpPr>
        <p:spPr>
          <a:xfrm>
            <a:off x="805476" y="3287500"/>
            <a:ext cx="1286400" cy="93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07</a:t>
            </a:r>
            <a:endParaRPr/>
          </a:p>
        </p:txBody>
      </p:sp>
      <p:sp>
        <p:nvSpPr>
          <p:cNvPr id="285" name="Google Shape;285;p53"/>
          <p:cNvSpPr txBox="1">
            <a:spLocks noGrp="1"/>
          </p:cNvSpPr>
          <p:nvPr>
            <p:ph type="subTitle" idx="1"/>
          </p:nvPr>
        </p:nvSpPr>
        <p:spPr>
          <a:xfrm>
            <a:off x="2347353" y="3754300"/>
            <a:ext cx="5991167" cy="111030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Do you use technology to show love to others or do you use it instead of making real sacrifices for others?</a:t>
            </a:r>
            <a:endParaRPr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600" dirty="0"/>
              <a:t>您是使用科技向他人表达爱，还是使用它而不是为他人做出真正的牺牲？</a:t>
            </a:r>
            <a:endParaRPr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286" name="Google Shape;286;p53"/>
          <p:cNvCxnSpPr/>
          <p:nvPr/>
        </p:nvCxnSpPr>
        <p:spPr>
          <a:xfrm>
            <a:off x="2149400" y="3253297"/>
            <a:ext cx="0" cy="9999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54"/>
          <p:cNvSpPr txBox="1">
            <a:spLocks noGrp="1"/>
          </p:cNvSpPr>
          <p:nvPr>
            <p:ph type="title"/>
          </p:nvPr>
        </p:nvSpPr>
        <p:spPr>
          <a:xfrm>
            <a:off x="2347350" y="2571750"/>
            <a:ext cx="6156000" cy="127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GLORIFY GOD IN ALL</a:t>
            </a:r>
            <a:br>
              <a:rPr lang="en" dirty="0"/>
            </a:br>
            <a:r>
              <a:rPr lang="zh-TW" altLang="en-US" dirty="0"/>
              <a:t>荣耀上帝</a:t>
            </a:r>
            <a:endParaRPr dirty="0"/>
          </a:p>
        </p:txBody>
      </p:sp>
      <p:sp>
        <p:nvSpPr>
          <p:cNvPr id="292" name="Google Shape;292;p54"/>
          <p:cNvSpPr txBox="1">
            <a:spLocks noGrp="1"/>
          </p:cNvSpPr>
          <p:nvPr>
            <p:ph type="title" idx="2"/>
          </p:nvPr>
        </p:nvSpPr>
        <p:spPr>
          <a:xfrm>
            <a:off x="805476" y="3287500"/>
            <a:ext cx="1286400" cy="93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08</a:t>
            </a:r>
            <a:endParaRPr/>
          </a:p>
        </p:txBody>
      </p:sp>
      <p:sp>
        <p:nvSpPr>
          <p:cNvPr id="293" name="Google Shape;293;p54"/>
          <p:cNvSpPr txBox="1">
            <a:spLocks noGrp="1"/>
          </p:cNvSpPr>
          <p:nvPr>
            <p:ph type="subTitle" idx="1"/>
          </p:nvPr>
        </p:nvSpPr>
        <p:spPr>
          <a:xfrm>
            <a:off x="2347354" y="3754300"/>
            <a:ext cx="5626800" cy="9182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Do the things you do with technology glorify God or glorify yourself?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600" dirty="0"/>
              <a:t>用科技做的事情是荣耀上帝还是荣耀自己？</a:t>
            </a:r>
            <a:endParaRPr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294" name="Google Shape;294;p54"/>
          <p:cNvCxnSpPr/>
          <p:nvPr/>
        </p:nvCxnSpPr>
        <p:spPr>
          <a:xfrm>
            <a:off x="2149400" y="3253297"/>
            <a:ext cx="0" cy="9999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7"/>
          <p:cNvSpPr txBox="1">
            <a:spLocks noGrp="1"/>
          </p:cNvSpPr>
          <p:nvPr>
            <p:ph type="title"/>
          </p:nvPr>
        </p:nvSpPr>
        <p:spPr>
          <a:xfrm>
            <a:off x="5337200" y="1167493"/>
            <a:ext cx="2837400" cy="307940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What is the greatest challenge presented by technology in your home?</a:t>
            </a:r>
            <a:r>
              <a:rPr lang="zh-TW" altLang="en-US" dirty="0"/>
              <a:t> </a:t>
            </a:r>
            <a:br>
              <a:rPr lang="en-US" altLang="zh-TW" dirty="0"/>
            </a:br>
            <a:r>
              <a:rPr lang="zh-TW" altLang="en-US" dirty="0"/>
              <a:t>科技在您家中提出的最大挑战是什么？</a:t>
            </a:r>
            <a:endParaRPr dirty="0"/>
          </a:p>
        </p:txBody>
      </p:sp>
      <p:cxnSp>
        <p:nvCxnSpPr>
          <p:cNvPr id="172" name="Google Shape;172;p37"/>
          <p:cNvCxnSpPr/>
          <p:nvPr/>
        </p:nvCxnSpPr>
        <p:spPr>
          <a:xfrm>
            <a:off x="5225150" y="1540302"/>
            <a:ext cx="0" cy="21897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pic>
        <p:nvPicPr>
          <p:cNvPr id="173" name="Google Shape;173;p37"/>
          <p:cNvPicPr preferRelativeResize="0"/>
          <p:nvPr/>
        </p:nvPicPr>
        <p:blipFill rotWithShape="1">
          <a:blip r:embed="rId3">
            <a:alphaModFix/>
          </a:blip>
          <a:srcRect l="25698" r="18313"/>
          <a:stretch/>
        </p:blipFill>
        <p:spPr>
          <a:xfrm>
            <a:off x="-422250" y="-236700"/>
            <a:ext cx="4714800" cy="5616900"/>
          </a:xfrm>
          <a:prstGeom prst="flowChartDelay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55"/>
          <p:cNvSpPr txBox="1">
            <a:spLocks noGrp="1"/>
          </p:cNvSpPr>
          <p:nvPr>
            <p:ph type="title"/>
          </p:nvPr>
        </p:nvSpPr>
        <p:spPr>
          <a:xfrm>
            <a:off x="2347350" y="3249450"/>
            <a:ext cx="6570300" cy="59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COVETOUSNESS &amp; VANITY</a:t>
            </a:r>
            <a:r>
              <a:rPr lang="zh-TW" altLang="en-US" dirty="0"/>
              <a:t> 贪婪与虚荣</a:t>
            </a:r>
            <a:endParaRPr dirty="0"/>
          </a:p>
        </p:txBody>
      </p:sp>
      <p:sp>
        <p:nvSpPr>
          <p:cNvPr id="300" name="Google Shape;300;p55"/>
          <p:cNvSpPr txBox="1">
            <a:spLocks noGrp="1"/>
          </p:cNvSpPr>
          <p:nvPr>
            <p:ph type="title" idx="2"/>
          </p:nvPr>
        </p:nvSpPr>
        <p:spPr>
          <a:xfrm>
            <a:off x="805476" y="3287500"/>
            <a:ext cx="1286400" cy="93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09</a:t>
            </a:r>
            <a:endParaRPr/>
          </a:p>
        </p:txBody>
      </p:sp>
      <p:sp>
        <p:nvSpPr>
          <p:cNvPr id="301" name="Google Shape;301;p55"/>
          <p:cNvSpPr txBox="1">
            <a:spLocks noGrp="1"/>
          </p:cNvSpPr>
          <p:nvPr>
            <p:ph type="subTitle" idx="1"/>
          </p:nvPr>
        </p:nvSpPr>
        <p:spPr>
          <a:xfrm>
            <a:off x="2347354" y="3754300"/>
            <a:ext cx="5626800" cy="9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Does technology make you less content and more materialistic?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600" dirty="0"/>
              <a:t>科技会让你变得更少满足，更物质化吗？</a:t>
            </a:r>
            <a:endParaRPr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302" name="Google Shape;302;p55"/>
          <p:cNvCxnSpPr/>
          <p:nvPr/>
        </p:nvCxnSpPr>
        <p:spPr>
          <a:xfrm>
            <a:off x="2149400" y="3253297"/>
            <a:ext cx="0" cy="9999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56"/>
          <p:cNvSpPr txBox="1">
            <a:spLocks noGrp="1"/>
          </p:cNvSpPr>
          <p:nvPr>
            <p:ph type="title"/>
          </p:nvPr>
        </p:nvSpPr>
        <p:spPr>
          <a:xfrm>
            <a:off x="2347350" y="2688336"/>
            <a:ext cx="6570300" cy="115991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IDOLATRY &amp; ENVY</a:t>
            </a:r>
            <a:r>
              <a:rPr lang="zh-TW" altLang="en-US" dirty="0"/>
              <a:t> </a:t>
            </a:r>
            <a:br>
              <a:rPr lang="en-US" altLang="zh-TW" dirty="0"/>
            </a:br>
            <a:r>
              <a:rPr lang="zh-TW" altLang="en-US" dirty="0"/>
              <a:t>拜偶像和嫉妒</a:t>
            </a:r>
            <a:endParaRPr dirty="0"/>
          </a:p>
        </p:txBody>
      </p:sp>
      <p:sp>
        <p:nvSpPr>
          <p:cNvPr id="308" name="Google Shape;308;p56"/>
          <p:cNvSpPr txBox="1">
            <a:spLocks noGrp="1"/>
          </p:cNvSpPr>
          <p:nvPr>
            <p:ph type="title" idx="2"/>
          </p:nvPr>
        </p:nvSpPr>
        <p:spPr>
          <a:xfrm>
            <a:off x="805476" y="3287500"/>
            <a:ext cx="1286400" cy="93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</a:t>
            </a:r>
            <a:endParaRPr/>
          </a:p>
        </p:txBody>
      </p:sp>
      <p:sp>
        <p:nvSpPr>
          <p:cNvPr id="309" name="Google Shape;309;p56"/>
          <p:cNvSpPr txBox="1">
            <a:spLocks noGrp="1"/>
          </p:cNvSpPr>
          <p:nvPr>
            <p:ph type="subTitle" idx="1"/>
          </p:nvPr>
        </p:nvSpPr>
        <p:spPr>
          <a:xfrm>
            <a:off x="2347354" y="3754300"/>
            <a:ext cx="5991170" cy="11599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Does technology show you things that tempt you to be jealous of others, idolize others, or lust after others?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600" dirty="0"/>
              <a:t>科技是否向您展示了一些诱使您嫉妒他人、崇拜他人或渴望他人的事物？</a:t>
            </a:r>
            <a:endParaRPr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310" name="Google Shape;310;p56"/>
          <p:cNvCxnSpPr/>
          <p:nvPr/>
        </p:nvCxnSpPr>
        <p:spPr>
          <a:xfrm>
            <a:off x="2149400" y="3253297"/>
            <a:ext cx="0" cy="9999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57"/>
          <p:cNvSpPr txBox="1">
            <a:spLocks noGrp="1"/>
          </p:cNvSpPr>
          <p:nvPr>
            <p:ph type="title"/>
          </p:nvPr>
        </p:nvSpPr>
        <p:spPr>
          <a:xfrm>
            <a:off x="2347350" y="2571750"/>
            <a:ext cx="6570300" cy="127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TRUTH &amp; INTEGRITY</a:t>
            </a:r>
            <a:br>
              <a:rPr lang="en" dirty="0"/>
            </a:br>
            <a:r>
              <a:rPr lang="zh-TW" altLang="en-US" dirty="0"/>
              <a:t>真实与诚信</a:t>
            </a:r>
            <a:endParaRPr dirty="0"/>
          </a:p>
        </p:txBody>
      </p:sp>
      <p:sp>
        <p:nvSpPr>
          <p:cNvPr id="316" name="Google Shape;316;p57"/>
          <p:cNvSpPr txBox="1">
            <a:spLocks noGrp="1"/>
          </p:cNvSpPr>
          <p:nvPr>
            <p:ph type="title" idx="2"/>
          </p:nvPr>
        </p:nvSpPr>
        <p:spPr>
          <a:xfrm>
            <a:off x="805476" y="3287500"/>
            <a:ext cx="1286400" cy="93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11</a:t>
            </a:r>
            <a:endParaRPr/>
          </a:p>
        </p:txBody>
      </p:sp>
      <p:sp>
        <p:nvSpPr>
          <p:cNvPr id="317" name="Google Shape;317;p57"/>
          <p:cNvSpPr txBox="1">
            <a:spLocks noGrp="1"/>
          </p:cNvSpPr>
          <p:nvPr>
            <p:ph type="subTitle" idx="1"/>
          </p:nvPr>
        </p:nvSpPr>
        <p:spPr>
          <a:xfrm>
            <a:off x="2347354" y="3754300"/>
            <a:ext cx="5626800" cy="88170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Does technology lead to a better understanding of the truth or does it add to the confusion?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600" dirty="0"/>
              <a:t>科技是否会导致更好地理解真相，还是会增加混乱？</a:t>
            </a:r>
            <a:endParaRPr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318" name="Google Shape;318;p57"/>
          <p:cNvCxnSpPr/>
          <p:nvPr/>
        </p:nvCxnSpPr>
        <p:spPr>
          <a:xfrm>
            <a:off x="2149400" y="3253297"/>
            <a:ext cx="0" cy="9999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58"/>
          <p:cNvSpPr txBox="1">
            <a:spLocks noGrp="1"/>
          </p:cNvSpPr>
          <p:nvPr>
            <p:ph type="subTitle" idx="1"/>
          </p:nvPr>
        </p:nvSpPr>
        <p:spPr>
          <a:xfrm>
            <a:off x="2287034" y="1377572"/>
            <a:ext cx="4656901" cy="14341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How can you use technology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in a Christian way?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000" dirty="0"/>
              <a:t>您如何以基督教的方式使用科技？</a:t>
            </a:r>
            <a:endParaRPr sz="2000" dirty="0"/>
          </a:p>
        </p:txBody>
      </p:sp>
      <p:cxnSp>
        <p:nvCxnSpPr>
          <p:cNvPr id="324" name="Google Shape;324;p58"/>
          <p:cNvCxnSpPr/>
          <p:nvPr/>
        </p:nvCxnSpPr>
        <p:spPr>
          <a:xfrm>
            <a:off x="3190500" y="4484322"/>
            <a:ext cx="2763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grpSp>
        <p:nvGrpSpPr>
          <p:cNvPr id="325" name="Google Shape;325;p58"/>
          <p:cNvGrpSpPr/>
          <p:nvPr/>
        </p:nvGrpSpPr>
        <p:grpSpPr>
          <a:xfrm>
            <a:off x="2082642" y="695953"/>
            <a:ext cx="4993961" cy="3751603"/>
            <a:chOff x="238125" y="1973675"/>
            <a:chExt cx="2558775" cy="1951825"/>
          </a:xfrm>
        </p:grpSpPr>
        <p:sp>
          <p:nvSpPr>
            <p:cNvPr id="326" name="Google Shape;326;p58"/>
            <p:cNvSpPr/>
            <p:nvPr/>
          </p:nvSpPr>
          <p:spPr>
            <a:xfrm>
              <a:off x="325550" y="2055000"/>
              <a:ext cx="2386075" cy="1459975"/>
            </a:xfrm>
            <a:custGeom>
              <a:avLst/>
              <a:gdLst/>
              <a:ahLst/>
              <a:cxnLst/>
              <a:rect l="l" t="t" r="r" b="b"/>
              <a:pathLst>
                <a:path w="95443" h="58399" extrusionOk="0">
                  <a:moveTo>
                    <a:pt x="94925" y="516"/>
                  </a:moveTo>
                  <a:lnTo>
                    <a:pt x="94925" y="57881"/>
                  </a:lnTo>
                  <a:lnTo>
                    <a:pt x="518" y="57881"/>
                  </a:lnTo>
                  <a:lnTo>
                    <a:pt x="518" y="516"/>
                  </a:lnTo>
                  <a:close/>
                  <a:moveTo>
                    <a:pt x="260" y="0"/>
                  </a:moveTo>
                  <a:cubicBezTo>
                    <a:pt x="118" y="0"/>
                    <a:pt x="1" y="115"/>
                    <a:pt x="1" y="259"/>
                  </a:cubicBezTo>
                  <a:lnTo>
                    <a:pt x="1" y="58140"/>
                  </a:lnTo>
                  <a:cubicBezTo>
                    <a:pt x="1" y="58282"/>
                    <a:pt x="118" y="58399"/>
                    <a:pt x="260" y="58399"/>
                  </a:cubicBezTo>
                  <a:lnTo>
                    <a:pt x="95184" y="58399"/>
                  </a:lnTo>
                  <a:cubicBezTo>
                    <a:pt x="95326" y="58399"/>
                    <a:pt x="95441" y="58282"/>
                    <a:pt x="95441" y="58140"/>
                  </a:cubicBezTo>
                  <a:lnTo>
                    <a:pt x="95441" y="259"/>
                  </a:lnTo>
                  <a:cubicBezTo>
                    <a:pt x="95442" y="115"/>
                    <a:pt x="95326" y="0"/>
                    <a:pt x="951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58"/>
            <p:cNvSpPr/>
            <p:nvPr/>
          </p:nvSpPr>
          <p:spPr>
            <a:xfrm>
              <a:off x="1075325" y="3589700"/>
              <a:ext cx="884075" cy="335800"/>
            </a:xfrm>
            <a:custGeom>
              <a:avLst/>
              <a:gdLst/>
              <a:ahLst/>
              <a:cxnLst/>
              <a:rect l="l" t="t" r="r" b="b"/>
              <a:pathLst>
                <a:path w="35363" h="13432" extrusionOk="0">
                  <a:moveTo>
                    <a:pt x="28176" y="0"/>
                  </a:moveTo>
                  <a:cubicBezTo>
                    <a:pt x="28078" y="0"/>
                    <a:pt x="27996" y="34"/>
                    <a:pt x="27932" y="102"/>
                  </a:cubicBezTo>
                  <a:cubicBezTo>
                    <a:pt x="27790" y="253"/>
                    <a:pt x="27790" y="509"/>
                    <a:pt x="27932" y="1118"/>
                  </a:cubicBezTo>
                  <a:cubicBezTo>
                    <a:pt x="27985" y="1344"/>
                    <a:pt x="28047" y="1651"/>
                    <a:pt x="28119" y="2009"/>
                  </a:cubicBezTo>
                  <a:cubicBezTo>
                    <a:pt x="28420" y="3516"/>
                    <a:pt x="28876" y="5791"/>
                    <a:pt x="29651" y="7179"/>
                  </a:cubicBezTo>
                  <a:cubicBezTo>
                    <a:pt x="30394" y="8514"/>
                    <a:pt x="31835" y="9775"/>
                    <a:pt x="32886" y="10698"/>
                  </a:cubicBezTo>
                  <a:cubicBezTo>
                    <a:pt x="33194" y="10968"/>
                    <a:pt x="33463" y="11203"/>
                    <a:pt x="33660" y="11396"/>
                  </a:cubicBezTo>
                  <a:cubicBezTo>
                    <a:pt x="34197" y="11917"/>
                    <a:pt x="34530" y="12027"/>
                    <a:pt x="34711" y="12085"/>
                  </a:cubicBezTo>
                  <a:cubicBezTo>
                    <a:pt x="34724" y="12089"/>
                    <a:pt x="34738" y="12094"/>
                    <a:pt x="34750" y="12098"/>
                  </a:cubicBezTo>
                  <a:cubicBezTo>
                    <a:pt x="34781" y="12255"/>
                    <a:pt x="34798" y="12433"/>
                    <a:pt x="34708" y="12569"/>
                  </a:cubicBezTo>
                  <a:cubicBezTo>
                    <a:pt x="34621" y="12698"/>
                    <a:pt x="34443" y="12789"/>
                    <a:pt x="34176" y="12841"/>
                  </a:cubicBezTo>
                  <a:cubicBezTo>
                    <a:pt x="33894" y="12897"/>
                    <a:pt x="33576" y="12915"/>
                    <a:pt x="33188" y="12915"/>
                  </a:cubicBezTo>
                  <a:cubicBezTo>
                    <a:pt x="32866" y="12915"/>
                    <a:pt x="32496" y="12902"/>
                    <a:pt x="32057" y="12888"/>
                  </a:cubicBezTo>
                  <a:cubicBezTo>
                    <a:pt x="31412" y="12865"/>
                    <a:pt x="30607" y="12837"/>
                    <a:pt x="29586" y="12837"/>
                  </a:cubicBezTo>
                  <a:lnTo>
                    <a:pt x="8800" y="12837"/>
                  </a:lnTo>
                  <a:cubicBezTo>
                    <a:pt x="7800" y="12837"/>
                    <a:pt x="6833" y="12841"/>
                    <a:pt x="5939" y="12847"/>
                  </a:cubicBezTo>
                  <a:cubicBezTo>
                    <a:pt x="5199" y="12851"/>
                    <a:pt x="4507" y="12855"/>
                    <a:pt x="3887" y="12855"/>
                  </a:cubicBezTo>
                  <a:cubicBezTo>
                    <a:pt x="3179" y="12855"/>
                    <a:pt x="2567" y="12850"/>
                    <a:pt x="2090" y="12837"/>
                  </a:cubicBezTo>
                  <a:lnTo>
                    <a:pt x="1783" y="12828"/>
                  </a:lnTo>
                  <a:cubicBezTo>
                    <a:pt x="706" y="12798"/>
                    <a:pt x="700" y="12793"/>
                    <a:pt x="570" y="12668"/>
                  </a:cubicBezTo>
                  <a:cubicBezTo>
                    <a:pt x="526" y="12627"/>
                    <a:pt x="520" y="12598"/>
                    <a:pt x="520" y="12571"/>
                  </a:cubicBezTo>
                  <a:cubicBezTo>
                    <a:pt x="520" y="12511"/>
                    <a:pt x="556" y="12333"/>
                    <a:pt x="912" y="11971"/>
                  </a:cubicBezTo>
                  <a:cubicBezTo>
                    <a:pt x="1108" y="11772"/>
                    <a:pt x="1452" y="11550"/>
                    <a:pt x="1848" y="11293"/>
                  </a:cubicBezTo>
                  <a:cubicBezTo>
                    <a:pt x="2410" y="10928"/>
                    <a:pt x="3111" y="10473"/>
                    <a:pt x="3670" y="9890"/>
                  </a:cubicBezTo>
                  <a:lnTo>
                    <a:pt x="4006" y="9544"/>
                  </a:lnTo>
                  <a:cubicBezTo>
                    <a:pt x="4870" y="8657"/>
                    <a:pt x="5947" y="7555"/>
                    <a:pt x="6528" y="6084"/>
                  </a:cubicBezTo>
                  <a:cubicBezTo>
                    <a:pt x="7009" y="4866"/>
                    <a:pt x="7250" y="2705"/>
                    <a:pt x="7410" y="1274"/>
                  </a:cubicBezTo>
                  <a:cubicBezTo>
                    <a:pt x="7465" y="775"/>
                    <a:pt x="7515" y="343"/>
                    <a:pt x="7558" y="87"/>
                  </a:cubicBezTo>
                  <a:lnTo>
                    <a:pt x="7048" y="0"/>
                  </a:lnTo>
                  <a:cubicBezTo>
                    <a:pt x="7002" y="269"/>
                    <a:pt x="6956" y="688"/>
                    <a:pt x="6896" y="1217"/>
                  </a:cubicBezTo>
                  <a:cubicBezTo>
                    <a:pt x="6739" y="2621"/>
                    <a:pt x="6503" y="4741"/>
                    <a:pt x="6047" y="5895"/>
                  </a:cubicBezTo>
                  <a:cubicBezTo>
                    <a:pt x="5506" y="7268"/>
                    <a:pt x="4512" y="8286"/>
                    <a:pt x="3637" y="9183"/>
                  </a:cubicBezTo>
                  <a:lnTo>
                    <a:pt x="3298" y="9533"/>
                  </a:lnTo>
                  <a:cubicBezTo>
                    <a:pt x="2779" y="10073"/>
                    <a:pt x="2136" y="10490"/>
                    <a:pt x="1568" y="10859"/>
                  </a:cubicBezTo>
                  <a:cubicBezTo>
                    <a:pt x="1145" y="11133"/>
                    <a:pt x="780" y="11369"/>
                    <a:pt x="546" y="11608"/>
                  </a:cubicBezTo>
                  <a:cubicBezTo>
                    <a:pt x="172" y="11988"/>
                    <a:pt x="0" y="12296"/>
                    <a:pt x="5" y="12578"/>
                  </a:cubicBezTo>
                  <a:cubicBezTo>
                    <a:pt x="6" y="12752"/>
                    <a:pt x="78" y="12911"/>
                    <a:pt x="211" y="13040"/>
                  </a:cubicBezTo>
                  <a:cubicBezTo>
                    <a:pt x="492" y="13309"/>
                    <a:pt x="611" y="13312"/>
                    <a:pt x="1770" y="13345"/>
                  </a:cubicBezTo>
                  <a:lnTo>
                    <a:pt x="2075" y="13354"/>
                  </a:lnTo>
                  <a:cubicBezTo>
                    <a:pt x="2547" y="13367"/>
                    <a:pt x="3149" y="13372"/>
                    <a:pt x="3843" y="13372"/>
                  </a:cubicBezTo>
                  <a:cubicBezTo>
                    <a:pt x="4476" y="13372"/>
                    <a:pt x="5185" y="13368"/>
                    <a:pt x="5944" y="13364"/>
                  </a:cubicBezTo>
                  <a:cubicBezTo>
                    <a:pt x="6836" y="13358"/>
                    <a:pt x="7802" y="13354"/>
                    <a:pt x="8802" y="13354"/>
                  </a:cubicBezTo>
                  <a:lnTo>
                    <a:pt x="29586" y="13354"/>
                  </a:lnTo>
                  <a:cubicBezTo>
                    <a:pt x="30598" y="13354"/>
                    <a:pt x="31397" y="13381"/>
                    <a:pt x="32040" y="13403"/>
                  </a:cubicBezTo>
                  <a:cubicBezTo>
                    <a:pt x="32484" y="13420"/>
                    <a:pt x="32860" y="13432"/>
                    <a:pt x="33192" y="13432"/>
                  </a:cubicBezTo>
                  <a:cubicBezTo>
                    <a:pt x="33609" y="13432"/>
                    <a:pt x="33956" y="13412"/>
                    <a:pt x="34274" y="13348"/>
                  </a:cubicBezTo>
                  <a:cubicBezTo>
                    <a:pt x="34682" y="13269"/>
                    <a:pt x="34972" y="13103"/>
                    <a:pt x="35137" y="12856"/>
                  </a:cubicBezTo>
                  <a:cubicBezTo>
                    <a:pt x="35363" y="12517"/>
                    <a:pt x="35282" y="12127"/>
                    <a:pt x="35252" y="11980"/>
                  </a:cubicBezTo>
                  <a:cubicBezTo>
                    <a:pt x="35195" y="11701"/>
                    <a:pt x="35007" y="11639"/>
                    <a:pt x="34871" y="11593"/>
                  </a:cubicBezTo>
                  <a:cubicBezTo>
                    <a:pt x="34721" y="11545"/>
                    <a:pt x="34470" y="11463"/>
                    <a:pt x="34019" y="11025"/>
                  </a:cubicBezTo>
                  <a:cubicBezTo>
                    <a:pt x="33815" y="10828"/>
                    <a:pt x="33540" y="10585"/>
                    <a:pt x="33225" y="10309"/>
                  </a:cubicBezTo>
                  <a:cubicBezTo>
                    <a:pt x="32202" y="9412"/>
                    <a:pt x="30800" y="8183"/>
                    <a:pt x="30101" y="6928"/>
                  </a:cubicBezTo>
                  <a:cubicBezTo>
                    <a:pt x="29367" y="5611"/>
                    <a:pt x="28902" y="3294"/>
                    <a:pt x="28625" y="1909"/>
                  </a:cubicBezTo>
                  <a:cubicBezTo>
                    <a:pt x="28552" y="1542"/>
                    <a:pt x="28489" y="1231"/>
                    <a:pt x="28435" y="1000"/>
                  </a:cubicBezTo>
                  <a:cubicBezTo>
                    <a:pt x="28376" y="749"/>
                    <a:pt x="28353" y="598"/>
                    <a:pt x="28346" y="510"/>
                  </a:cubicBezTo>
                  <a:cubicBezTo>
                    <a:pt x="28373" y="500"/>
                    <a:pt x="28400" y="486"/>
                    <a:pt x="28422" y="468"/>
                  </a:cubicBezTo>
                  <a:lnTo>
                    <a:pt x="28537" y="268"/>
                  </a:lnTo>
                  <a:lnTo>
                    <a:pt x="28247" y="234"/>
                  </a:lnTo>
                  <a:lnTo>
                    <a:pt x="28111" y="56"/>
                  </a:lnTo>
                  <a:cubicBezTo>
                    <a:pt x="28153" y="24"/>
                    <a:pt x="28202" y="8"/>
                    <a:pt x="28254" y="8"/>
                  </a:cubicBezTo>
                  <a:cubicBezTo>
                    <a:pt x="28256" y="8"/>
                    <a:pt x="28258" y="8"/>
                    <a:pt x="28261" y="8"/>
                  </a:cubicBezTo>
                  <a:cubicBezTo>
                    <a:pt x="28231" y="3"/>
                    <a:pt x="28203" y="0"/>
                    <a:pt x="281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58"/>
            <p:cNvSpPr/>
            <p:nvPr/>
          </p:nvSpPr>
          <p:spPr>
            <a:xfrm>
              <a:off x="238125" y="1973675"/>
              <a:ext cx="2558775" cy="1623600"/>
            </a:xfrm>
            <a:custGeom>
              <a:avLst/>
              <a:gdLst/>
              <a:ahLst/>
              <a:cxnLst/>
              <a:rect l="l" t="t" r="r" b="b"/>
              <a:pathLst>
                <a:path w="102351" h="64944" extrusionOk="0">
                  <a:moveTo>
                    <a:pt x="99608" y="516"/>
                  </a:moveTo>
                  <a:cubicBezTo>
                    <a:pt x="100838" y="516"/>
                    <a:pt x="101835" y="1513"/>
                    <a:pt x="101835" y="2744"/>
                  </a:cubicBezTo>
                  <a:lnTo>
                    <a:pt x="101835" y="62200"/>
                  </a:lnTo>
                  <a:cubicBezTo>
                    <a:pt x="101833" y="63429"/>
                    <a:pt x="100836" y="64425"/>
                    <a:pt x="99608" y="64426"/>
                  </a:cubicBezTo>
                  <a:lnTo>
                    <a:pt x="2743" y="64426"/>
                  </a:lnTo>
                  <a:cubicBezTo>
                    <a:pt x="1514" y="64425"/>
                    <a:pt x="519" y="63429"/>
                    <a:pt x="517" y="62200"/>
                  </a:cubicBezTo>
                  <a:lnTo>
                    <a:pt x="517" y="2744"/>
                  </a:lnTo>
                  <a:cubicBezTo>
                    <a:pt x="519" y="1515"/>
                    <a:pt x="1514" y="518"/>
                    <a:pt x="2743" y="516"/>
                  </a:cubicBezTo>
                  <a:close/>
                  <a:moveTo>
                    <a:pt x="2743" y="1"/>
                  </a:moveTo>
                  <a:cubicBezTo>
                    <a:pt x="1230" y="1"/>
                    <a:pt x="0" y="1229"/>
                    <a:pt x="0" y="2744"/>
                  </a:cubicBezTo>
                  <a:lnTo>
                    <a:pt x="0" y="62200"/>
                  </a:lnTo>
                  <a:cubicBezTo>
                    <a:pt x="0" y="63713"/>
                    <a:pt x="1230" y="64943"/>
                    <a:pt x="2743" y="64943"/>
                  </a:cubicBezTo>
                  <a:lnTo>
                    <a:pt x="99608" y="64943"/>
                  </a:lnTo>
                  <a:cubicBezTo>
                    <a:pt x="101120" y="64943"/>
                    <a:pt x="102351" y="63713"/>
                    <a:pt x="102351" y="62200"/>
                  </a:cubicBezTo>
                  <a:lnTo>
                    <a:pt x="102351" y="2744"/>
                  </a:lnTo>
                  <a:cubicBezTo>
                    <a:pt x="102351" y="1228"/>
                    <a:pt x="101123" y="1"/>
                    <a:pt x="996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58"/>
            <p:cNvSpPr/>
            <p:nvPr/>
          </p:nvSpPr>
          <p:spPr>
            <a:xfrm>
              <a:off x="255425" y="1991200"/>
              <a:ext cx="2524175" cy="1588500"/>
            </a:xfrm>
            <a:custGeom>
              <a:avLst/>
              <a:gdLst/>
              <a:ahLst/>
              <a:cxnLst/>
              <a:rect l="l" t="t" r="r" b="b"/>
              <a:pathLst>
                <a:path w="100967" h="63540" extrusionOk="0">
                  <a:moveTo>
                    <a:pt x="98640" y="518"/>
                  </a:moveTo>
                  <a:cubicBezTo>
                    <a:pt x="99639" y="518"/>
                    <a:pt x="100449" y="1328"/>
                    <a:pt x="100449" y="2328"/>
                  </a:cubicBezTo>
                  <a:lnTo>
                    <a:pt x="100449" y="61214"/>
                  </a:lnTo>
                  <a:cubicBezTo>
                    <a:pt x="100448" y="62212"/>
                    <a:pt x="99639" y="63022"/>
                    <a:pt x="98640" y="63024"/>
                  </a:cubicBezTo>
                  <a:lnTo>
                    <a:pt x="2328" y="63024"/>
                  </a:lnTo>
                  <a:cubicBezTo>
                    <a:pt x="1328" y="63022"/>
                    <a:pt x="519" y="62212"/>
                    <a:pt x="517" y="61214"/>
                  </a:cubicBezTo>
                  <a:lnTo>
                    <a:pt x="517" y="2328"/>
                  </a:lnTo>
                  <a:cubicBezTo>
                    <a:pt x="519" y="1328"/>
                    <a:pt x="1328" y="519"/>
                    <a:pt x="2328" y="518"/>
                  </a:cubicBezTo>
                  <a:close/>
                  <a:moveTo>
                    <a:pt x="2328" y="1"/>
                  </a:moveTo>
                  <a:cubicBezTo>
                    <a:pt x="1042" y="2"/>
                    <a:pt x="2" y="1043"/>
                    <a:pt x="0" y="2328"/>
                  </a:cubicBezTo>
                  <a:lnTo>
                    <a:pt x="0" y="61214"/>
                  </a:lnTo>
                  <a:cubicBezTo>
                    <a:pt x="2" y="62498"/>
                    <a:pt x="1042" y="63538"/>
                    <a:pt x="2328" y="63540"/>
                  </a:cubicBezTo>
                  <a:lnTo>
                    <a:pt x="98640" y="63540"/>
                  </a:lnTo>
                  <a:cubicBezTo>
                    <a:pt x="99925" y="63538"/>
                    <a:pt x="100965" y="62498"/>
                    <a:pt x="100967" y="61214"/>
                  </a:cubicBezTo>
                  <a:lnTo>
                    <a:pt x="100967" y="2328"/>
                  </a:lnTo>
                  <a:cubicBezTo>
                    <a:pt x="100967" y="1043"/>
                    <a:pt x="99925" y="1"/>
                    <a:pt x="986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58"/>
            <p:cNvSpPr/>
            <p:nvPr/>
          </p:nvSpPr>
          <p:spPr>
            <a:xfrm>
              <a:off x="1091150" y="3888075"/>
              <a:ext cx="856825" cy="25"/>
            </a:xfrm>
            <a:custGeom>
              <a:avLst/>
              <a:gdLst/>
              <a:ahLst/>
              <a:cxnLst/>
              <a:rect l="l" t="t" r="r" b="b"/>
              <a:pathLst>
                <a:path w="34273" h="1" extrusionOk="0">
                  <a:moveTo>
                    <a:pt x="1" y="0"/>
                  </a:moveTo>
                  <a:lnTo>
                    <a:pt x="34272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58"/>
            <p:cNvSpPr/>
            <p:nvPr/>
          </p:nvSpPr>
          <p:spPr>
            <a:xfrm>
              <a:off x="1091125" y="3881600"/>
              <a:ext cx="856850" cy="12925"/>
            </a:xfrm>
            <a:custGeom>
              <a:avLst/>
              <a:gdLst/>
              <a:ahLst/>
              <a:cxnLst/>
              <a:rect l="l" t="t" r="r" b="b"/>
              <a:pathLst>
                <a:path w="34274" h="517" extrusionOk="0">
                  <a:moveTo>
                    <a:pt x="0" y="1"/>
                  </a:moveTo>
                  <a:lnTo>
                    <a:pt x="0" y="516"/>
                  </a:lnTo>
                  <a:lnTo>
                    <a:pt x="34273" y="516"/>
                  </a:lnTo>
                  <a:lnTo>
                    <a:pt x="3427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59"/>
          <p:cNvSpPr txBox="1">
            <a:spLocks noGrp="1"/>
          </p:cNvSpPr>
          <p:nvPr>
            <p:ph type="subTitle" idx="1"/>
          </p:nvPr>
        </p:nvSpPr>
        <p:spPr>
          <a:xfrm>
            <a:off x="5817050" y="2435925"/>
            <a:ext cx="2556300" cy="20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59"/>
          <p:cNvSpPr txBox="1">
            <a:spLocks noGrp="1"/>
          </p:cNvSpPr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8" name="Google Shape;338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6650"/>
            <a:ext cx="9144000" cy="497021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87AD59-EACA-2C2C-D418-3E0002D5E50B}"/>
              </a:ext>
            </a:extLst>
          </p:cNvPr>
          <p:cNvSpPr txBox="1"/>
          <p:nvPr/>
        </p:nvSpPr>
        <p:spPr>
          <a:xfrm>
            <a:off x="2940784" y="799622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>
                <a:solidFill>
                  <a:schemeClr val="bg1"/>
                </a:solidFill>
              </a:rPr>
              <a:t>你太专注于你是否可以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74BF5C-70A7-0886-0266-5B4944741B61}"/>
              </a:ext>
            </a:extLst>
          </p:cNvPr>
          <p:cNvSpPr txBox="1"/>
          <p:nvPr/>
        </p:nvSpPr>
        <p:spPr>
          <a:xfrm>
            <a:off x="2800576" y="3887161"/>
            <a:ext cx="3877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>
                <a:solidFill>
                  <a:schemeClr val="bg1"/>
                </a:solidFill>
              </a:rPr>
              <a:t>你没有停下来思考是否应该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60"/>
          <p:cNvSpPr txBox="1">
            <a:spLocks noGrp="1"/>
          </p:cNvSpPr>
          <p:nvPr>
            <p:ph type="ctrTitle"/>
          </p:nvPr>
        </p:nvSpPr>
        <p:spPr>
          <a:xfrm>
            <a:off x="1690428" y="2131048"/>
            <a:ext cx="6877500" cy="272379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 dirty="0"/>
              <a:t>UNDERSTANDING TECHNOLOGY</a:t>
            </a:r>
            <a:br>
              <a:rPr lang="en" sz="5500" dirty="0"/>
            </a:br>
            <a:r>
              <a:rPr lang="zh-TW" altLang="en-US" sz="5500" dirty="0"/>
              <a:t>理解科技</a:t>
            </a:r>
            <a:endParaRPr sz="55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61"/>
          <p:cNvSpPr txBox="1">
            <a:spLocks noGrp="1"/>
          </p:cNvSpPr>
          <p:nvPr>
            <p:ph type="title"/>
          </p:nvPr>
        </p:nvSpPr>
        <p:spPr>
          <a:xfrm>
            <a:off x="929475" y="436174"/>
            <a:ext cx="5882400" cy="11274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More than meets the eye</a:t>
            </a:r>
            <a:br>
              <a:rPr lang="en" dirty="0"/>
            </a:br>
            <a:r>
              <a:rPr lang="zh-TW" altLang="en-US" dirty="0"/>
              <a:t>不止是眼前一亮</a:t>
            </a:r>
            <a:endParaRPr dirty="0"/>
          </a:p>
        </p:txBody>
      </p:sp>
      <p:sp>
        <p:nvSpPr>
          <p:cNvPr id="349" name="Google Shape;349;p61"/>
          <p:cNvSpPr txBox="1"/>
          <p:nvPr/>
        </p:nvSpPr>
        <p:spPr>
          <a:xfrm>
            <a:off x="414224" y="1833000"/>
            <a:ext cx="4214275" cy="2446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>
              <a:lnSpc>
                <a:spcPct val="150000"/>
              </a:lnSpc>
              <a:buClr>
                <a:schemeClr val="lt1"/>
              </a:buClr>
              <a:buSzPts val="1400"/>
              <a:buFont typeface="Montserrat"/>
              <a:buChar char="●"/>
            </a:pPr>
            <a:r>
              <a:rPr lang="en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Technology is not neutral, it is good</a:t>
            </a:r>
          </a:p>
          <a:p>
            <a:pPr marL="139700" lvl="0">
              <a:lnSpc>
                <a:spcPct val="150000"/>
              </a:lnSpc>
              <a:buClr>
                <a:schemeClr val="lt1"/>
              </a:buClr>
              <a:buSzPts val="1400"/>
            </a:pPr>
            <a:r>
              <a:rPr lang="en-US" altLang="zh-TW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      </a:t>
            </a:r>
            <a:r>
              <a:rPr lang="zh-TW" altLang="en-US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科技不是中立的，它是好的</a:t>
            </a:r>
          </a:p>
          <a:p>
            <a:pPr marL="457200" lvl="0" indent="-317500">
              <a:lnSpc>
                <a:spcPct val="150000"/>
              </a:lnSpc>
              <a:buClr>
                <a:schemeClr val="lt1"/>
              </a:buClr>
              <a:buSzPts val="1400"/>
              <a:buFont typeface="Montserrat"/>
              <a:buChar char="●"/>
            </a:pPr>
            <a:r>
              <a:rPr lang="en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Technology should be used for good</a:t>
            </a:r>
          </a:p>
          <a:p>
            <a:pPr marL="139700" lvl="0">
              <a:lnSpc>
                <a:spcPct val="150000"/>
              </a:lnSpc>
              <a:buClr>
                <a:schemeClr val="lt1"/>
              </a:buClr>
              <a:buSzPts val="1400"/>
            </a:pPr>
            <a:r>
              <a:rPr lang="en-US" altLang="zh-TW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      </a:t>
            </a:r>
            <a:r>
              <a:rPr lang="zh-TW" altLang="en-US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科技应该用在好的方面</a:t>
            </a:r>
            <a:endParaRPr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</a:pPr>
            <a:r>
              <a:rPr lang="en" u="sng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Technology’s impact goes beyond the ways it is used</a:t>
            </a:r>
          </a:p>
          <a:p>
            <a:pPr marL="139700" lvl="0">
              <a:lnSpc>
                <a:spcPct val="150000"/>
              </a:lnSpc>
              <a:buClr>
                <a:schemeClr val="lt1"/>
              </a:buClr>
              <a:buSzPts val="1400"/>
            </a:pPr>
            <a:r>
              <a:rPr lang="en-US" altLang="zh-TW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      </a:t>
            </a:r>
            <a:r>
              <a:rPr lang="zh-TW" altLang="en-US" u="sng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科技的影响超出了它的使用方式</a:t>
            </a:r>
            <a:endParaRPr u="sng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50" name="Google Shape;350;p61"/>
          <p:cNvPicPr preferRelativeResize="0"/>
          <p:nvPr/>
        </p:nvPicPr>
        <p:blipFill rotWithShape="1">
          <a:blip r:embed="rId3">
            <a:alphaModFix/>
          </a:blip>
          <a:srcRect l="10962" t="27108" r="16145"/>
          <a:stretch/>
        </p:blipFill>
        <p:spPr>
          <a:xfrm>
            <a:off x="4572000" y="2030329"/>
            <a:ext cx="3874876" cy="218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62"/>
          <p:cNvSpPr txBox="1">
            <a:spLocks noGrp="1"/>
          </p:cNvSpPr>
          <p:nvPr>
            <p:ph type="title"/>
          </p:nvPr>
        </p:nvSpPr>
        <p:spPr>
          <a:xfrm>
            <a:off x="1364250" y="414025"/>
            <a:ext cx="25563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Usage:</a:t>
            </a:r>
            <a:endParaRPr/>
          </a:p>
        </p:txBody>
      </p:sp>
      <p:sp>
        <p:nvSpPr>
          <p:cNvPr id="356" name="Google Shape;356;p62"/>
          <p:cNvSpPr txBox="1">
            <a:spLocks noGrp="1"/>
          </p:cNvSpPr>
          <p:nvPr>
            <p:ph type="subTitle" idx="1"/>
          </p:nvPr>
        </p:nvSpPr>
        <p:spPr>
          <a:xfrm>
            <a:off x="1364250" y="1547550"/>
            <a:ext cx="3226800" cy="20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har char="●"/>
            </a:pPr>
            <a:r>
              <a:rPr lang="en" dirty="0"/>
              <a:t>Calling mom = good use</a:t>
            </a:r>
          </a:p>
          <a:p>
            <a:pPr marL="465138" lvl="0" indent="0"/>
            <a:r>
              <a:rPr lang="zh-TW" altLang="en-US" dirty="0"/>
              <a:t>打电话给妈妈 </a:t>
            </a:r>
            <a:r>
              <a:rPr lang="en-US" altLang="zh-TW" dirty="0"/>
              <a:t>= </a:t>
            </a:r>
            <a:r>
              <a:rPr lang="zh-TW" altLang="en-US" dirty="0"/>
              <a:t>好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Calling names = bad use</a:t>
            </a:r>
          </a:p>
          <a:p>
            <a:pPr marL="465138" lvl="0" indent="0"/>
            <a:r>
              <a:rPr lang="zh-TW" altLang="en-US" dirty="0"/>
              <a:t>直呼名字 </a:t>
            </a:r>
            <a:r>
              <a:rPr lang="en-US" altLang="zh-TW" dirty="0"/>
              <a:t>= </a:t>
            </a:r>
            <a:r>
              <a:rPr lang="zh-TW" altLang="en-US" dirty="0"/>
              <a:t>使用不当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7" name="Google Shape;357;p62"/>
          <p:cNvSpPr/>
          <p:nvPr/>
        </p:nvSpPr>
        <p:spPr>
          <a:xfrm>
            <a:off x="4735376" y="315614"/>
            <a:ext cx="2275841" cy="4512283"/>
          </a:xfrm>
          <a:custGeom>
            <a:avLst/>
            <a:gdLst/>
            <a:ahLst/>
            <a:cxnLst/>
            <a:rect l="l" t="t" r="r" b="b"/>
            <a:pathLst>
              <a:path w="43370" h="85981" extrusionOk="0">
                <a:moveTo>
                  <a:pt x="25827" y="3794"/>
                </a:moveTo>
                <a:lnTo>
                  <a:pt x="25827" y="4045"/>
                </a:lnTo>
                <a:lnTo>
                  <a:pt x="25845" y="4047"/>
                </a:lnTo>
                <a:cubicBezTo>
                  <a:pt x="25856" y="4066"/>
                  <a:pt x="25857" y="4090"/>
                  <a:pt x="25850" y="4111"/>
                </a:cubicBezTo>
                <a:lnTo>
                  <a:pt x="17205" y="4129"/>
                </a:lnTo>
                <a:lnTo>
                  <a:pt x="17193" y="4382"/>
                </a:lnTo>
                <a:lnTo>
                  <a:pt x="17156" y="4111"/>
                </a:lnTo>
                <a:cubicBezTo>
                  <a:pt x="17147" y="4092"/>
                  <a:pt x="17148" y="4068"/>
                  <a:pt x="17159" y="4048"/>
                </a:cubicBezTo>
                <a:lnTo>
                  <a:pt x="17226" y="4048"/>
                </a:lnTo>
                <a:lnTo>
                  <a:pt x="25807" y="4047"/>
                </a:lnTo>
                <a:lnTo>
                  <a:pt x="25827" y="3794"/>
                </a:lnTo>
                <a:close/>
                <a:moveTo>
                  <a:pt x="17178" y="3543"/>
                </a:moveTo>
                <a:cubicBezTo>
                  <a:pt x="16876" y="3543"/>
                  <a:pt x="16647" y="3775"/>
                  <a:pt x="16647" y="4083"/>
                </a:cubicBezTo>
                <a:cubicBezTo>
                  <a:pt x="16647" y="4395"/>
                  <a:pt x="16881" y="4631"/>
                  <a:pt x="17223" y="4631"/>
                </a:cubicBezTo>
                <a:lnTo>
                  <a:pt x="17227" y="4631"/>
                </a:lnTo>
                <a:lnTo>
                  <a:pt x="25757" y="4630"/>
                </a:lnTo>
                <a:cubicBezTo>
                  <a:pt x="25765" y="4631"/>
                  <a:pt x="25805" y="4633"/>
                  <a:pt x="25812" y="4633"/>
                </a:cubicBezTo>
                <a:cubicBezTo>
                  <a:pt x="26122" y="4633"/>
                  <a:pt x="26357" y="4397"/>
                  <a:pt x="26357" y="4083"/>
                </a:cubicBezTo>
                <a:cubicBezTo>
                  <a:pt x="26357" y="3775"/>
                  <a:pt x="26129" y="3543"/>
                  <a:pt x="25827" y="3543"/>
                </a:cubicBezTo>
                <a:lnTo>
                  <a:pt x="17256" y="3549"/>
                </a:lnTo>
                <a:cubicBezTo>
                  <a:pt x="17245" y="3547"/>
                  <a:pt x="17187" y="3543"/>
                  <a:pt x="17178" y="3543"/>
                </a:cubicBezTo>
                <a:close/>
                <a:moveTo>
                  <a:pt x="41722" y="7196"/>
                </a:moveTo>
                <a:lnTo>
                  <a:pt x="41722" y="78527"/>
                </a:lnTo>
                <a:lnTo>
                  <a:pt x="1739" y="78527"/>
                </a:lnTo>
                <a:lnTo>
                  <a:pt x="1739" y="7196"/>
                </a:lnTo>
                <a:close/>
                <a:moveTo>
                  <a:pt x="1488" y="6694"/>
                </a:moveTo>
                <a:cubicBezTo>
                  <a:pt x="1349" y="6694"/>
                  <a:pt x="1237" y="6806"/>
                  <a:pt x="1237" y="6945"/>
                </a:cubicBezTo>
                <a:lnTo>
                  <a:pt x="1237" y="78778"/>
                </a:lnTo>
                <a:cubicBezTo>
                  <a:pt x="1237" y="78917"/>
                  <a:pt x="1349" y="79029"/>
                  <a:pt x="1488" y="79029"/>
                </a:cubicBezTo>
                <a:lnTo>
                  <a:pt x="41972" y="79029"/>
                </a:lnTo>
                <a:cubicBezTo>
                  <a:pt x="42111" y="79029"/>
                  <a:pt x="42223" y="78917"/>
                  <a:pt x="42223" y="78778"/>
                </a:cubicBezTo>
                <a:lnTo>
                  <a:pt x="42223" y="6945"/>
                </a:lnTo>
                <a:cubicBezTo>
                  <a:pt x="42223" y="6806"/>
                  <a:pt x="42111" y="6694"/>
                  <a:pt x="41972" y="6694"/>
                </a:cubicBezTo>
                <a:close/>
                <a:moveTo>
                  <a:pt x="7894" y="81457"/>
                </a:moveTo>
                <a:cubicBezTo>
                  <a:pt x="7754" y="81457"/>
                  <a:pt x="7642" y="81569"/>
                  <a:pt x="7642" y="81708"/>
                </a:cubicBezTo>
                <a:lnTo>
                  <a:pt x="7642" y="81926"/>
                </a:lnTo>
                <a:cubicBezTo>
                  <a:pt x="7642" y="82065"/>
                  <a:pt x="7754" y="82177"/>
                  <a:pt x="7894" y="82177"/>
                </a:cubicBezTo>
                <a:lnTo>
                  <a:pt x="9495" y="82177"/>
                </a:lnTo>
                <a:cubicBezTo>
                  <a:pt x="9625" y="82177"/>
                  <a:pt x="9734" y="82077"/>
                  <a:pt x="9744" y="81947"/>
                </a:cubicBezTo>
                <a:lnTo>
                  <a:pt x="9764" y="81729"/>
                </a:lnTo>
                <a:cubicBezTo>
                  <a:pt x="9776" y="81582"/>
                  <a:pt x="9660" y="81457"/>
                  <a:pt x="9512" y="81457"/>
                </a:cubicBezTo>
                <a:close/>
                <a:moveTo>
                  <a:pt x="22144" y="81995"/>
                </a:moveTo>
                <a:lnTo>
                  <a:pt x="22144" y="82911"/>
                </a:lnTo>
                <a:lnTo>
                  <a:pt x="21208" y="82911"/>
                </a:lnTo>
                <a:lnTo>
                  <a:pt x="21208" y="81995"/>
                </a:lnTo>
                <a:close/>
                <a:moveTo>
                  <a:pt x="33797" y="83129"/>
                </a:moveTo>
                <a:cubicBezTo>
                  <a:pt x="33798" y="83130"/>
                  <a:pt x="33798" y="83130"/>
                  <a:pt x="33798" y="83131"/>
                </a:cubicBezTo>
                <a:lnTo>
                  <a:pt x="33797" y="83129"/>
                </a:lnTo>
                <a:close/>
                <a:moveTo>
                  <a:pt x="21046" y="81493"/>
                </a:moveTo>
                <a:cubicBezTo>
                  <a:pt x="20857" y="81493"/>
                  <a:pt x="20705" y="81646"/>
                  <a:pt x="20706" y="81835"/>
                </a:cubicBezTo>
                <a:lnTo>
                  <a:pt x="20706" y="83091"/>
                </a:lnTo>
                <a:cubicBezTo>
                  <a:pt x="20706" y="83268"/>
                  <a:pt x="20860" y="83413"/>
                  <a:pt x="21048" y="83413"/>
                </a:cubicBezTo>
                <a:lnTo>
                  <a:pt x="22304" y="83413"/>
                </a:lnTo>
                <a:lnTo>
                  <a:pt x="22304" y="83415"/>
                </a:lnTo>
                <a:cubicBezTo>
                  <a:pt x="22492" y="83415"/>
                  <a:pt x="22645" y="83268"/>
                  <a:pt x="22646" y="83091"/>
                </a:cubicBezTo>
                <a:lnTo>
                  <a:pt x="22646" y="81835"/>
                </a:lnTo>
                <a:cubicBezTo>
                  <a:pt x="22646" y="81647"/>
                  <a:pt x="22500" y="81493"/>
                  <a:pt x="22322" y="81493"/>
                </a:cubicBezTo>
                <a:lnTo>
                  <a:pt x="21048" y="81493"/>
                </a:lnTo>
                <a:cubicBezTo>
                  <a:pt x="21047" y="81493"/>
                  <a:pt x="21047" y="81493"/>
                  <a:pt x="21046" y="81493"/>
                </a:cubicBezTo>
                <a:close/>
                <a:moveTo>
                  <a:pt x="33684" y="81407"/>
                </a:moveTo>
                <a:cubicBezTo>
                  <a:pt x="33624" y="81407"/>
                  <a:pt x="33563" y="81420"/>
                  <a:pt x="33508" y="81446"/>
                </a:cubicBezTo>
                <a:cubicBezTo>
                  <a:pt x="33483" y="81458"/>
                  <a:pt x="33460" y="81476"/>
                  <a:pt x="33441" y="81496"/>
                </a:cubicBezTo>
                <a:lnTo>
                  <a:pt x="32861" y="82093"/>
                </a:lnTo>
                <a:cubicBezTo>
                  <a:pt x="32755" y="82198"/>
                  <a:pt x="32695" y="82342"/>
                  <a:pt x="32696" y="82490"/>
                </a:cubicBezTo>
                <a:cubicBezTo>
                  <a:pt x="32696" y="82668"/>
                  <a:pt x="32777" y="82796"/>
                  <a:pt x="32861" y="82904"/>
                </a:cubicBezTo>
                <a:lnTo>
                  <a:pt x="33442" y="83485"/>
                </a:lnTo>
                <a:cubicBezTo>
                  <a:pt x="33505" y="83551"/>
                  <a:pt x="33593" y="83587"/>
                  <a:pt x="33683" y="83587"/>
                </a:cubicBezTo>
                <a:lnTo>
                  <a:pt x="33683" y="83587"/>
                </a:lnTo>
                <a:cubicBezTo>
                  <a:pt x="33987" y="83585"/>
                  <a:pt x="34139" y="83219"/>
                  <a:pt x="33924" y="83004"/>
                </a:cubicBezTo>
                <a:lnTo>
                  <a:pt x="33411" y="82490"/>
                </a:lnTo>
                <a:lnTo>
                  <a:pt x="33925" y="81975"/>
                </a:lnTo>
                <a:cubicBezTo>
                  <a:pt x="34060" y="81842"/>
                  <a:pt x="34060" y="81626"/>
                  <a:pt x="33925" y="81493"/>
                </a:cubicBezTo>
                <a:cubicBezTo>
                  <a:pt x="33906" y="81475"/>
                  <a:pt x="33883" y="81458"/>
                  <a:pt x="33859" y="81446"/>
                </a:cubicBezTo>
                <a:cubicBezTo>
                  <a:pt x="33804" y="81420"/>
                  <a:pt x="33744" y="81407"/>
                  <a:pt x="33684" y="81407"/>
                </a:cubicBezTo>
                <a:close/>
                <a:moveTo>
                  <a:pt x="33683" y="83587"/>
                </a:moveTo>
                <a:cubicBezTo>
                  <a:pt x="33683" y="83587"/>
                  <a:pt x="33683" y="83587"/>
                  <a:pt x="33683" y="83587"/>
                </a:cubicBezTo>
                <a:lnTo>
                  <a:pt x="33684" y="83587"/>
                </a:lnTo>
                <a:cubicBezTo>
                  <a:pt x="33684" y="83587"/>
                  <a:pt x="33684" y="83587"/>
                  <a:pt x="33683" y="83587"/>
                </a:cubicBezTo>
                <a:close/>
                <a:moveTo>
                  <a:pt x="36715" y="501"/>
                </a:moveTo>
                <a:cubicBezTo>
                  <a:pt x="40106" y="501"/>
                  <a:pt x="42867" y="3262"/>
                  <a:pt x="42867" y="6654"/>
                </a:cubicBezTo>
                <a:lnTo>
                  <a:pt x="42867" y="79324"/>
                </a:lnTo>
                <a:cubicBezTo>
                  <a:pt x="42867" y="82717"/>
                  <a:pt x="40106" y="85476"/>
                  <a:pt x="36715" y="85476"/>
                </a:cubicBezTo>
                <a:lnTo>
                  <a:pt x="6656" y="85476"/>
                </a:lnTo>
                <a:cubicBezTo>
                  <a:pt x="3262" y="85476"/>
                  <a:pt x="503" y="82717"/>
                  <a:pt x="503" y="79324"/>
                </a:cubicBezTo>
                <a:lnTo>
                  <a:pt x="503" y="6654"/>
                </a:lnTo>
                <a:cubicBezTo>
                  <a:pt x="503" y="3262"/>
                  <a:pt x="3262" y="501"/>
                  <a:pt x="6656" y="501"/>
                </a:cubicBezTo>
                <a:close/>
                <a:moveTo>
                  <a:pt x="6656" y="0"/>
                </a:moveTo>
                <a:cubicBezTo>
                  <a:pt x="2986" y="0"/>
                  <a:pt x="1" y="2985"/>
                  <a:pt x="1" y="6655"/>
                </a:cubicBezTo>
                <a:lnTo>
                  <a:pt x="1" y="79324"/>
                </a:lnTo>
                <a:cubicBezTo>
                  <a:pt x="1" y="82995"/>
                  <a:pt x="2986" y="85980"/>
                  <a:pt x="6656" y="85980"/>
                </a:cubicBezTo>
                <a:lnTo>
                  <a:pt x="36715" y="85980"/>
                </a:lnTo>
                <a:cubicBezTo>
                  <a:pt x="40383" y="85980"/>
                  <a:pt x="43370" y="82993"/>
                  <a:pt x="43370" y="79324"/>
                </a:cubicBezTo>
                <a:lnTo>
                  <a:pt x="43370" y="6655"/>
                </a:lnTo>
                <a:cubicBezTo>
                  <a:pt x="43370" y="2985"/>
                  <a:pt x="40384" y="0"/>
                  <a:pt x="36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58" name="Google Shape;358;p62"/>
          <p:cNvCxnSpPr/>
          <p:nvPr/>
        </p:nvCxnSpPr>
        <p:spPr>
          <a:xfrm>
            <a:off x="1026200" y="414022"/>
            <a:ext cx="2763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359" name="Google Shape;359;p62"/>
          <p:cNvSpPr txBox="1"/>
          <p:nvPr/>
        </p:nvSpPr>
        <p:spPr>
          <a:xfrm>
            <a:off x="4854950" y="2013675"/>
            <a:ext cx="2036700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My use of technology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0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我对科技的使用</a:t>
            </a:r>
            <a:endParaRPr sz="20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63"/>
          <p:cNvSpPr txBox="1">
            <a:spLocks noGrp="1"/>
          </p:cNvSpPr>
          <p:nvPr>
            <p:ph type="title"/>
          </p:nvPr>
        </p:nvSpPr>
        <p:spPr>
          <a:xfrm>
            <a:off x="1364250" y="414025"/>
            <a:ext cx="25563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Effects:</a:t>
            </a:r>
            <a:endParaRPr dirty="0"/>
          </a:p>
        </p:txBody>
      </p:sp>
      <p:sp>
        <p:nvSpPr>
          <p:cNvPr id="365" name="Google Shape;365;p63"/>
          <p:cNvSpPr txBox="1">
            <a:spLocks noGrp="1"/>
          </p:cNvSpPr>
          <p:nvPr>
            <p:ph type="subTitle" idx="1"/>
          </p:nvPr>
        </p:nvSpPr>
        <p:spPr>
          <a:xfrm>
            <a:off x="1364250" y="1547550"/>
            <a:ext cx="3226800" cy="28507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har char="●"/>
            </a:pPr>
            <a:r>
              <a:rPr lang="en" dirty="0"/>
              <a:t>I </a:t>
            </a:r>
            <a:r>
              <a:rPr lang="en-US" dirty="0"/>
              <a:t>can save time</a:t>
            </a:r>
          </a:p>
          <a:p>
            <a:pPr marL="401638" lvl="0" indent="0"/>
            <a:r>
              <a:rPr lang="zh-TW" altLang="en-US" dirty="0"/>
              <a:t>我可以节省时间</a:t>
            </a:r>
            <a:endParaRPr lang="en-US" altLang="zh-TW" dirty="0"/>
          </a:p>
          <a:p>
            <a:pPr marL="401638" lvl="0" indent="0"/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I don’t make time for visits</a:t>
            </a:r>
          </a:p>
          <a:p>
            <a:pPr marL="401638" lvl="0" indent="0"/>
            <a:r>
              <a:rPr lang="zh-TW" altLang="en-US" dirty="0"/>
              <a:t>我没有时间去拜访</a:t>
            </a:r>
            <a:endParaRPr lang="en-US" altLang="zh-TW" dirty="0"/>
          </a:p>
          <a:p>
            <a:pPr marL="401638" lvl="0" indent="0"/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I sleep poorly</a:t>
            </a:r>
          </a:p>
          <a:p>
            <a:pPr marL="401638" indent="0"/>
            <a:r>
              <a:rPr lang="zh-TW" altLang="en-US" dirty="0"/>
              <a:t>我睡不好觉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6" name="Google Shape;366;p63"/>
          <p:cNvSpPr/>
          <p:nvPr/>
        </p:nvSpPr>
        <p:spPr>
          <a:xfrm>
            <a:off x="4735376" y="315614"/>
            <a:ext cx="2275841" cy="4512283"/>
          </a:xfrm>
          <a:custGeom>
            <a:avLst/>
            <a:gdLst/>
            <a:ahLst/>
            <a:cxnLst/>
            <a:rect l="l" t="t" r="r" b="b"/>
            <a:pathLst>
              <a:path w="43370" h="85981" extrusionOk="0">
                <a:moveTo>
                  <a:pt x="25827" y="3794"/>
                </a:moveTo>
                <a:lnTo>
                  <a:pt x="25827" y="4045"/>
                </a:lnTo>
                <a:lnTo>
                  <a:pt x="25845" y="4047"/>
                </a:lnTo>
                <a:cubicBezTo>
                  <a:pt x="25856" y="4066"/>
                  <a:pt x="25857" y="4090"/>
                  <a:pt x="25850" y="4111"/>
                </a:cubicBezTo>
                <a:lnTo>
                  <a:pt x="17205" y="4129"/>
                </a:lnTo>
                <a:lnTo>
                  <a:pt x="17193" y="4382"/>
                </a:lnTo>
                <a:lnTo>
                  <a:pt x="17156" y="4111"/>
                </a:lnTo>
                <a:cubicBezTo>
                  <a:pt x="17147" y="4092"/>
                  <a:pt x="17148" y="4068"/>
                  <a:pt x="17159" y="4048"/>
                </a:cubicBezTo>
                <a:lnTo>
                  <a:pt x="17226" y="4048"/>
                </a:lnTo>
                <a:lnTo>
                  <a:pt x="25807" y="4047"/>
                </a:lnTo>
                <a:lnTo>
                  <a:pt x="25827" y="3794"/>
                </a:lnTo>
                <a:close/>
                <a:moveTo>
                  <a:pt x="17178" y="3543"/>
                </a:moveTo>
                <a:cubicBezTo>
                  <a:pt x="16876" y="3543"/>
                  <a:pt x="16647" y="3775"/>
                  <a:pt x="16647" y="4083"/>
                </a:cubicBezTo>
                <a:cubicBezTo>
                  <a:pt x="16647" y="4395"/>
                  <a:pt x="16881" y="4631"/>
                  <a:pt x="17223" y="4631"/>
                </a:cubicBezTo>
                <a:lnTo>
                  <a:pt x="17227" y="4631"/>
                </a:lnTo>
                <a:lnTo>
                  <a:pt x="25757" y="4630"/>
                </a:lnTo>
                <a:cubicBezTo>
                  <a:pt x="25765" y="4631"/>
                  <a:pt x="25805" y="4633"/>
                  <a:pt x="25812" y="4633"/>
                </a:cubicBezTo>
                <a:cubicBezTo>
                  <a:pt x="26122" y="4633"/>
                  <a:pt x="26357" y="4397"/>
                  <a:pt x="26357" y="4083"/>
                </a:cubicBezTo>
                <a:cubicBezTo>
                  <a:pt x="26357" y="3775"/>
                  <a:pt x="26129" y="3543"/>
                  <a:pt x="25827" y="3543"/>
                </a:cubicBezTo>
                <a:lnTo>
                  <a:pt x="17256" y="3549"/>
                </a:lnTo>
                <a:cubicBezTo>
                  <a:pt x="17245" y="3547"/>
                  <a:pt x="17187" y="3543"/>
                  <a:pt x="17178" y="3543"/>
                </a:cubicBezTo>
                <a:close/>
                <a:moveTo>
                  <a:pt x="41722" y="7196"/>
                </a:moveTo>
                <a:lnTo>
                  <a:pt x="41722" y="78527"/>
                </a:lnTo>
                <a:lnTo>
                  <a:pt x="1739" y="78527"/>
                </a:lnTo>
                <a:lnTo>
                  <a:pt x="1739" y="7196"/>
                </a:lnTo>
                <a:close/>
                <a:moveTo>
                  <a:pt x="1488" y="6694"/>
                </a:moveTo>
                <a:cubicBezTo>
                  <a:pt x="1349" y="6694"/>
                  <a:pt x="1237" y="6806"/>
                  <a:pt x="1237" y="6945"/>
                </a:cubicBezTo>
                <a:lnTo>
                  <a:pt x="1237" y="78778"/>
                </a:lnTo>
                <a:cubicBezTo>
                  <a:pt x="1237" y="78917"/>
                  <a:pt x="1349" y="79029"/>
                  <a:pt x="1488" y="79029"/>
                </a:cubicBezTo>
                <a:lnTo>
                  <a:pt x="41972" y="79029"/>
                </a:lnTo>
                <a:cubicBezTo>
                  <a:pt x="42111" y="79029"/>
                  <a:pt x="42223" y="78917"/>
                  <a:pt x="42223" y="78778"/>
                </a:cubicBezTo>
                <a:lnTo>
                  <a:pt x="42223" y="6945"/>
                </a:lnTo>
                <a:cubicBezTo>
                  <a:pt x="42223" y="6806"/>
                  <a:pt x="42111" y="6694"/>
                  <a:pt x="41972" y="6694"/>
                </a:cubicBezTo>
                <a:close/>
                <a:moveTo>
                  <a:pt x="7894" y="81457"/>
                </a:moveTo>
                <a:cubicBezTo>
                  <a:pt x="7754" y="81457"/>
                  <a:pt x="7642" y="81569"/>
                  <a:pt x="7642" y="81708"/>
                </a:cubicBezTo>
                <a:lnTo>
                  <a:pt x="7642" y="81926"/>
                </a:lnTo>
                <a:cubicBezTo>
                  <a:pt x="7642" y="82065"/>
                  <a:pt x="7754" y="82177"/>
                  <a:pt x="7894" y="82177"/>
                </a:cubicBezTo>
                <a:lnTo>
                  <a:pt x="9495" y="82177"/>
                </a:lnTo>
                <a:cubicBezTo>
                  <a:pt x="9625" y="82177"/>
                  <a:pt x="9734" y="82077"/>
                  <a:pt x="9744" y="81947"/>
                </a:cubicBezTo>
                <a:lnTo>
                  <a:pt x="9764" y="81729"/>
                </a:lnTo>
                <a:cubicBezTo>
                  <a:pt x="9776" y="81582"/>
                  <a:pt x="9660" y="81457"/>
                  <a:pt x="9512" y="81457"/>
                </a:cubicBezTo>
                <a:close/>
                <a:moveTo>
                  <a:pt x="22144" y="81995"/>
                </a:moveTo>
                <a:lnTo>
                  <a:pt x="22144" y="82911"/>
                </a:lnTo>
                <a:lnTo>
                  <a:pt x="21208" y="82911"/>
                </a:lnTo>
                <a:lnTo>
                  <a:pt x="21208" y="81995"/>
                </a:lnTo>
                <a:close/>
                <a:moveTo>
                  <a:pt x="33797" y="83129"/>
                </a:moveTo>
                <a:cubicBezTo>
                  <a:pt x="33798" y="83130"/>
                  <a:pt x="33798" y="83130"/>
                  <a:pt x="33798" y="83131"/>
                </a:cubicBezTo>
                <a:lnTo>
                  <a:pt x="33797" y="83129"/>
                </a:lnTo>
                <a:close/>
                <a:moveTo>
                  <a:pt x="21046" y="81493"/>
                </a:moveTo>
                <a:cubicBezTo>
                  <a:pt x="20857" y="81493"/>
                  <a:pt x="20705" y="81646"/>
                  <a:pt x="20706" y="81835"/>
                </a:cubicBezTo>
                <a:lnTo>
                  <a:pt x="20706" y="83091"/>
                </a:lnTo>
                <a:cubicBezTo>
                  <a:pt x="20706" y="83268"/>
                  <a:pt x="20860" y="83413"/>
                  <a:pt x="21048" y="83413"/>
                </a:cubicBezTo>
                <a:lnTo>
                  <a:pt x="22304" y="83413"/>
                </a:lnTo>
                <a:lnTo>
                  <a:pt x="22304" y="83415"/>
                </a:lnTo>
                <a:cubicBezTo>
                  <a:pt x="22492" y="83415"/>
                  <a:pt x="22645" y="83268"/>
                  <a:pt x="22646" y="83091"/>
                </a:cubicBezTo>
                <a:lnTo>
                  <a:pt x="22646" y="81835"/>
                </a:lnTo>
                <a:cubicBezTo>
                  <a:pt x="22646" y="81647"/>
                  <a:pt x="22500" y="81493"/>
                  <a:pt x="22322" y="81493"/>
                </a:cubicBezTo>
                <a:lnTo>
                  <a:pt x="21048" y="81493"/>
                </a:lnTo>
                <a:cubicBezTo>
                  <a:pt x="21047" y="81493"/>
                  <a:pt x="21047" y="81493"/>
                  <a:pt x="21046" y="81493"/>
                </a:cubicBezTo>
                <a:close/>
                <a:moveTo>
                  <a:pt x="33684" y="81407"/>
                </a:moveTo>
                <a:cubicBezTo>
                  <a:pt x="33624" y="81407"/>
                  <a:pt x="33563" y="81420"/>
                  <a:pt x="33508" y="81446"/>
                </a:cubicBezTo>
                <a:cubicBezTo>
                  <a:pt x="33483" y="81458"/>
                  <a:pt x="33460" y="81476"/>
                  <a:pt x="33441" y="81496"/>
                </a:cubicBezTo>
                <a:lnTo>
                  <a:pt x="32861" y="82093"/>
                </a:lnTo>
                <a:cubicBezTo>
                  <a:pt x="32755" y="82198"/>
                  <a:pt x="32695" y="82342"/>
                  <a:pt x="32696" y="82490"/>
                </a:cubicBezTo>
                <a:cubicBezTo>
                  <a:pt x="32696" y="82668"/>
                  <a:pt x="32777" y="82796"/>
                  <a:pt x="32861" y="82904"/>
                </a:cubicBezTo>
                <a:lnTo>
                  <a:pt x="33442" y="83485"/>
                </a:lnTo>
                <a:cubicBezTo>
                  <a:pt x="33505" y="83551"/>
                  <a:pt x="33593" y="83587"/>
                  <a:pt x="33683" y="83587"/>
                </a:cubicBezTo>
                <a:lnTo>
                  <a:pt x="33683" y="83587"/>
                </a:lnTo>
                <a:cubicBezTo>
                  <a:pt x="33987" y="83585"/>
                  <a:pt x="34139" y="83219"/>
                  <a:pt x="33924" y="83004"/>
                </a:cubicBezTo>
                <a:lnTo>
                  <a:pt x="33411" y="82490"/>
                </a:lnTo>
                <a:lnTo>
                  <a:pt x="33925" y="81975"/>
                </a:lnTo>
                <a:cubicBezTo>
                  <a:pt x="34060" y="81842"/>
                  <a:pt x="34060" y="81626"/>
                  <a:pt x="33925" y="81493"/>
                </a:cubicBezTo>
                <a:cubicBezTo>
                  <a:pt x="33906" y="81475"/>
                  <a:pt x="33883" y="81458"/>
                  <a:pt x="33859" y="81446"/>
                </a:cubicBezTo>
                <a:cubicBezTo>
                  <a:pt x="33804" y="81420"/>
                  <a:pt x="33744" y="81407"/>
                  <a:pt x="33684" y="81407"/>
                </a:cubicBezTo>
                <a:close/>
                <a:moveTo>
                  <a:pt x="33683" y="83587"/>
                </a:moveTo>
                <a:cubicBezTo>
                  <a:pt x="33683" y="83587"/>
                  <a:pt x="33683" y="83587"/>
                  <a:pt x="33683" y="83587"/>
                </a:cubicBezTo>
                <a:lnTo>
                  <a:pt x="33684" y="83587"/>
                </a:lnTo>
                <a:cubicBezTo>
                  <a:pt x="33684" y="83587"/>
                  <a:pt x="33684" y="83587"/>
                  <a:pt x="33683" y="83587"/>
                </a:cubicBezTo>
                <a:close/>
                <a:moveTo>
                  <a:pt x="36715" y="501"/>
                </a:moveTo>
                <a:cubicBezTo>
                  <a:pt x="40106" y="501"/>
                  <a:pt x="42867" y="3262"/>
                  <a:pt x="42867" y="6654"/>
                </a:cubicBezTo>
                <a:lnTo>
                  <a:pt x="42867" y="79324"/>
                </a:lnTo>
                <a:cubicBezTo>
                  <a:pt x="42867" y="82717"/>
                  <a:pt x="40106" y="85476"/>
                  <a:pt x="36715" y="85476"/>
                </a:cubicBezTo>
                <a:lnTo>
                  <a:pt x="6656" y="85476"/>
                </a:lnTo>
                <a:cubicBezTo>
                  <a:pt x="3262" y="85476"/>
                  <a:pt x="503" y="82717"/>
                  <a:pt x="503" y="79324"/>
                </a:cubicBezTo>
                <a:lnTo>
                  <a:pt x="503" y="6654"/>
                </a:lnTo>
                <a:cubicBezTo>
                  <a:pt x="503" y="3262"/>
                  <a:pt x="3262" y="501"/>
                  <a:pt x="6656" y="501"/>
                </a:cubicBezTo>
                <a:close/>
                <a:moveTo>
                  <a:pt x="6656" y="0"/>
                </a:moveTo>
                <a:cubicBezTo>
                  <a:pt x="2986" y="0"/>
                  <a:pt x="1" y="2985"/>
                  <a:pt x="1" y="6655"/>
                </a:cubicBezTo>
                <a:lnTo>
                  <a:pt x="1" y="79324"/>
                </a:lnTo>
                <a:cubicBezTo>
                  <a:pt x="1" y="82995"/>
                  <a:pt x="2986" y="85980"/>
                  <a:pt x="6656" y="85980"/>
                </a:cubicBezTo>
                <a:lnTo>
                  <a:pt x="36715" y="85980"/>
                </a:lnTo>
                <a:cubicBezTo>
                  <a:pt x="40383" y="85980"/>
                  <a:pt x="43370" y="82993"/>
                  <a:pt x="43370" y="79324"/>
                </a:cubicBezTo>
                <a:lnTo>
                  <a:pt x="43370" y="6655"/>
                </a:lnTo>
                <a:cubicBezTo>
                  <a:pt x="43370" y="2985"/>
                  <a:pt x="40384" y="0"/>
                  <a:pt x="36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67" name="Google Shape;367;p63"/>
          <p:cNvCxnSpPr/>
          <p:nvPr/>
        </p:nvCxnSpPr>
        <p:spPr>
          <a:xfrm>
            <a:off x="1026200" y="414022"/>
            <a:ext cx="2763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368" name="Google Shape;368;p63"/>
          <p:cNvSpPr txBox="1"/>
          <p:nvPr/>
        </p:nvSpPr>
        <p:spPr>
          <a:xfrm>
            <a:off x="4854950" y="2013675"/>
            <a:ext cx="2036700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Technology’s effect on me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0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科技对我的影响</a:t>
            </a:r>
            <a:endParaRPr sz="20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64"/>
          <p:cNvSpPr txBox="1">
            <a:spLocks noGrp="1"/>
          </p:cNvSpPr>
          <p:nvPr>
            <p:ph type="subTitle" idx="1"/>
          </p:nvPr>
        </p:nvSpPr>
        <p:spPr>
          <a:xfrm>
            <a:off x="2312850" y="897525"/>
            <a:ext cx="4533600" cy="26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What is technology’s effect on you and your household?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000" dirty="0"/>
              <a:t>科技对您和您的家庭有什么影响？</a:t>
            </a:r>
            <a:endParaRPr sz="2400" dirty="0"/>
          </a:p>
        </p:txBody>
      </p:sp>
      <p:cxnSp>
        <p:nvCxnSpPr>
          <p:cNvPr id="374" name="Google Shape;374;p64"/>
          <p:cNvCxnSpPr/>
          <p:nvPr/>
        </p:nvCxnSpPr>
        <p:spPr>
          <a:xfrm>
            <a:off x="3190500" y="4484322"/>
            <a:ext cx="2763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grpSp>
        <p:nvGrpSpPr>
          <p:cNvPr id="375" name="Google Shape;375;p64"/>
          <p:cNvGrpSpPr/>
          <p:nvPr/>
        </p:nvGrpSpPr>
        <p:grpSpPr>
          <a:xfrm>
            <a:off x="2082642" y="695953"/>
            <a:ext cx="4993961" cy="3751603"/>
            <a:chOff x="238125" y="1973675"/>
            <a:chExt cx="2558775" cy="1951825"/>
          </a:xfrm>
        </p:grpSpPr>
        <p:sp>
          <p:nvSpPr>
            <p:cNvPr id="376" name="Google Shape;376;p64"/>
            <p:cNvSpPr/>
            <p:nvPr/>
          </p:nvSpPr>
          <p:spPr>
            <a:xfrm>
              <a:off x="325550" y="2055000"/>
              <a:ext cx="2386075" cy="1459975"/>
            </a:xfrm>
            <a:custGeom>
              <a:avLst/>
              <a:gdLst/>
              <a:ahLst/>
              <a:cxnLst/>
              <a:rect l="l" t="t" r="r" b="b"/>
              <a:pathLst>
                <a:path w="95443" h="58399" extrusionOk="0">
                  <a:moveTo>
                    <a:pt x="94925" y="516"/>
                  </a:moveTo>
                  <a:lnTo>
                    <a:pt x="94925" y="57881"/>
                  </a:lnTo>
                  <a:lnTo>
                    <a:pt x="518" y="57881"/>
                  </a:lnTo>
                  <a:lnTo>
                    <a:pt x="518" y="516"/>
                  </a:lnTo>
                  <a:close/>
                  <a:moveTo>
                    <a:pt x="260" y="0"/>
                  </a:moveTo>
                  <a:cubicBezTo>
                    <a:pt x="118" y="0"/>
                    <a:pt x="1" y="115"/>
                    <a:pt x="1" y="259"/>
                  </a:cubicBezTo>
                  <a:lnTo>
                    <a:pt x="1" y="58140"/>
                  </a:lnTo>
                  <a:cubicBezTo>
                    <a:pt x="1" y="58282"/>
                    <a:pt x="118" y="58399"/>
                    <a:pt x="260" y="58399"/>
                  </a:cubicBezTo>
                  <a:lnTo>
                    <a:pt x="95184" y="58399"/>
                  </a:lnTo>
                  <a:cubicBezTo>
                    <a:pt x="95326" y="58399"/>
                    <a:pt x="95441" y="58282"/>
                    <a:pt x="95441" y="58140"/>
                  </a:cubicBezTo>
                  <a:lnTo>
                    <a:pt x="95441" y="259"/>
                  </a:lnTo>
                  <a:cubicBezTo>
                    <a:pt x="95442" y="115"/>
                    <a:pt x="95326" y="0"/>
                    <a:pt x="951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64"/>
            <p:cNvSpPr/>
            <p:nvPr/>
          </p:nvSpPr>
          <p:spPr>
            <a:xfrm>
              <a:off x="1075325" y="3589700"/>
              <a:ext cx="884075" cy="335800"/>
            </a:xfrm>
            <a:custGeom>
              <a:avLst/>
              <a:gdLst/>
              <a:ahLst/>
              <a:cxnLst/>
              <a:rect l="l" t="t" r="r" b="b"/>
              <a:pathLst>
                <a:path w="35363" h="13432" extrusionOk="0">
                  <a:moveTo>
                    <a:pt x="28176" y="0"/>
                  </a:moveTo>
                  <a:cubicBezTo>
                    <a:pt x="28078" y="0"/>
                    <a:pt x="27996" y="34"/>
                    <a:pt x="27932" y="102"/>
                  </a:cubicBezTo>
                  <a:cubicBezTo>
                    <a:pt x="27790" y="253"/>
                    <a:pt x="27790" y="509"/>
                    <a:pt x="27932" y="1118"/>
                  </a:cubicBezTo>
                  <a:cubicBezTo>
                    <a:pt x="27985" y="1344"/>
                    <a:pt x="28047" y="1651"/>
                    <a:pt x="28119" y="2009"/>
                  </a:cubicBezTo>
                  <a:cubicBezTo>
                    <a:pt x="28420" y="3516"/>
                    <a:pt x="28876" y="5791"/>
                    <a:pt x="29651" y="7179"/>
                  </a:cubicBezTo>
                  <a:cubicBezTo>
                    <a:pt x="30394" y="8514"/>
                    <a:pt x="31835" y="9775"/>
                    <a:pt x="32886" y="10698"/>
                  </a:cubicBezTo>
                  <a:cubicBezTo>
                    <a:pt x="33194" y="10968"/>
                    <a:pt x="33463" y="11203"/>
                    <a:pt x="33660" y="11396"/>
                  </a:cubicBezTo>
                  <a:cubicBezTo>
                    <a:pt x="34197" y="11917"/>
                    <a:pt x="34530" y="12027"/>
                    <a:pt x="34711" y="12085"/>
                  </a:cubicBezTo>
                  <a:cubicBezTo>
                    <a:pt x="34724" y="12089"/>
                    <a:pt x="34738" y="12094"/>
                    <a:pt x="34750" y="12098"/>
                  </a:cubicBezTo>
                  <a:cubicBezTo>
                    <a:pt x="34781" y="12255"/>
                    <a:pt x="34798" y="12433"/>
                    <a:pt x="34708" y="12569"/>
                  </a:cubicBezTo>
                  <a:cubicBezTo>
                    <a:pt x="34621" y="12698"/>
                    <a:pt x="34443" y="12789"/>
                    <a:pt x="34176" y="12841"/>
                  </a:cubicBezTo>
                  <a:cubicBezTo>
                    <a:pt x="33894" y="12897"/>
                    <a:pt x="33576" y="12915"/>
                    <a:pt x="33188" y="12915"/>
                  </a:cubicBezTo>
                  <a:cubicBezTo>
                    <a:pt x="32866" y="12915"/>
                    <a:pt x="32496" y="12902"/>
                    <a:pt x="32057" y="12888"/>
                  </a:cubicBezTo>
                  <a:cubicBezTo>
                    <a:pt x="31412" y="12865"/>
                    <a:pt x="30607" y="12837"/>
                    <a:pt x="29586" y="12837"/>
                  </a:cubicBezTo>
                  <a:lnTo>
                    <a:pt x="8800" y="12837"/>
                  </a:lnTo>
                  <a:cubicBezTo>
                    <a:pt x="7800" y="12837"/>
                    <a:pt x="6833" y="12841"/>
                    <a:pt x="5939" y="12847"/>
                  </a:cubicBezTo>
                  <a:cubicBezTo>
                    <a:pt x="5199" y="12851"/>
                    <a:pt x="4507" y="12855"/>
                    <a:pt x="3887" y="12855"/>
                  </a:cubicBezTo>
                  <a:cubicBezTo>
                    <a:pt x="3179" y="12855"/>
                    <a:pt x="2567" y="12850"/>
                    <a:pt x="2090" y="12837"/>
                  </a:cubicBezTo>
                  <a:lnTo>
                    <a:pt x="1783" y="12828"/>
                  </a:lnTo>
                  <a:cubicBezTo>
                    <a:pt x="706" y="12798"/>
                    <a:pt x="700" y="12793"/>
                    <a:pt x="570" y="12668"/>
                  </a:cubicBezTo>
                  <a:cubicBezTo>
                    <a:pt x="526" y="12627"/>
                    <a:pt x="520" y="12598"/>
                    <a:pt x="520" y="12571"/>
                  </a:cubicBezTo>
                  <a:cubicBezTo>
                    <a:pt x="520" y="12511"/>
                    <a:pt x="556" y="12333"/>
                    <a:pt x="912" y="11971"/>
                  </a:cubicBezTo>
                  <a:cubicBezTo>
                    <a:pt x="1108" y="11772"/>
                    <a:pt x="1452" y="11550"/>
                    <a:pt x="1848" y="11293"/>
                  </a:cubicBezTo>
                  <a:cubicBezTo>
                    <a:pt x="2410" y="10928"/>
                    <a:pt x="3111" y="10473"/>
                    <a:pt x="3670" y="9890"/>
                  </a:cubicBezTo>
                  <a:lnTo>
                    <a:pt x="4006" y="9544"/>
                  </a:lnTo>
                  <a:cubicBezTo>
                    <a:pt x="4870" y="8657"/>
                    <a:pt x="5947" y="7555"/>
                    <a:pt x="6528" y="6084"/>
                  </a:cubicBezTo>
                  <a:cubicBezTo>
                    <a:pt x="7009" y="4866"/>
                    <a:pt x="7250" y="2705"/>
                    <a:pt x="7410" y="1274"/>
                  </a:cubicBezTo>
                  <a:cubicBezTo>
                    <a:pt x="7465" y="775"/>
                    <a:pt x="7515" y="343"/>
                    <a:pt x="7558" y="87"/>
                  </a:cubicBezTo>
                  <a:lnTo>
                    <a:pt x="7048" y="0"/>
                  </a:lnTo>
                  <a:cubicBezTo>
                    <a:pt x="7002" y="269"/>
                    <a:pt x="6956" y="688"/>
                    <a:pt x="6896" y="1217"/>
                  </a:cubicBezTo>
                  <a:cubicBezTo>
                    <a:pt x="6739" y="2621"/>
                    <a:pt x="6503" y="4741"/>
                    <a:pt x="6047" y="5895"/>
                  </a:cubicBezTo>
                  <a:cubicBezTo>
                    <a:pt x="5506" y="7268"/>
                    <a:pt x="4512" y="8286"/>
                    <a:pt x="3637" y="9183"/>
                  </a:cubicBezTo>
                  <a:lnTo>
                    <a:pt x="3298" y="9533"/>
                  </a:lnTo>
                  <a:cubicBezTo>
                    <a:pt x="2779" y="10073"/>
                    <a:pt x="2136" y="10490"/>
                    <a:pt x="1568" y="10859"/>
                  </a:cubicBezTo>
                  <a:cubicBezTo>
                    <a:pt x="1145" y="11133"/>
                    <a:pt x="780" y="11369"/>
                    <a:pt x="546" y="11608"/>
                  </a:cubicBezTo>
                  <a:cubicBezTo>
                    <a:pt x="172" y="11988"/>
                    <a:pt x="0" y="12296"/>
                    <a:pt x="5" y="12578"/>
                  </a:cubicBezTo>
                  <a:cubicBezTo>
                    <a:pt x="6" y="12752"/>
                    <a:pt x="78" y="12911"/>
                    <a:pt x="211" y="13040"/>
                  </a:cubicBezTo>
                  <a:cubicBezTo>
                    <a:pt x="492" y="13309"/>
                    <a:pt x="611" y="13312"/>
                    <a:pt x="1770" y="13345"/>
                  </a:cubicBezTo>
                  <a:lnTo>
                    <a:pt x="2075" y="13354"/>
                  </a:lnTo>
                  <a:cubicBezTo>
                    <a:pt x="2547" y="13367"/>
                    <a:pt x="3149" y="13372"/>
                    <a:pt x="3843" y="13372"/>
                  </a:cubicBezTo>
                  <a:cubicBezTo>
                    <a:pt x="4476" y="13372"/>
                    <a:pt x="5185" y="13368"/>
                    <a:pt x="5944" y="13364"/>
                  </a:cubicBezTo>
                  <a:cubicBezTo>
                    <a:pt x="6836" y="13358"/>
                    <a:pt x="7802" y="13354"/>
                    <a:pt x="8802" y="13354"/>
                  </a:cubicBezTo>
                  <a:lnTo>
                    <a:pt x="29586" y="13354"/>
                  </a:lnTo>
                  <a:cubicBezTo>
                    <a:pt x="30598" y="13354"/>
                    <a:pt x="31397" y="13381"/>
                    <a:pt x="32040" y="13403"/>
                  </a:cubicBezTo>
                  <a:cubicBezTo>
                    <a:pt x="32484" y="13420"/>
                    <a:pt x="32860" y="13432"/>
                    <a:pt x="33192" y="13432"/>
                  </a:cubicBezTo>
                  <a:cubicBezTo>
                    <a:pt x="33609" y="13432"/>
                    <a:pt x="33956" y="13412"/>
                    <a:pt x="34274" y="13348"/>
                  </a:cubicBezTo>
                  <a:cubicBezTo>
                    <a:pt x="34682" y="13269"/>
                    <a:pt x="34972" y="13103"/>
                    <a:pt x="35137" y="12856"/>
                  </a:cubicBezTo>
                  <a:cubicBezTo>
                    <a:pt x="35363" y="12517"/>
                    <a:pt x="35282" y="12127"/>
                    <a:pt x="35252" y="11980"/>
                  </a:cubicBezTo>
                  <a:cubicBezTo>
                    <a:pt x="35195" y="11701"/>
                    <a:pt x="35007" y="11639"/>
                    <a:pt x="34871" y="11593"/>
                  </a:cubicBezTo>
                  <a:cubicBezTo>
                    <a:pt x="34721" y="11545"/>
                    <a:pt x="34470" y="11463"/>
                    <a:pt x="34019" y="11025"/>
                  </a:cubicBezTo>
                  <a:cubicBezTo>
                    <a:pt x="33815" y="10828"/>
                    <a:pt x="33540" y="10585"/>
                    <a:pt x="33225" y="10309"/>
                  </a:cubicBezTo>
                  <a:cubicBezTo>
                    <a:pt x="32202" y="9412"/>
                    <a:pt x="30800" y="8183"/>
                    <a:pt x="30101" y="6928"/>
                  </a:cubicBezTo>
                  <a:cubicBezTo>
                    <a:pt x="29367" y="5611"/>
                    <a:pt x="28902" y="3294"/>
                    <a:pt x="28625" y="1909"/>
                  </a:cubicBezTo>
                  <a:cubicBezTo>
                    <a:pt x="28552" y="1542"/>
                    <a:pt x="28489" y="1231"/>
                    <a:pt x="28435" y="1000"/>
                  </a:cubicBezTo>
                  <a:cubicBezTo>
                    <a:pt x="28376" y="749"/>
                    <a:pt x="28353" y="598"/>
                    <a:pt x="28346" y="510"/>
                  </a:cubicBezTo>
                  <a:cubicBezTo>
                    <a:pt x="28373" y="500"/>
                    <a:pt x="28400" y="486"/>
                    <a:pt x="28422" y="468"/>
                  </a:cubicBezTo>
                  <a:lnTo>
                    <a:pt x="28537" y="268"/>
                  </a:lnTo>
                  <a:lnTo>
                    <a:pt x="28247" y="234"/>
                  </a:lnTo>
                  <a:lnTo>
                    <a:pt x="28111" y="56"/>
                  </a:lnTo>
                  <a:cubicBezTo>
                    <a:pt x="28153" y="24"/>
                    <a:pt x="28202" y="8"/>
                    <a:pt x="28254" y="8"/>
                  </a:cubicBezTo>
                  <a:cubicBezTo>
                    <a:pt x="28256" y="8"/>
                    <a:pt x="28258" y="8"/>
                    <a:pt x="28261" y="8"/>
                  </a:cubicBezTo>
                  <a:cubicBezTo>
                    <a:pt x="28231" y="3"/>
                    <a:pt x="28203" y="0"/>
                    <a:pt x="281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64"/>
            <p:cNvSpPr/>
            <p:nvPr/>
          </p:nvSpPr>
          <p:spPr>
            <a:xfrm>
              <a:off x="238125" y="1973675"/>
              <a:ext cx="2558775" cy="1623600"/>
            </a:xfrm>
            <a:custGeom>
              <a:avLst/>
              <a:gdLst/>
              <a:ahLst/>
              <a:cxnLst/>
              <a:rect l="l" t="t" r="r" b="b"/>
              <a:pathLst>
                <a:path w="102351" h="64944" extrusionOk="0">
                  <a:moveTo>
                    <a:pt x="99608" y="516"/>
                  </a:moveTo>
                  <a:cubicBezTo>
                    <a:pt x="100838" y="516"/>
                    <a:pt x="101835" y="1513"/>
                    <a:pt x="101835" y="2744"/>
                  </a:cubicBezTo>
                  <a:lnTo>
                    <a:pt x="101835" y="62200"/>
                  </a:lnTo>
                  <a:cubicBezTo>
                    <a:pt x="101833" y="63429"/>
                    <a:pt x="100836" y="64425"/>
                    <a:pt x="99608" y="64426"/>
                  </a:cubicBezTo>
                  <a:lnTo>
                    <a:pt x="2743" y="64426"/>
                  </a:lnTo>
                  <a:cubicBezTo>
                    <a:pt x="1514" y="64425"/>
                    <a:pt x="519" y="63429"/>
                    <a:pt x="517" y="62200"/>
                  </a:cubicBezTo>
                  <a:lnTo>
                    <a:pt x="517" y="2744"/>
                  </a:lnTo>
                  <a:cubicBezTo>
                    <a:pt x="519" y="1515"/>
                    <a:pt x="1514" y="518"/>
                    <a:pt x="2743" y="516"/>
                  </a:cubicBezTo>
                  <a:close/>
                  <a:moveTo>
                    <a:pt x="2743" y="1"/>
                  </a:moveTo>
                  <a:cubicBezTo>
                    <a:pt x="1230" y="1"/>
                    <a:pt x="0" y="1229"/>
                    <a:pt x="0" y="2744"/>
                  </a:cubicBezTo>
                  <a:lnTo>
                    <a:pt x="0" y="62200"/>
                  </a:lnTo>
                  <a:cubicBezTo>
                    <a:pt x="0" y="63713"/>
                    <a:pt x="1230" y="64943"/>
                    <a:pt x="2743" y="64943"/>
                  </a:cubicBezTo>
                  <a:lnTo>
                    <a:pt x="99608" y="64943"/>
                  </a:lnTo>
                  <a:cubicBezTo>
                    <a:pt x="101120" y="64943"/>
                    <a:pt x="102351" y="63713"/>
                    <a:pt x="102351" y="62200"/>
                  </a:cubicBezTo>
                  <a:lnTo>
                    <a:pt x="102351" y="2744"/>
                  </a:lnTo>
                  <a:cubicBezTo>
                    <a:pt x="102351" y="1228"/>
                    <a:pt x="101123" y="1"/>
                    <a:pt x="996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64"/>
            <p:cNvSpPr/>
            <p:nvPr/>
          </p:nvSpPr>
          <p:spPr>
            <a:xfrm>
              <a:off x="255425" y="1991200"/>
              <a:ext cx="2524175" cy="1588500"/>
            </a:xfrm>
            <a:custGeom>
              <a:avLst/>
              <a:gdLst/>
              <a:ahLst/>
              <a:cxnLst/>
              <a:rect l="l" t="t" r="r" b="b"/>
              <a:pathLst>
                <a:path w="100967" h="63540" extrusionOk="0">
                  <a:moveTo>
                    <a:pt x="98640" y="518"/>
                  </a:moveTo>
                  <a:cubicBezTo>
                    <a:pt x="99639" y="518"/>
                    <a:pt x="100449" y="1328"/>
                    <a:pt x="100449" y="2328"/>
                  </a:cubicBezTo>
                  <a:lnTo>
                    <a:pt x="100449" y="61214"/>
                  </a:lnTo>
                  <a:cubicBezTo>
                    <a:pt x="100448" y="62212"/>
                    <a:pt x="99639" y="63022"/>
                    <a:pt x="98640" y="63024"/>
                  </a:cubicBezTo>
                  <a:lnTo>
                    <a:pt x="2328" y="63024"/>
                  </a:lnTo>
                  <a:cubicBezTo>
                    <a:pt x="1328" y="63022"/>
                    <a:pt x="519" y="62212"/>
                    <a:pt x="517" y="61214"/>
                  </a:cubicBezTo>
                  <a:lnTo>
                    <a:pt x="517" y="2328"/>
                  </a:lnTo>
                  <a:cubicBezTo>
                    <a:pt x="519" y="1328"/>
                    <a:pt x="1328" y="519"/>
                    <a:pt x="2328" y="518"/>
                  </a:cubicBezTo>
                  <a:close/>
                  <a:moveTo>
                    <a:pt x="2328" y="1"/>
                  </a:moveTo>
                  <a:cubicBezTo>
                    <a:pt x="1042" y="2"/>
                    <a:pt x="2" y="1043"/>
                    <a:pt x="0" y="2328"/>
                  </a:cubicBezTo>
                  <a:lnTo>
                    <a:pt x="0" y="61214"/>
                  </a:lnTo>
                  <a:cubicBezTo>
                    <a:pt x="2" y="62498"/>
                    <a:pt x="1042" y="63538"/>
                    <a:pt x="2328" y="63540"/>
                  </a:cubicBezTo>
                  <a:lnTo>
                    <a:pt x="98640" y="63540"/>
                  </a:lnTo>
                  <a:cubicBezTo>
                    <a:pt x="99925" y="63538"/>
                    <a:pt x="100965" y="62498"/>
                    <a:pt x="100967" y="61214"/>
                  </a:cubicBezTo>
                  <a:lnTo>
                    <a:pt x="100967" y="2328"/>
                  </a:lnTo>
                  <a:cubicBezTo>
                    <a:pt x="100967" y="1043"/>
                    <a:pt x="99925" y="1"/>
                    <a:pt x="986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64"/>
            <p:cNvSpPr/>
            <p:nvPr/>
          </p:nvSpPr>
          <p:spPr>
            <a:xfrm>
              <a:off x="1091150" y="3888075"/>
              <a:ext cx="856825" cy="25"/>
            </a:xfrm>
            <a:custGeom>
              <a:avLst/>
              <a:gdLst/>
              <a:ahLst/>
              <a:cxnLst/>
              <a:rect l="l" t="t" r="r" b="b"/>
              <a:pathLst>
                <a:path w="34273" h="1" extrusionOk="0">
                  <a:moveTo>
                    <a:pt x="1" y="0"/>
                  </a:moveTo>
                  <a:lnTo>
                    <a:pt x="34272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64"/>
            <p:cNvSpPr/>
            <p:nvPr/>
          </p:nvSpPr>
          <p:spPr>
            <a:xfrm>
              <a:off x="1091125" y="3881600"/>
              <a:ext cx="856850" cy="12925"/>
            </a:xfrm>
            <a:custGeom>
              <a:avLst/>
              <a:gdLst/>
              <a:ahLst/>
              <a:cxnLst/>
              <a:rect l="l" t="t" r="r" b="b"/>
              <a:pathLst>
                <a:path w="34274" h="517" extrusionOk="0">
                  <a:moveTo>
                    <a:pt x="0" y="1"/>
                  </a:moveTo>
                  <a:lnTo>
                    <a:pt x="0" y="516"/>
                  </a:lnTo>
                  <a:lnTo>
                    <a:pt x="34273" y="516"/>
                  </a:lnTo>
                  <a:lnTo>
                    <a:pt x="3427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8"/>
          <p:cNvSpPr txBox="1">
            <a:spLocks noGrp="1"/>
          </p:cNvSpPr>
          <p:nvPr>
            <p:ph type="title"/>
          </p:nvPr>
        </p:nvSpPr>
        <p:spPr>
          <a:xfrm>
            <a:off x="5337200" y="821900"/>
            <a:ext cx="2837400" cy="322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What are the forms of technology used most in your home?</a:t>
            </a:r>
            <a:br>
              <a:rPr lang="en" dirty="0"/>
            </a:br>
            <a:r>
              <a:rPr lang="zh-TW" altLang="en-US" dirty="0"/>
              <a:t>您家中最常使用的科技形式是什么？</a:t>
            </a:r>
            <a:endParaRPr dirty="0"/>
          </a:p>
        </p:txBody>
      </p:sp>
      <p:cxnSp>
        <p:nvCxnSpPr>
          <p:cNvPr id="179" name="Google Shape;179;p38"/>
          <p:cNvCxnSpPr/>
          <p:nvPr/>
        </p:nvCxnSpPr>
        <p:spPr>
          <a:xfrm>
            <a:off x="5225150" y="1540302"/>
            <a:ext cx="0" cy="21897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pic>
        <p:nvPicPr>
          <p:cNvPr id="180" name="Google Shape;180;p38"/>
          <p:cNvPicPr preferRelativeResize="0"/>
          <p:nvPr/>
        </p:nvPicPr>
        <p:blipFill rotWithShape="1">
          <a:blip r:embed="rId3">
            <a:alphaModFix/>
          </a:blip>
          <a:srcRect l="22040" r="22034"/>
          <a:stretch/>
        </p:blipFill>
        <p:spPr>
          <a:xfrm>
            <a:off x="-422250" y="-236700"/>
            <a:ext cx="4714800" cy="5616900"/>
          </a:xfrm>
          <a:prstGeom prst="flowChartDelay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65"/>
          <p:cNvSpPr txBox="1">
            <a:spLocks noGrp="1"/>
          </p:cNvSpPr>
          <p:nvPr>
            <p:ph type="ctrTitle"/>
          </p:nvPr>
        </p:nvSpPr>
        <p:spPr>
          <a:xfrm>
            <a:off x="1581025" y="1875986"/>
            <a:ext cx="6765900" cy="276995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600" dirty="0"/>
              <a:t>SUBORDINATING TECHNOLOGY</a:t>
            </a:r>
            <a:br>
              <a:rPr lang="en" sz="5600" dirty="0"/>
            </a:br>
            <a:r>
              <a:rPr lang="en" sz="5600" dirty="0" err="1"/>
              <a:t>次要科技</a:t>
            </a:r>
            <a:endParaRPr sz="56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66"/>
          <p:cNvSpPr txBox="1">
            <a:spLocks noGrp="1"/>
          </p:cNvSpPr>
          <p:nvPr>
            <p:ph type="ctrTitle"/>
          </p:nvPr>
        </p:nvSpPr>
        <p:spPr>
          <a:xfrm>
            <a:off x="1273500" y="957520"/>
            <a:ext cx="6597000" cy="25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MAKE A PLAN FOR YOUR TECHNOLOGY</a:t>
            </a:r>
            <a:br>
              <a:rPr lang="en" dirty="0"/>
            </a:br>
            <a:r>
              <a:rPr lang="zh-TW" altLang="en-US" dirty="0"/>
              <a:t>为您的科技制定计划</a:t>
            </a:r>
            <a:endParaRPr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67"/>
          <p:cNvSpPr txBox="1">
            <a:spLocks noGrp="1"/>
          </p:cNvSpPr>
          <p:nvPr>
            <p:ph type="body" idx="2"/>
          </p:nvPr>
        </p:nvSpPr>
        <p:spPr>
          <a:xfrm>
            <a:off x="938500" y="1386425"/>
            <a:ext cx="7501412" cy="32404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dirty="0"/>
              <a:t>1. Plan your rest</a:t>
            </a:r>
          </a:p>
          <a:p>
            <a:pPr marL="465138" lvl="0" indent="0">
              <a:buNone/>
              <a:tabLst>
                <a:tab pos="53975" algn="l"/>
              </a:tabLst>
            </a:pPr>
            <a:r>
              <a:rPr lang="zh-TW" altLang="en-US" dirty="0"/>
              <a:t>计划你的休息</a:t>
            </a:r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2. Find others who share a desire to limit tech (be a church community)</a:t>
            </a:r>
          </a:p>
          <a:p>
            <a:pPr marL="465138" lvl="0" indent="0" algn="l" rtl="0"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rPr lang="zh-TW" altLang="en-US" dirty="0"/>
              <a:t>寻找其他同样希望限制科技產品的人（成为教会社区）</a:t>
            </a:r>
            <a:endParaRPr dirty="0"/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3. Identify wasted time (Scrolling things, watching things, etc.)</a:t>
            </a:r>
          </a:p>
          <a:p>
            <a:pPr marL="465138" lvl="0" indent="0" algn="l" rtl="0"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rPr lang="en-US" altLang="zh-TW" dirty="0"/>
              <a:t> </a:t>
            </a:r>
            <a:r>
              <a:rPr lang="zh-TW" altLang="en-US" dirty="0"/>
              <a:t>识别浪费的时间（滚动东西、看东西等）</a:t>
            </a:r>
            <a:endParaRPr dirty="0"/>
          </a:p>
          <a:p>
            <a:pPr lvl="0"/>
            <a:r>
              <a:rPr lang="en" dirty="0"/>
              <a:t>4. Identify where anxiety comes from (personal story)</a:t>
            </a:r>
          </a:p>
          <a:p>
            <a:pPr marL="465138" lvl="0" indent="0">
              <a:buNone/>
            </a:pPr>
            <a:r>
              <a:rPr lang="zh-TW" altLang="en-US" dirty="0"/>
              <a:t>确定焦虑来自哪里（个人故事）</a:t>
            </a:r>
            <a:endParaRPr dirty="0"/>
          </a:p>
          <a:p>
            <a:pPr marL="457200" lvl="0" indent="-317500" algn="l" rtl="0">
              <a:spcBef>
                <a:spcPts val="1000"/>
              </a:spcBef>
              <a:spcAft>
                <a:spcPts val="1000"/>
              </a:spcAft>
              <a:buSzPts val="1400"/>
              <a:buChar char="●"/>
            </a:pPr>
            <a:r>
              <a:rPr lang="en" dirty="0"/>
              <a:t>5. Set boundaries on children’s use of tech and on your own use of tech</a:t>
            </a:r>
          </a:p>
          <a:p>
            <a:pPr marL="465138" lvl="0" indent="0" algn="l" rtl="0">
              <a:spcBef>
                <a:spcPts val="1000"/>
              </a:spcBef>
              <a:spcAft>
                <a:spcPts val="1000"/>
              </a:spcAft>
              <a:buSzPts val="1400"/>
              <a:buNone/>
            </a:pPr>
            <a:r>
              <a:rPr lang="zh-TW" altLang="en-US" dirty="0"/>
              <a:t>为孩子使用科技和你自己使用科技设定界限</a:t>
            </a:r>
          </a:p>
        </p:txBody>
      </p:sp>
      <p:sp>
        <p:nvSpPr>
          <p:cNvPr id="397" name="Google Shape;397;p67"/>
          <p:cNvSpPr txBox="1">
            <a:spLocks noGrp="1"/>
          </p:cNvSpPr>
          <p:nvPr>
            <p:ph type="title"/>
          </p:nvPr>
        </p:nvSpPr>
        <p:spPr>
          <a:xfrm>
            <a:off x="938500" y="445025"/>
            <a:ext cx="4301012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THINGS TO CONSIDER</a:t>
            </a:r>
            <a:br>
              <a:rPr lang="en" dirty="0"/>
            </a:br>
            <a:r>
              <a:rPr lang="zh-TW" altLang="en-US" dirty="0"/>
              <a:t>需考虑的事项</a:t>
            </a:r>
            <a:endParaRPr dirty="0"/>
          </a:p>
        </p:txBody>
      </p:sp>
      <p:cxnSp>
        <p:nvCxnSpPr>
          <p:cNvPr id="398" name="Google Shape;398;p67"/>
          <p:cNvCxnSpPr/>
          <p:nvPr/>
        </p:nvCxnSpPr>
        <p:spPr>
          <a:xfrm>
            <a:off x="1026200" y="414022"/>
            <a:ext cx="2763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9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9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68"/>
          <p:cNvSpPr txBox="1">
            <a:spLocks noGrp="1"/>
          </p:cNvSpPr>
          <p:nvPr>
            <p:ph type="title"/>
          </p:nvPr>
        </p:nvSpPr>
        <p:spPr>
          <a:xfrm>
            <a:off x="5225150" y="301752"/>
            <a:ext cx="2837400" cy="423367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What is one step you can take to address the challenge posed by technology in your home?</a:t>
            </a:r>
            <a:br>
              <a:rPr lang="en" dirty="0"/>
            </a:br>
            <a:r>
              <a:rPr lang="zh-TW" altLang="en-US" dirty="0"/>
              <a:t>您可以采取哪些步骤来解决您家中的科技带来的挑战？</a:t>
            </a:r>
            <a:endParaRPr dirty="0"/>
          </a:p>
        </p:txBody>
      </p:sp>
      <p:cxnSp>
        <p:nvCxnSpPr>
          <p:cNvPr id="404" name="Google Shape;404;p68"/>
          <p:cNvCxnSpPr/>
          <p:nvPr/>
        </p:nvCxnSpPr>
        <p:spPr>
          <a:xfrm>
            <a:off x="5225150" y="1540302"/>
            <a:ext cx="0" cy="21897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pic>
        <p:nvPicPr>
          <p:cNvPr id="405" name="Google Shape;405;p68"/>
          <p:cNvPicPr preferRelativeResize="0"/>
          <p:nvPr/>
        </p:nvPicPr>
        <p:blipFill rotWithShape="1">
          <a:blip r:embed="rId3">
            <a:alphaModFix/>
          </a:blip>
          <a:srcRect l="22020" r="22020"/>
          <a:stretch/>
        </p:blipFill>
        <p:spPr>
          <a:xfrm>
            <a:off x="-422250" y="-236700"/>
            <a:ext cx="4714800" cy="5616900"/>
          </a:xfrm>
          <a:prstGeom prst="flowChartDelay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9"/>
          <p:cNvSpPr txBox="1">
            <a:spLocks noGrp="1"/>
          </p:cNvSpPr>
          <p:nvPr>
            <p:ph type="ctrTitle"/>
          </p:nvPr>
        </p:nvSpPr>
        <p:spPr>
          <a:xfrm>
            <a:off x="2175900" y="1950100"/>
            <a:ext cx="4792200" cy="644700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" dirty="0"/>
              <a:t>DIGITAL</a:t>
            </a:r>
            <a:r>
              <a:rPr lang="zh-TW" altLang="en-US" dirty="0"/>
              <a:t> 数位</a:t>
            </a:r>
            <a:endParaRPr dirty="0"/>
          </a:p>
        </p:txBody>
      </p:sp>
      <p:sp>
        <p:nvSpPr>
          <p:cNvPr id="186" name="Google Shape;186;p39"/>
          <p:cNvSpPr txBox="1">
            <a:spLocks noGrp="1"/>
          </p:cNvSpPr>
          <p:nvPr>
            <p:ph type="subTitle" idx="1"/>
          </p:nvPr>
        </p:nvSpPr>
        <p:spPr>
          <a:xfrm>
            <a:off x="2044200" y="3704650"/>
            <a:ext cx="5055600" cy="4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" dirty="0"/>
              <a:t>I CORINTHIANS </a:t>
            </a:r>
            <a:r>
              <a:rPr lang="zh-TW" altLang="en-US" dirty="0"/>
              <a:t>歌林多前书 </a:t>
            </a:r>
            <a:r>
              <a:rPr lang="en" dirty="0"/>
              <a:t>10:31</a:t>
            </a:r>
            <a:endParaRPr dirty="0"/>
          </a:p>
        </p:txBody>
      </p:sp>
      <p:sp>
        <p:nvSpPr>
          <p:cNvPr id="187" name="Google Shape;187;p39"/>
          <p:cNvSpPr txBox="1">
            <a:spLocks noGrp="1"/>
          </p:cNvSpPr>
          <p:nvPr>
            <p:ph type="ctrTitle"/>
          </p:nvPr>
        </p:nvSpPr>
        <p:spPr>
          <a:xfrm>
            <a:off x="1580759" y="2603885"/>
            <a:ext cx="5327707" cy="644700"/>
          </a:xfrm>
          <a:prstGeom prst="rect">
            <a:avLst/>
          </a:prstGeom>
          <a:effectLst>
            <a:outerShdw blurRad="100013" dist="19050" dir="84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" dirty="0">
                <a:latin typeface="Montserrat"/>
                <a:ea typeface="Montserrat"/>
                <a:cs typeface="Montserrat"/>
                <a:sym typeface="Montserrat"/>
              </a:rPr>
              <a:t>DEVOTION</a:t>
            </a:r>
            <a:r>
              <a:rPr lang="zh-TW" altLang="en-US" dirty="0">
                <a:latin typeface="Montserrat"/>
                <a:ea typeface="Montserrat"/>
                <a:cs typeface="Montserrat"/>
                <a:sym typeface="Montserrat"/>
              </a:rPr>
              <a:t> 灵修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88" name="Google Shape;188;p39"/>
          <p:cNvCxnSpPr/>
          <p:nvPr/>
        </p:nvCxnSpPr>
        <p:spPr>
          <a:xfrm>
            <a:off x="3190500" y="2565172"/>
            <a:ext cx="2763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0"/>
          <p:cNvSpPr txBox="1">
            <a:spLocks noGrp="1"/>
          </p:cNvSpPr>
          <p:nvPr>
            <p:ph type="ctrTitle"/>
          </p:nvPr>
        </p:nvSpPr>
        <p:spPr>
          <a:xfrm>
            <a:off x="2377376" y="1826506"/>
            <a:ext cx="5902800" cy="29546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USING TECHNOLOGY</a:t>
            </a:r>
            <a:br>
              <a:rPr lang="en" dirty="0"/>
            </a:br>
            <a:r>
              <a:rPr lang="zh-TW" altLang="en-US" dirty="0"/>
              <a:t>运用科技</a:t>
            </a:r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1"/>
          <p:cNvSpPr txBox="1">
            <a:spLocks noGrp="1"/>
          </p:cNvSpPr>
          <p:nvPr>
            <p:ph type="ctrTitle"/>
          </p:nvPr>
        </p:nvSpPr>
        <p:spPr>
          <a:xfrm>
            <a:off x="1273500" y="1369000"/>
            <a:ext cx="6597000" cy="9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dirty="0"/>
              <a:t>TECHNOLOGY</a:t>
            </a:r>
            <a:r>
              <a:rPr lang="zh-TW" altLang="en-US" dirty="0"/>
              <a:t> 科技</a:t>
            </a:r>
            <a:endParaRPr dirty="0"/>
          </a:p>
        </p:txBody>
      </p:sp>
      <p:sp>
        <p:nvSpPr>
          <p:cNvPr id="199" name="Google Shape;199;p41"/>
          <p:cNvSpPr txBox="1">
            <a:spLocks noGrp="1"/>
          </p:cNvSpPr>
          <p:nvPr>
            <p:ph type="subTitle" idx="1"/>
          </p:nvPr>
        </p:nvSpPr>
        <p:spPr>
          <a:xfrm>
            <a:off x="1969911" y="2519524"/>
            <a:ext cx="5175956" cy="16742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Human-made Tools</a:t>
            </a:r>
          </a:p>
          <a:p>
            <a:pPr marL="0" lvl="0" indent="0"/>
            <a:r>
              <a:rPr lang="zh-TW" altLang="en-US" sz="3200" dirty="0"/>
              <a:t>人造工具
</a:t>
            </a:r>
            <a:endParaRPr sz="3200" dirty="0"/>
          </a:p>
        </p:txBody>
      </p:sp>
      <p:cxnSp>
        <p:nvCxnSpPr>
          <p:cNvPr id="200" name="Google Shape;200;p41"/>
          <p:cNvCxnSpPr/>
          <p:nvPr/>
        </p:nvCxnSpPr>
        <p:spPr>
          <a:xfrm>
            <a:off x="3190500" y="2354272"/>
            <a:ext cx="2763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42"/>
          <p:cNvSpPr txBox="1">
            <a:spLocks noGrp="1"/>
          </p:cNvSpPr>
          <p:nvPr>
            <p:ph type="title"/>
          </p:nvPr>
        </p:nvSpPr>
        <p:spPr>
          <a:xfrm>
            <a:off x="938500" y="445024"/>
            <a:ext cx="4629300" cy="12142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WHAT DOES THE BIBLE SAY ABOUT TECHNOLOGY?</a:t>
            </a:r>
            <a:br>
              <a:rPr lang="en" dirty="0"/>
            </a:br>
            <a:r>
              <a:rPr lang="zh-TW" altLang="en-US" dirty="0"/>
              <a:t>圣经对科技有什么看法？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206" name="Google Shape;206;p42"/>
          <p:cNvSpPr txBox="1">
            <a:spLocks noGrp="1"/>
          </p:cNvSpPr>
          <p:nvPr>
            <p:ph type="body" idx="1"/>
          </p:nvPr>
        </p:nvSpPr>
        <p:spPr>
          <a:xfrm>
            <a:off x="938500" y="1659274"/>
            <a:ext cx="6294404" cy="32965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indent="-336550">
              <a:lnSpc>
                <a:spcPct val="150000"/>
              </a:lnSpc>
              <a:buSzPts val="1700"/>
            </a:pPr>
            <a:r>
              <a:rPr lang="en" sz="1700" dirty="0"/>
              <a:t>“Cultivate the earth”</a:t>
            </a:r>
            <a:r>
              <a:rPr lang="zh-TW" altLang="en-US" sz="1700" dirty="0"/>
              <a:t>  “耕耘大地”</a:t>
            </a:r>
          </a:p>
          <a:p>
            <a:pPr indent="-336550">
              <a:lnSpc>
                <a:spcPct val="150000"/>
              </a:lnSpc>
              <a:buSzPts val="1700"/>
            </a:pPr>
            <a:r>
              <a:rPr lang="en" sz="1700" dirty="0"/>
              <a:t>Adam &amp; Eve made clothing</a:t>
            </a:r>
            <a:r>
              <a:rPr lang="zh-TW" altLang="en-US" sz="1700" dirty="0"/>
              <a:t> 亚当夏娃做衣服</a:t>
            </a:r>
            <a:endParaRPr sz="1700" dirty="0"/>
          </a:p>
          <a:p>
            <a:pPr indent="-336550">
              <a:lnSpc>
                <a:spcPct val="150000"/>
              </a:lnSpc>
              <a:buSzPts val="1700"/>
            </a:pPr>
            <a:r>
              <a:rPr lang="en" sz="1700" dirty="0"/>
              <a:t>Tubal-Cain forged metal tools</a:t>
            </a:r>
            <a:r>
              <a:rPr lang="zh-TW" altLang="en-US" sz="1700" dirty="0"/>
              <a:t> </a:t>
            </a:r>
            <a:r>
              <a:rPr lang="en-US" sz="1700" dirty="0" err="1"/>
              <a:t>土八</a:t>
            </a:r>
            <a:r>
              <a:rPr lang="zh-TW" altLang="en-US" sz="1700" dirty="0"/>
              <a:t>铁匠锻造金属工具</a:t>
            </a:r>
            <a:endParaRPr sz="1700" dirty="0"/>
          </a:p>
          <a:p>
            <a:pPr indent="-336550">
              <a:lnSpc>
                <a:spcPct val="150000"/>
              </a:lnSpc>
              <a:buSzPts val="1700"/>
            </a:pPr>
            <a:r>
              <a:rPr lang="en" sz="1700" dirty="0"/>
              <a:t>David used a harp &amp; sling</a:t>
            </a:r>
            <a:r>
              <a:rPr lang="zh-TW" altLang="en-US" sz="1700" dirty="0"/>
              <a:t> 大卫使用了竖琴和吊索</a:t>
            </a:r>
            <a:endParaRPr sz="1700" dirty="0"/>
          </a:p>
          <a:p>
            <a:pPr indent="-336550">
              <a:lnSpc>
                <a:spcPct val="150000"/>
              </a:lnSpc>
              <a:buSzPts val="1700"/>
            </a:pPr>
            <a:r>
              <a:rPr lang="en" sz="1700" dirty="0"/>
              <a:t>Architects built the temple</a:t>
            </a:r>
            <a:r>
              <a:rPr lang="zh-TW" altLang="en-US" sz="1700" dirty="0"/>
              <a:t> 建筑师建造圣殿
</a:t>
            </a:r>
            <a:r>
              <a:rPr lang="en" sz="1700" dirty="0"/>
              <a:t>Luke was a physician</a:t>
            </a:r>
            <a:r>
              <a:rPr lang="zh-TW" altLang="en-US" sz="1700" dirty="0"/>
              <a:t> 路加是一名医生</a:t>
            </a:r>
            <a:endParaRPr sz="1700" dirty="0"/>
          </a:p>
          <a:p>
            <a:pPr indent="-336550">
              <a:lnSpc>
                <a:spcPct val="150000"/>
              </a:lnSpc>
              <a:buSzPts val="1700"/>
            </a:pPr>
            <a:r>
              <a:rPr lang="en" sz="1700" dirty="0"/>
              <a:t>Paul was a tentmaker</a:t>
            </a:r>
            <a:r>
              <a:rPr lang="zh-TW" altLang="en-US" sz="1700" dirty="0"/>
              <a:t> 保罗是一个帐篷制造者</a:t>
            </a:r>
            <a:endParaRPr sz="1700" dirty="0"/>
          </a:p>
          <a:p>
            <a:pPr indent="-336550">
              <a:lnSpc>
                <a:spcPct val="150000"/>
              </a:lnSpc>
              <a:buSzPts val="1700"/>
            </a:pPr>
            <a:r>
              <a:rPr lang="en" sz="1700" dirty="0"/>
              <a:t>Jesus was a carpenter</a:t>
            </a:r>
            <a:r>
              <a:rPr lang="zh-TW" altLang="en-US" sz="1700" dirty="0"/>
              <a:t> 耶稣是一位木匠</a:t>
            </a:r>
          </a:p>
        </p:txBody>
      </p:sp>
      <p:cxnSp>
        <p:nvCxnSpPr>
          <p:cNvPr id="207" name="Google Shape;207;p42"/>
          <p:cNvCxnSpPr/>
          <p:nvPr/>
        </p:nvCxnSpPr>
        <p:spPr>
          <a:xfrm>
            <a:off x="1026200" y="414022"/>
            <a:ext cx="2763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43"/>
          <p:cNvSpPr txBox="1">
            <a:spLocks noGrp="1"/>
          </p:cNvSpPr>
          <p:nvPr>
            <p:ph type="title"/>
          </p:nvPr>
        </p:nvSpPr>
        <p:spPr>
          <a:xfrm>
            <a:off x="1961856" y="2681339"/>
            <a:ext cx="5727888" cy="10559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WE ARE MADE IN GOD’S IMAGE</a:t>
            </a:r>
            <a:br>
              <a:rPr lang="en" dirty="0"/>
            </a:br>
            <a:r>
              <a:rPr lang="zh-TW" altLang="en-US" dirty="0"/>
              <a:t>我们是照着上帝的形象而造的</a:t>
            </a:r>
            <a:endParaRPr dirty="0"/>
          </a:p>
        </p:txBody>
      </p:sp>
      <p:cxnSp>
        <p:nvCxnSpPr>
          <p:cNvPr id="213" name="Google Shape;213;p43"/>
          <p:cNvCxnSpPr/>
          <p:nvPr/>
        </p:nvCxnSpPr>
        <p:spPr>
          <a:xfrm>
            <a:off x="3190500" y="3744122"/>
            <a:ext cx="2763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44"/>
          <p:cNvSpPr txBox="1">
            <a:spLocks noGrp="1"/>
          </p:cNvSpPr>
          <p:nvPr>
            <p:ph type="subTitle" idx="1"/>
          </p:nvPr>
        </p:nvSpPr>
        <p:spPr>
          <a:xfrm>
            <a:off x="2481900" y="3945600"/>
            <a:ext cx="4180200" cy="4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/>
              <a:t>I CORINTHIANS</a:t>
            </a:r>
            <a:r>
              <a:rPr lang="zh-TW" altLang="en-US" sz="1900" dirty="0"/>
              <a:t> 歌林多前书</a:t>
            </a:r>
            <a:r>
              <a:rPr lang="en" sz="1900" dirty="0"/>
              <a:t> 10:31</a:t>
            </a:r>
            <a:endParaRPr sz="1900" dirty="0"/>
          </a:p>
        </p:txBody>
      </p:sp>
      <p:sp>
        <p:nvSpPr>
          <p:cNvPr id="219" name="Google Shape;219;p44"/>
          <p:cNvSpPr txBox="1">
            <a:spLocks noGrp="1"/>
          </p:cNvSpPr>
          <p:nvPr>
            <p:ph type="ctrTitle"/>
          </p:nvPr>
        </p:nvSpPr>
        <p:spPr>
          <a:xfrm>
            <a:off x="1665951" y="1093917"/>
            <a:ext cx="5812097" cy="260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“So, whether you eat or drink, or whatever you do, do all to the glory of God.”</a:t>
            </a:r>
            <a:br>
              <a:rPr lang="en" dirty="0"/>
            </a:br>
            <a:r>
              <a:rPr lang="zh-TW" altLang="en-US" dirty="0"/>
              <a:t>所以你们或吃或喝，无论作什么，都要为荣耀神而行。</a:t>
            </a:r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Futuristic Background by Slidesgo">
  <a:themeElements>
    <a:clrScheme name="Simple Light">
      <a:dk1>
        <a:srgbClr val="001633"/>
      </a:dk1>
      <a:lt1>
        <a:srgbClr val="FFFFFF"/>
      </a:lt1>
      <a:dk2>
        <a:srgbClr val="85D5E6"/>
      </a:dk2>
      <a:lt2>
        <a:srgbClr val="FFAB40"/>
      </a:lt2>
      <a:accent1>
        <a:srgbClr val="FFAB40"/>
      </a:accent1>
      <a:accent2>
        <a:srgbClr val="85D5E6"/>
      </a:accent2>
      <a:accent3>
        <a:srgbClr val="78909C"/>
      </a:accent3>
      <a:accent4>
        <a:srgbClr val="FFAB40"/>
      </a:accent4>
      <a:accent5>
        <a:srgbClr val="0097A7"/>
      </a:accent5>
      <a:accent6>
        <a:srgbClr val="001633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1188</Words>
  <Application>Microsoft Macintosh PowerPoint</Application>
  <PresentationFormat>On-screen Show (16:9)</PresentationFormat>
  <Paragraphs>130</Paragraphs>
  <Slides>33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Montserrat Medium</vt:lpstr>
      <vt:lpstr>Arial</vt:lpstr>
      <vt:lpstr>Montserrat ExtraBold</vt:lpstr>
      <vt:lpstr>Montserrat</vt:lpstr>
      <vt:lpstr>Futuristic Background by Slidesgo</vt:lpstr>
      <vt:lpstr>普通话</vt:lpstr>
      <vt:lpstr>What is the greatest challenge presented by technology in your home?  科技在您家中提出的最大挑战是什么？</vt:lpstr>
      <vt:lpstr>What are the forms of technology used most in your home? 您家中最常使用的科技形式是什么？</vt:lpstr>
      <vt:lpstr>DIGITAL 数位</vt:lpstr>
      <vt:lpstr>USING TECHNOLOGY 运用科技</vt:lpstr>
      <vt:lpstr>TECHNOLOGY 科技</vt:lpstr>
      <vt:lpstr>WHAT DOES THE BIBLE SAY ABOUT TECHNOLOGY? 圣经对科技有什么看法？</vt:lpstr>
      <vt:lpstr>WE ARE MADE IN GOD’S IMAGE 我们是照着上帝的形象而造的</vt:lpstr>
      <vt:lpstr>“So, whether you eat or drink, or whatever you do, do all to the glory of God.” 所以你们或吃或喝，无论作什么，都要为荣耀神而行。</vt:lpstr>
      <vt:lpstr>“innovations [technology] don’t actually raise new questions; they call for greater clarity about old priorities.” “创新 [科技] 实际上并没有提出新问题； 他们呼吁更加明确旧的优先事项。” </vt:lpstr>
      <vt:lpstr>BIBLICAL PRINCIPLES FOR USING TECHNOLOGY 使用科技的圣经原则</vt:lpstr>
      <vt:lpstr>SABBATH 安息日</vt:lpstr>
      <vt:lpstr>BODY AS TEMPLE 身体如同圣殿</vt:lpstr>
      <vt:lpstr>SPIRITUAL DISCIPLINES 属灵操练</vt:lpstr>
      <vt:lpstr>SLOTHFULNESS 懒惰</vt:lpstr>
      <vt:lpstr>BUSYNESS 繁忙</vt:lpstr>
      <vt:lpstr>ANXIETY AND FEAR 焦虑和恐惧</vt:lpstr>
      <vt:lpstr>LOVE ONE ANOTHER 爱对方</vt:lpstr>
      <vt:lpstr>GLORIFY GOD IN ALL 荣耀上帝</vt:lpstr>
      <vt:lpstr>COVETOUSNESS &amp; VANITY 贪婪与虚荣</vt:lpstr>
      <vt:lpstr>IDOLATRY &amp; ENVY  拜偶像和嫉妒</vt:lpstr>
      <vt:lpstr>TRUTH &amp; INTEGRITY 真实与诚信</vt:lpstr>
      <vt:lpstr>PowerPoint Presentation</vt:lpstr>
      <vt:lpstr>PowerPoint Presentation</vt:lpstr>
      <vt:lpstr>UNDERSTANDING TECHNOLOGY 理解科技</vt:lpstr>
      <vt:lpstr>More than meets the eye 不止是眼前一亮</vt:lpstr>
      <vt:lpstr>Usage:</vt:lpstr>
      <vt:lpstr>Effects:</vt:lpstr>
      <vt:lpstr>PowerPoint Presentation</vt:lpstr>
      <vt:lpstr>SUBORDINATING TECHNOLOGY 次要科技</vt:lpstr>
      <vt:lpstr>MAKE A PLAN FOR YOUR TECHNOLOGY 为您的科技制定计划</vt:lpstr>
      <vt:lpstr>THINGS TO CONSIDER 需考虑的事项</vt:lpstr>
      <vt:lpstr>What is one step you can take to address the challenge posed by technology in your home? 您可以采取哪些步骤来解决您家中的科技带来的挑战？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普通话</dc:title>
  <cp:lastModifiedBy>LCCC Church</cp:lastModifiedBy>
  <cp:revision>4</cp:revision>
  <dcterms:modified xsi:type="dcterms:W3CDTF">2022-10-06T19:31:40Z</dcterms:modified>
</cp:coreProperties>
</file>