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1714" r:id="rId2"/>
    <p:sldId id="1918" r:id="rId3"/>
    <p:sldId id="1942" r:id="rId4"/>
    <p:sldId id="1920" r:id="rId5"/>
    <p:sldId id="1943" r:id="rId6"/>
    <p:sldId id="1944" r:id="rId7"/>
    <p:sldId id="1945" r:id="rId8"/>
    <p:sldId id="1946" r:id="rId9"/>
    <p:sldId id="1947" r:id="rId10"/>
    <p:sldId id="1948" r:id="rId11"/>
    <p:sldId id="1949" r:id="rId12"/>
    <p:sldId id="1950" r:id="rId13"/>
    <p:sldId id="1951" r:id="rId14"/>
    <p:sldId id="1952" r:id="rId15"/>
    <p:sldId id="1953" r:id="rId16"/>
    <p:sldId id="1954" r:id="rId17"/>
    <p:sldId id="1955" r:id="rId18"/>
    <p:sldId id="1959" r:id="rId19"/>
    <p:sldId id="1956" r:id="rId20"/>
    <p:sldId id="1957" r:id="rId21"/>
    <p:sldId id="195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0"/>
    <p:restoredTop sz="96327"/>
  </p:normalViewPr>
  <p:slideViewPr>
    <p:cSldViewPr snapToGrid="0" snapToObjects="1">
      <p:cViewPr varScale="1">
        <p:scale>
          <a:sx n="106" d="100"/>
          <a:sy n="106" d="100"/>
        </p:scale>
        <p:origin x="192"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10/30/20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10/30/20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10/30/20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10/30/20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10/30/20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BD05A254-9EB4-734E-B609-60FEF764BCCC}"/>
              </a:ext>
            </a:extLst>
          </p:cNvPr>
          <p:cNvPicPr>
            <a:picLocks noChangeAspect="1"/>
          </p:cNvPicPr>
          <p:nvPr/>
        </p:nvPicPr>
        <p:blipFill>
          <a:blip r:embed="rId2"/>
          <a:stretch>
            <a:fillRect/>
          </a:stretch>
        </p:blipFill>
        <p:spPr>
          <a:xfrm>
            <a:off x="-1" y="0"/>
            <a:ext cx="12192001" cy="6889056"/>
          </a:xfrm>
          <a:prstGeom prst="rect">
            <a:avLst/>
          </a:prstGeom>
        </p:spPr>
      </p:pic>
      <p:sp>
        <p:nvSpPr>
          <p:cNvPr id="6" name="文字方塊 5">
            <a:extLst>
              <a:ext uri="{FF2B5EF4-FFF2-40B4-BE49-F238E27FC236}">
                <a16:creationId xmlns:a16="http://schemas.microsoft.com/office/drawing/2014/main" id="{00B9B072-9A00-6949-AAC4-C9DC170DC642}"/>
              </a:ext>
            </a:extLst>
          </p:cNvPr>
          <p:cNvSpPr txBox="1"/>
          <p:nvPr/>
        </p:nvSpPr>
        <p:spPr>
          <a:xfrm>
            <a:off x="4869555" y="3429000"/>
            <a:ext cx="2236510" cy="584775"/>
          </a:xfrm>
          <a:prstGeom prst="rect">
            <a:avLst/>
          </a:prstGeom>
          <a:noFill/>
        </p:spPr>
        <p:txBody>
          <a:bodyPr wrap="none" rtlCol="0">
            <a:spAutoFit/>
          </a:bodyPr>
          <a:lstStyle/>
          <a:p>
            <a:r>
              <a:rPr kumimoji="1" lang="zh-TW" altLang="en-US" sz="3200" dirty="0">
                <a:latin typeface="Heiti SC Medium" pitchFamily="2" charset="-128"/>
                <a:ea typeface="Heiti SC Medium" pitchFamily="2" charset="-128"/>
              </a:rPr>
              <a:t>房正豪牧师</a:t>
            </a:r>
          </a:p>
        </p:txBody>
      </p:sp>
    </p:spTree>
    <p:extLst>
      <p:ext uri="{BB962C8B-B14F-4D97-AF65-F5344CB8AC3E}">
        <p14:creationId xmlns:p14="http://schemas.microsoft.com/office/powerpoint/2010/main" val="50085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63808" y="382012"/>
            <a:ext cx="10065845" cy="60939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Luke 22:31~32</a:t>
            </a:r>
          </a:p>
          <a:p>
            <a:r>
              <a:rPr kumimoji="1" lang="en-US" altLang="zh-TW" sz="4800" b="1" dirty="0">
                <a:latin typeface="Arial" panose="020B0604020202020204" pitchFamily="34" charset="0"/>
                <a:ea typeface="STKaiti" panose="02010600040101010101" pitchFamily="2" charset="-122"/>
                <a:cs typeface="Arial" panose="020B0604020202020204" pitchFamily="34" charset="0"/>
              </a:rPr>
              <a:t>31 “Simon, Simon, listen! Satan has asked permission to sift all of you like wheat, </a:t>
            </a:r>
          </a:p>
          <a:p>
            <a:r>
              <a:rPr kumimoji="1" lang="en-US" altLang="zh-TW" sz="4800" b="1" dirty="0">
                <a:latin typeface="Arial" panose="020B0604020202020204" pitchFamily="34" charset="0"/>
                <a:ea typeface="STKaiti" panose="02010600040101010101" pitchFamily="2" charset="-122"/>
                <a:cs typeface="Arial" panose="020B0604020202020204" pitchFamily="34" charset="0"/>
              </a:rPr>
              <a:t>32 but I have prayed for you that your own faith may not fail. When you have come back, you must strengthen your brothers.”</a:t>
            </a:r>
          </a:p>
        </p:txBody>
      </p:sp>
    </p:spTree>
    <p:extLst>
      <p:ext uri="{BB962C8B-B14F-4D97-AF65-F5344CB8AC3E}">
        <p14:creationId xmlns:p14="http://schemas.microsoft.com/office/powerpoint/2010/main" val="20919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4357" y="988053"/>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帖 撒 羅 尼 迦 前 書 </a:t>
            </a:r>
            <a:r>
              <a:rPr kumimoji="1" lang="en-US" altLang="zh-TW" sz="5400" b="1" dirty="0">
                <a:latin typeface="Heiti SC Medium" pitchFamily="2" charset="-128"/>
                <a:ea typeface="Heiti SC Medium" pitchFamily="2" charset="-128"/>
              </a:rPr>
              <a:t>5:16~18</a:t>
            </a:r>
          </a:p>
          <a:p>
            <a:r>
              <a:rPr kumimoji="1" lang="en-US" altLang="zh-TW" sz="5400" b="1" dirty="0">
                <a:solidFill>
                  <a:srgbClr val="FFC000"/>
                </a:solidFill>
                <a:latin typeface="Heiti SC Medium" pitchFamily="2" charset="-128"/>
                <a:ea typeface="Heiti SC Medium" pitchFamily="2" charset="-128"/>
              </a:rPr>
              <a:t>16 </a:t>
            </a:r>
            <a:r>
              <a:rPr kumimoji="1" lang="zh-TW" altLang="en-US" sz="5400" b="1" dirty="0">
                <a:solidFill>
                  <a:srgbClr val="FFC000"/>
                </a:solidFill>
                <a:latin typeface="Heiti SC Medium" pitchFamily="2" charset="-128"/>
                <a:ea typeface="Heiti SC Medium" pitchFamily="2" charset="-128"/>
              </a:rPr>
              <a:t>要 常 常 喜 乐 ，</a:t>
            </a:r>
          </a:p>
          <a:p>
            <a:r>
              <a:rPr kumimoji="1" lang="en-US" altLang="zh-TW" sz="5400" b="1" dirty="0">
                <a:solidFill>
                  <a:srgbClr val="FFC000"/>
                </a:solidFill>
                <a:latin typeface="Heiti SC Medium" pitchFamily="2" charset="-128"/>
                <a:ea typeface="Heiti SC Medium" pitchFamily="2" charset="-128"/>
              </a:rPr>
              <a:t>17 </a:t>
            </a:r>
            <a:r>
              <a:rPr kumimoji="1" lang="zh-TW" altLang="en-US" sz="5400" b="1" dirty="0">
                <a:solidFill>
                  <a:srgbClr val="FFC000"/>
                </a:solidFill>
                <a:latin typeface="Heiti SC Medium" pitchFamily="2" charset="-128"/>
                <a:ea typeface="Heiti SC Medium" pitchFamily="2" charset="-128"/>
              </a:rPr>
              <a:t>不 住 的 祷 告 ，</a:t>
            </a:r>
          </a:p>
          <a:p>
            <a:r>
              <a:rPr kumimoji="1" lang="en-US" altLang="zh-TW" sz="5400" b="1" dirty="0">
                <a:solidFill>
                  <a:srgbClr val="FFC000"/>
                </a:solidFill>
                <a:latin typeface="Heiti SC Medium" pitchFamily="2" charset="-128"/>
                <a:ea typeface="Heiti SC Medium" pitchFamily="2" charset="-128"/>
              </a:rPr>
              <a:t>18 </a:t>
            </a:r>
            <a:r>
              <a:rPr kumimoji="1" lang="zh-TW" altLang="en-US" sz="5400" b="1" dirty="0">
                <a:solidFill>
                  <a:srgbClr val="FFC000"/>
                </a:solidFill>
                <a:latin typeface="Heiti SC Medium" pitchFamily="2" charset="-128"/>
                <a:ea typeface="Heiti SC Medium" pitchFamily="2" charset="-128"/>
              </a:rPr>
              <a:t>凡 事 谢 恩 ； 因 为 这 是 神 在 基 督 耶 稣 里 向 你 们 所 定 的 旨 意 。</a:t>
            </a:r>
            <a:endParaRPr kumimoji="1" lang="en" altLang="zh-TW" sz="5400" b="1" dirty="0">
              <a:latin typeface="Heiti SC Medium" pitchFamily="2" charset="-128"/>
              <a:ea typeface="Heiti SC Medium" pitchFamily="2" charset="-128"/>
            </a:endParaRPr>
          </a:p>
        </p:txBody>
      </p:sp>
    </p:spTree>
    <p:extLst>
      <p:ext uri="{BB962C8B-B14F-4D97-AF65-F5344CB8AC3E}">
        <p14:creationId xmlns:p14="http://schemas.microsoft.com/office/powerpoint/2010/main" val="103055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04905" y="1008735"/>
            <a:ext cx="10065845"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1 Thessalonians 5:16~18</a:t>
            </a:r>
          </a:p>
          <a:p>
            <a:r>
              <a:rPr kumimoji="1" lang="en-US" altLang="zh-TW" sz="5400" b="1" dirty="0">
                <a:latin typeface="Arial" panose="020B0604020202020204" pitchFamily="34" charset="0"/>
                <a:ea typeface="STKaiti" panose="02010600040101010101" pitchFamily="2" charset="-122"/>
                <a:cs typeface="Arial" panose="020B0604020202020204" pitchFamily="34" charset="0"/>
              </a:rPr>
              <a:t>16 Always be joyful. </a:t>
            </a:r>
          </a:p>
          <a:p>
            <a:r>
              <a:rPr kumimoji="1" lang="en-US" altLang="zh-TW" sz="5400" b="1" dirty="0">
                <a:latin typeface="Arial" panose="020B0604020202020204" pitchFamily="34" charset="0"/>
                <a:ea typeface="STKaiti" panose="02010600040101010101" pitchFamily="2" charset="-122"/>
                <a:cs typeface="Arial" panose="020B0604020202020204" pitchFamily="34" charset="0"/>
              </a:rPr>
              <a:t>17 Continually be prayerful. </a:t>
            </a:r>
          </a:p>
          <a:p>
            <a:r>
              <a:rPr kumimoji="1" lang="en-US" altLang="zh-TW" sz="5400" b="1" dirty="0">
                <a:latin typeface="Arial" panose="020B0604020202020204" pitchFamily="34" charset="0"/>
                <a:ea typeface="STKaiti" panose="02010600040101010101" pitchFamily="2" charset="-122"/>
                <a:cs typeface="Arial" panose="020B0604020202020204" pitchFamily="34" charset="0"/>
              </a:rPr>
              <a:t>18 In everything be thankful, because this is God’s will for you in the Messiah Jesus.</a:t>
            </a:r>
          </a:p>
        </p:txBody>
      </p:sp>
    </p:spTree>
    <p:extLst>
      <p:ext uri="{BB962C8B-B14F-4D97-AF65-F5344CB8AC3E}">
        <p14:creationId xmlns:p14="http://schemas.microsoft.com/office/powerpoint/2010/main" val="25193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1183262"/>
            <a:ext cx="10028768" cy="424731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約 翰 福 音 </a:t>
            </a:r>
            <a:r>
              <a:rPr kumimoji="1" lang="en-US" altLang="zh-TW" sz="5400" b="1" dirty="0">
                <a:latin typeface="Heiti SC Medium" pitchFamily="2" charset="-128"/>
                <a:ea typeface="Heiti SC Medium" pitchFamily="2" charset="-128"/>
              </a:rPr>
              <a:t>10:10</a:t>
            </a:r>
          </a:p>
          <a:p>
            <a:pPr algn="ctr"/>
            <a:r>
              <a:rPr kumimoji="1" lang="en-US" altLang="zh-TW" sz="5400" b="1" dirty="0">
                <a:solidFill>
                  <a:srgbClr val="FFC000"/>
                </a:solidFill>
                <a:latin typeface="Heiti SC Medium" pitchFamily="2" charset="-128"/>
                <a:ea typeface="Heiti SC Medium" pitchFamily="2" charset="-128"/>
              </a:rPr>
              <a:t>10 </a:t>
            </a:r>
            <a:r>
              <a:rPr kumimoji="1" lang="zh-TW" altLang="en-US" sz="5400" b="1" dirty="0">
                <a:solidFill>
                  <a:srgbClr val="FFC000"/>
                </a:solidFill>
                <a:latin typeface="Heiti SC Medium" pitchFamily="2" charset="-128"/>
                <a:ea typeface="Heiti SC Medium" pitchFamily="2" charset="-128"/>
              </a:rPr>
              <a:t>盗 贼 来 ， 无 非 要 偷 窃 ， 杀 害 ， 毁 坏 ； 我 来 了 ， 是 要 叫 羊 （ 或 作 ： 人 ） 得 生 命 ， 并 且 得 的 更 丰 盛 。</a:t>
            </a:r>
            <a:endParaRPr kumimoji="1" lang="en" altLang="zh-TW" sz="5400" b="1" dirty="0">
              <a:latin typeface="Heiti SC Medium" pitchFamily="2" charset="-128"/>
              <a:ea typeface="Heiti SC Medium" pitchFamily="2" charset="-128"/>
            </a:endParaRPr>
          </a:p>
        </p:txBody>
      </p:sp>
    </p:spTree>
    <p:extLst>
      <p:ext uri="{BB962C8B-B14F-4D97-AF65-F5344CB8AC3E}">
        <p14:creationId xmlns:p14="http://schemas.microsoft.com/office/powerpoint/2010/main" val="321466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04905" y="1193670"/>
            <a:ext cx="10065845" cy="424731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John 10:10</a:t>
            </a:r>
          </a:p>
          <a:p>
            <a:r>
              <a:rPr kumimoji="1" lang="en-US" altLang="zh-TW" sz="5400" b="1" dirty="0">
                <a:latin typeface="Arial" panose="020B0604020202020204" pitchFamily="34" charset="0"/>
                <a:ea typeface="STKaiti" panose="02010600040101010101" pitchFamily="2" charset="-122"/>
                <a:cs typeface="Arial" panose="020B0604020202020204" pitchFamily="34" charset="0"/>
              </a:rPr>
              <a:t>10 The thief comes only to steal, slaughter, and destroy. I’ve come that they may have life, and have it abundantly.</a:t>
            </a:r>
          </a:p>
        </p:txBody>
      </p:sp>
    </p:spTree>
    <p:extLst>
      <p:ext uri="{BB962C8B-B14F-4D97-AF65-F5344CB8AC3E}">
        <p14:creationId xmlns:p14="http://schemas.microsoft.com/office/powerpoint/2010/main" val="260773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412700"/>
            <a:ext cx="10028768"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彼 得 前 書 </a:t>
            </a:r>
            <a:r>
              <a:rPr kumimoji="1" lang="en-US" altLang="zh-TW" sz="5400" b="1" dirty="0">
                <a:latin typeface="Heiti SC Medium" pitchFamily="2" charset="-128"/>
                <a:ea typeface="Heiti SC Medium" pitchFamily="2" charset="-128"/>
              </a:rPr>
              <a:t>4:7</a:t>
            </a:r>
          </a:p>
          <a:p>
            <a:r>
              <a:rPr kumimoji="1" lang="en-US" altLang="zh-TW" sz="5400" b="1" dirty="0">
                <a:solidFill>
                  <a:srgbClr val="FFC000"/>
                </a:solidFill>
                <a:latin typeface="Heiti SC Medium" pitchFamily="2" charset="-128"/>
                <a:ea typeface="Heiti SC Medium" pitchFamily="2" charset="-128"/>
              </a:rPr>
              <a:t>7 </a:t>
            </a:r>
            <a:r>
              <a:rPr kumimoji="1" lang="zh-TW" altLang="en-US" sz="5400" b="1" dirty="0">
                <a:solidFill>
                  <a:srgbClr val="FFC000"/>
                </a:solidFill>
                <a:latin typeface="Heiti SC Medium" pitchFamily="2" charset="-128"/>
                <a:ea typeface="Heiti SC Medium" pitchFamily="2" charset="-128"/>
              </a:rPr>
              <a:t>万 物 的 结 局 近 了 。 所 以 ， 你 们 要 谨 慎 自 守 ， 儆 醒 祷 告 。</a:t>
            </a:r>
            <a:endParaRPr kumimoji="1" lang="en-US" altLang="zh-TW" sz="5400" b="1" dirty="0">
              <a:solidFill>
                <a:srgbClr val="FFC000"/>
              </a:solidFill>
              <a:latin typeface="Heiti SC Medium" pitchFamily="2" charset="-128"/>
              <a:ea typeface="Heiti SC Medium" pitchFamily="2" charset="-128"/>
            </a:endParaRPr>
          </a:p>
          <a:p>
            <a:r>
              <a:rPr kumimoji="1" lang="en" altLang="zh-TW" sz="4800" b="1" dirty="0">
                <a:latin typeface="Heiti SC Medium" pitchFamily="2" charset="-128"/>
                <a:ea typeface="Heiti SC Medium" pitchFamily="2" charset="-128"/>
              </a:rPr>
              <a:t>7 Because everything will soon come to an end, be sensible and clear-headed, so you can pray.</a:t>
            </a:r>
          </a:p>
        </p:txBody>
      </p:sp>
    </p:spTree>
    <p:extLst>
      <p:ext uri="{BB962C8B-B14F-4D97-AF65-F5344CB8AC3E}">
        <p14:creationId xmlns:p14="http://schemas.microsoft.com/office/powerpoint/2010/main" val="1585692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985581" y="1255180"/>
            <a:ext cx="10439282" cy="492442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solidFill>
                  <a:srgbClr val="FFC000"/>
                </a:solidFill>
                <a:latin typeface="Heiti SC Medium" pitchFamily="2" charset="-128"/>
                <a:ea typeface="Heiti SC Medium" pitchFamily="2" charset="-128"/>
              </a:rPr>
              <a:t>圣灵的工作</a:t>
            </a:r>
            <a:r>
              <a:rPr kumimoji="1" lang="en-US" altLang="zh-TW" sz="5400" b="1" dirty="0">
                <a:solidFill>
                  <a:srgbClr val="FFC000"/>
                </a:solidFill>
                <a:latin typeface="Heiti SC Medium" pitchFamily="2" charset="-128"/>
                <a:ea typeface="Heiti SC Medium" pitchFamily="2" charset="-128"/>
              </a:rPr>
              <a:t> </a:t>
            </a:r>
          </a:p>
          <a:p>
            <a:pPr algn="ctr"/>
            <a:r>
              <a:rPr kumimoji="1" lang="en" altLang="zh-TW" sz="4000" b="1" dirty="0">
                <a:latin typeface="Heiti SC Medium" pitchFamily="2" charset="-128"/>
                <a:ea typeface="Heiti SC Medium" pitchFamily="2" charset="-128"/>
              </a:rPr>
              <a:t>The work of the Holy Spirit </a:t>
            </a:r>
            <a:r>
              <a:rPr kumimoji="1" lang="zh-TW" altLang="en-US" sz="5400" b="1" dirty="0">
                <a:solidFill>
                  <a:srgbClr val="FFC000"/>
                </a:solidFill>
                <a:latin typeface="Heiti SC Medium" pitchFamily="2" charset="-128"/>
                <a:ea typeface="Heiti SC Medium" pitchFamily="2" charset="-128"/>
              </a:rPr>
              <a:t>
代祷</a:t>
            </a:r>
            <a:r>
              <a:rPr kumimoji="1" lang="en-US" altLang="zh-TW" sz="5400" b="1" dirty="0">
                <a:solidFill>
                  <a:srgbClr val="FFC000"/>
                </a:solidFill>
                <a:latin typeface="Heiti SC Medium" pitchFamily="2" charset="-128"/>
                <a:ea typeface="Heiti SC Medium" pitchFamily="2" charset="-128"/>
              </a:rPr>
              <a:t> </a:t>
            </a:r>
            <a:r>
              <a:rPr kumimoji="1" lang="en" altLang="zh-TW" sz="4400" b="1" dirty="0">
                <a:latin typeface="Heiti SC Medium" pitchFamily="2" charset="-128"/>
                <a:ea typeface="Heiti SC Medium" pitchFamily="2" charset="-128"/>
              </a:rPr>
              <a:t>Intercession</a:t>
            </a:r>
            <a:r>
              <a:rPr kumimoji="1" lang="en" altLang="zh-TW" sz="4400" b="1" dirty="0">
                <a:solidFill>
                  <a:srgbClr val="FFC000"/>
                </a:solidFill>
                <a:latin typeface="Heiti SC Medium" pitchFamily="2" charset="-128"/>
                <a:ea typeface="Heiti SC Medium" pitchFamily="2" charset="-128"/>
              </a:rPr>
              <a:t> </a:t>
            </a:r>
            <a:r>
              <a:rPr kumimoji="1" lang="zh-TW" altLang="en-US" sz="3200" b="1" dirty="0">
                <a:latin typeface="Heiti SC Medium" pitchFamily="2" charset="-128"/>
                <a:ea typeface="Heiti SC Medium" pitchFamily="2" charset="-128"/>
              </a:rPr>
              <a:t>（羅</a:t>
            </a:r>
            <a:r>
              <a:rPr kumimoji="1" lang="en-US" altLang="zh-TW" sz="3200" b="1" dirty="0">
                <a:latin typeface="Heiti SC Medium" pitchFamily="2" charset="-128"/>
                <a:ea typeface="Heiti SC Medium" pitchFamily="2" charset="-128"/>
              </a:rPr>
              <a:t> </a:t>
            </a:r>
            <a:r>
              <a:rPr kumimoji="1" lang="en" altLang="zh-TW" sz="3200" b="1" dirty="0">
                <a:latin typeface="Heiti SC Medium" pitchFamily="2" charset="-128"/>
                <a:ea typeface="Heiti SC Medium" pitchFamily="2" charset="-128"/>
              </a:rPr>
              <a:t>Romans</a:t>
            </a:r>
            <a:r>
              <a:rPr kumimoji="1" lang="zh-TW" altLang="en-US" sz="3200" b="1" dirty="0">
                <a:latin typeface="Heiti SC Medium" pitchFamily="2" charset="-128"/>
                <a:ea typeface="Heiti SC Medium" pitchFamily="2" charset="-128"/>
              </a:rPr>
              <a:t> </a:t>
            </a:r>
            <a:r>
              <a:rPr kumimoji="1" lang="en-US" altLang="zh-TW" sz="3200" b="1" dirty="0">
                <a:latin typeface="Heiti SC Medium" pitchFamily="2" charset="-128"/>
                <a:ea typeface="Heiti SC Medium" pitchFamily="2" charset="-128"/>
              </a:rPr>
              <a:t>8:26~27</a:t>
            </a:r>
            <a:r>
              <a:rPr kumimoji="1" lang="zh-TW" altLang="en-US" sz="3200" b="1" dirty="0">
                <a:latin typeface="Heiti SC Medium" pitchFamily="2" charset="-128"/>
                <a:ea typeface="Heiti SC Medium" pitchFamily="2" charset="-128"/>
              </a:rPr>
              <a:t>）</a:t>
            </a:r>
            <a:r>
              <a:rPr kumimoji="1" lang="zh-TW" altLang="en-US" sz="5400" b="1" dirty="0">
                <a:solidFill>
                  <a:srgbClr val="FFC000"/>
                </a:solidFill>
                <a:latin typeface="Heiti SC Medium" pitchFamily="2" charset="-128"/>
                <a:ea typeface="Heiti SC Medium" pitchFamily="2" charset="-128"/>
              </a:rPr>
              <a:t>
引导</a:t>
            </a:r>
            <a:r>
              <a:rPr kumimoji="1" lang="en-US" altLang="zh-TW" sz="5400" b="1" dirty="0">
                <a:solidFill>
                  <a:srgbClr val="FFC000"/>
                </a:solidFill>
                <a:latin typeface="Heiti SC Medium" pitchFamily="2" charset="-128"/>
                <a:ea typeface="Heiti SC Medium" pitchFamily="2" charset="-128"/>
              </a:rPr>
              <a:t> </a:t>
            </a:r>
            <a:r>
              <a:rPr kumimoji="1" lang="en" altLang="zh-TW" sz="4400" b="1" dirty="0">
                <a:latin typeface="Heiti SC Medium" pitchFamily="2" charset="-128"/>
                <a:ea typeface="Heiti SC Medium" pitchFamily="2" charset="-128"/>
              </a:rPr>
              <a:t>guide</a:t>
            </a:r>
            <a:r>
              <a:rPr kumimoji="1" lang="en" altLang="zh-TW" sz="4400" b="1" dirty="0">
                <a:solidFill>
                  <a:srgbClr val="FFC000"/>
                </a:solidFill>
                <a:latin typeface="Heiti SC Medium" pitchFamily="2" charset="-128"/>
                <a:ea typeface="Heiti SC Medium" pitchFamily="2" charset="-128"/>
              </a:rPr>
              <a:t> </a:t>
            </a:r>
            <a:r>
              <a:rPr kumimoji="1" lang="zh-TW" altLang="en-US" sz="3200" b="1" dirty="0">
                <a:latin typeface="Heiti SC Medium" pitchFamily="2" charset="-128"/>
                <a:ea typeface="Heiti SC Medium" pitchFamily="2" charset="-128"/>
              </a:rPr>
              <a:t>（約</a:t>
            </a:r>
            <a:r>
              <a:rPr kumimoji="1" lang="en-US" altLang="zh-TW" sz="3200" b="1" dirty="0">
                <a:latin typeface="Heiti SC Medium" pitchFamily="2" charset="-128"/>
                <a:ea typeface="Heiti SC Medium" pitchFamily="2" charset="-128"/>
              </a:rPr>
              <a:t> </a:t>
            </a:r>
            <a:r>
              <a:rPr kumimoji="1" lang="en" altLang="zh-TW" sz="3200" b="1" dirty="0">
                <a:latin typeface="Heiti SC Medium" pitchFamily="2" charset="-128"/>
                <a:ea typeface="Heiti SC Medium" pitchFamily="2" charset="-128"/>
              </a:rPr>
              <a:t>John</a:t>
            </a:r>
            <a:r>
              <a:rPr kumimoji="1" lang="zh-TW" altLang="en-US" sz="3200" b="1" dirty="0">
                <a:latin typeface="Heiti SC Medium" pitchFamily="2" charset="-128"/>
                <a:ea typeface="Heiti SC Medium" pitchFamily="2" charset="-128"/>
              </a:rPr>
              <a:t> </a:t>
            </a:r>
            <a:r>
              <a:rPr kumimoji="1" lang="en-US" altLang="zh-TW" sz="3200" b="1" dirty="0">
                <a:latin typeface="Heiti SC Medium" pitchFamily="2" charset="-128"/>
                <a:ea typeface="Heiti SC Medium" pitchFamily="2" charset="-128"/>
              </a:rPr>
              <a:t>16:13</a:t>
            </a:r>
            <a:r>
              <a:rPr kumimoji="1" lang="zh-TW" altLang="en-US" sz="3200" b="1" dirty="0">
                <a:latin typeface="Heiti SC Medium" pitchFamily="2" charset="-128"/>
                <a:ea typeface="Heiti SC Medium" pitchFamily="2" charset="-128"/>
              </a:rPr>
              <a:t>）</a:t>
            </a:r>
            <a:r>
              <a:rPr kumimoji="1" lang="zh-TW" altLang="en-US" sz="5400" b="1" dirty="0">
                <a:solidFill>
                  <a:srgbClr val="FFC000"/>
                </a:solidFill>
                <a:latin typeface="Heiti SC Medium" pitchFamily="2" charset="-128"/>
                <a:ea typeface="Heiti SC Medium" pitchFamily="2" charset="-128"/>
              </a:rPr>
              <a:t>
解释属灵的事</a:t>
            </a:r>
            <a:r>
              <a:rPr kumimoji="1" lang="en-US" altLang="zh-TW" sz="5400" b="1" dirty="0">
                <a:solidFill>
                  <a:srgbClr val="FFC000"/>
                </a:solidFill>
                <a:latin typeface="Heiti SC Medium" pitchFamily="2" charset="-128"/>
                <a:ea typeface="Heiti SC Medium" pitchFamily="2" charset="-128"/>
              </a:rPr>
              <a:t> </a:t>
            </a:r>
            <a:r>
              <a:rPr kumimoji="1" lang="en" altLang="zh-TW" sz="4400" b="1" dirty="0">
                <a:latin typeface="Heiti SC Medium" pitchFamily="2" charset="-128"/>
                <a:ea typeface="Heiti SC Medium" pitchFamily="2" charset="-128"/>
              </a:rPr>
              <a:t>Explain spiritual things</a:t>
            </a:r>
            <a:endParaRPr kumimoji="1" lang="en-US" altLang="zh-TW" sz="5400" b="1" dirty="0">
              <a:latin typeface="Heiti SC Medium" pitchFamily="2" charset="-128"/>
              <a:ea typeface="Heiti SC Medium" pitchFamily="2" charset="-128"/>
            </a:endParaRPr>
          </a:p>
          <a:p>
            <a:pPr algn="ctr"/>
            <a:r>
              <a:rPr kumimoji="1" lang="zh-TW" altLang="en-US" sz="3200" b="1" dirty="0">
                <a:latin typeface="Heiti SC Medium" pitchFamily="2" charset="-128"/>
                <a:ea typeface="Heiti SC Medium" pitchFamily="2" charset="-128"/>
              </a:rPr>
              <a:t>（林前</a:t>
            </a:r>
            <a:r>
              <a:rPr kumimoji="1" lang="en-US" altLang="zh-TW" sz="3200" b="1" dirty="0">
                <a:latin typeface="Heiti SC Medium" pitchFamily="2" charset="-128"/>
                <a:ea typeface="Heiti SC Medium" pitchFamily="2" charset="-128"/>
              </a:rPr>
              <a:t> </a:t>
            </a:r>
            <a:r>
              <a:rPr kumimoji="1" lang="en" altLang="zh-TW" sz="3200" b="1" dirty="0">
                <a:latin typeface="Heiti SC Medium" pitchFamily="2" charset="-128"/>
                <a:ea typeface="Heiti SC Medium" pitchFamily="2" charset="-128"/>
              </a:rPr>
              <a:t>1 Corinthians</a:t>
            </a:r>
            <a:r>
              <a:rPr kumimoji="1" lang="zh-TW" altLang="en-US" sz="3200" b="1" dirty="0">
                <a:latin typeface="Heiti SC Medium" pitchFamily="2" charset="-128"/>
                <a:ea typeface="Heiti SC Medium" pitchFamily="2" charset="-128"/>
              </a:rPr>
              <a:t> </a:t>
            </a:r>
            <a:r>
              <a:rPr kumimoji="1" lang="en-US" altLang="zh-TW" sz="3200" b="1" dirty="0">
                <a:latin typeface="Heiti SC Medium" pitchFamily="2" charset="-128"/>
                <a:ea typeface="Heiti SC Medium" pitchFamily="2" charset="-128"/>
              </a:rPr>
              <a:t>2:10~12</a:t>
            </a:r>
            <a:r>
              <a:rPr kumimoji="1" lang="zh-TW" altLang="en-US" sz="3200" b="1" dirty="0">
                <a:latin typeface="Heiti SC Medium" pitchFamily="2" charset="-128"/>
                <a:ea typeface="Heiti SC Medium" pitchFamily="2" charset="-128"/>
              </a:rPr>
              <a:t>）</a:t>
            </a:r>
            <a:endParaRPr kumimoji="1" lang="en-US" altLang="zh-TW" sz="3200" b="1" dirty="0">
              <a:latin typeface="Heiti SC Medium" pitchFamily="2" charset="-128"/>
              <a:ea typeface="Heiti SC Medium" pitchFamily="2" charset="-128"/>
            </a:endParaRPr>
          </a:p>
        </p:txBody>
      </p:sp>
    </p:spTree>
    <p:extLst>
      <p:ext uri="{BB962C8B-B14F-4D97-AF65-F5344CB8AC3E}">
        <p14:creationId xmlns:p14="http://schemas.microsoft.com/office/powerpoint/2010/main" val="397014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harpenSoften amount="100000"/>
                    </a14:imgEffect>
                  </a14:imgLayer>
                </a14:imgProps>
              </a:ext>
            </a:extLst>
          </a:blip>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F8734C0-1E7A-0C41-8FD3-C7A0178AFBB0}"/>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pic>
        <p:nvPicPr>
          <p:cNvPr id="3" name="圖片 2" descr="一張含有 文字, 草, 樹, 天空 的圖片&#10;&#10;自動產生的描述">
            <a:extLst>
              <a:ext uri="{FF2B5EF4-FFF2-40B4-BE49-F238E27FC236}">
                <a16:creationId xmlns:a16="http://schemas.microsoft.com/office/drawing/2014/main" id="{B15D92A2-13C0-7F44-B658-6449B7EC0FE4}"/>
              </a:ext>
            </a:extLst>
          </p:cNvPr>
          <p:cNvPicPr>
            <a:picLocks noChangeAspect="1"/>
          </p:cNvPicPr>
          <p:nvPr/>
        </p:nvPicPr>
        <p:blipFill>
          <a:blip r:embed="rId4"/>
          <a:stretch>
            <a:fillRect/>
          </a:stretch>
        </p:blipFill>
        <p:spPr>
          <a:xfrm>
            <a:off x="1873250" y="527050"/>
            <a:ext cx="8445500" cy="5803900"/>
          </a:xfrm>
          <a:prstGeom prst="rect">
            <a:avLst/>
          </a:prstGeom>
          <a:ln>
            <a:noFill/>
          </a:ln>
          <a:effectLst>
            <a:softEdge rad="112500"/>
          </a:effectLst>
        </p:spPr>
      </p:pic>
    </p:spTree>
    <p:extLst>
      <p:ext uri="{BB962C8B-B14F-4D97-AF65-F5344CB8AC3E}">
        <p14:creationId xmlns:p14="http://schemas.microsoft.com/office/powerpoint/2010/main" val="414573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5539F47-29BA-784A-9FAC-3C7ED3403DB3}"/>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pic>
        <p:nvPicPr>
          <p:cNvPr id="4" name="圖片 3" descr="一張含有 室外, 距離 的圖片&#10;&#10;自動產生的描述">
            <a:extLst>
              <a:ext uri="{FF2B5EF4-FFF2-40B4-BE49-F238E27FC236}">
                <a16:creationId xmlns:a16="http://schemas.microsoft.com/office/drawing/2014/main" id="{EC78603C-28BA-E849-8758-BC5776F7F88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1247775" y="488560"/>
            <a:ext cx="9696450" cy="5880879"/>
          </a:xfrm>
          <a:prstGeom prst="rect">
            <a:avLst/>
          </a:prstGeom>
          <a:ln>
            <a:noFill/>
          </a:ln>
          <a:effectLst>
            <a:softEdge rad="112500"/>
          </a:effectLst>
        </p:spPr>
      </p:pic>
    </p:spTree>
    <p:extLst>
      <p:ext uri="{BB962C8B-B14F-4D97-AF65-F5344CB8AC3E}">
        <p14:creationId xmlns:p14="http://schemas.microsoft.com/office/powerpoint/2010/main" val="3127093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412700"/>
            <a:ext cx="10028768"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腓 立 比 書 </a:t>
            </a:r>
            <a:r>
              <a:rPr kumimoji="1" lang="en-US" altLang="zh-TW" sz="5400" b="1" dirty="0">
                <a:latin typeface="Heiti SC Medium" pitchFamily="2" charset="-128"/>
                <a:ea typeface="Heiti SC Medium" pitchFamily="2" charset="-128"/>
              </a:rPr>
              <a:t>1:5~6</a:t>
            </a:r>
          </a:p>
          <a:p>
            <a:r>
              <a:rPr kumimoji="1" lang="en-US" altLang="zh-TW" sz="5400" b="1" dirty="0">
                <a:solidFill>
                  <a:srgbClr val="FFC000"/>
                </a:solidFill>
                <a:latin typeface="Heiti SC Medium" pitchFamily="2" charset="-128"/>
                <a:ea typeface="Heiti SC Medium" pitchFamily="2" charset="-128"/>
              </a:rPr>
              <a:t>5 </a:t>
            </a:r>
            <a:r>
              <a:rPr kumimoji="1" lang="zh-TW" altLang="en-US" sz="5400" b="1" dirty="0">
                <a:solidFill>
                  <a:srgbClr val="FFC000"/>
                </a:solidFill>
                <a:latin typeface="Heiti SC Medium" pitchFamily="2" charset="-128"/>
                <a:ea typeface="Heiti SC Medium" pitchFamily="2" charset="-128"/>
              </a:rPr>
              <a:t>因 为 从 头 一 天 直 到 如 今 ， 你 们 是 同 心 合 意 的 兴 旺 福 音 。</a:t>
            </a:r>
          </a:p>
          <a:p>
            <a:r>
              <a:rPr kumimoji="1" lang="en-US" altLang="zh-TW" sz="5400" b="1" dirty="0">
                <a:solidFill>
                  <a:srgbClr val="FFC000"/>
                </a:solidFill>
                <a:latin typeface="Heiti SC Medium" pitchFamily="2" charset="-128"/>
                <a:ea typeface="Heiti SC Medium" pitchFamily="2" charset="-128"/>
              </a:rPr>
              <a:t>6 </a:t>
            </a:r>
            <a:r>
              <a:rPr kumimoji="1" lang="zh-TW" altLang="en-US" sz="5400" b="1" dirty="0">
                <a:solidFill>
                  <a:srgbClr val="FFC000"/>
                </a:solidFill>
                <a:latin typeface="Heiti SC Medium" pitchFamily="2" charset="-128"/>
                <a:ea typeface="Heiti SC Medium" pitchFamily="2" charset="-128"/>
              </a:rPr>
              <a:t>我 深 信 那 在 你 们 心 里 动 了 善 工 的 ， 必 成 全 这 工 ， 直 到 耶 稣 基 督 的 日 子 。</a:t>
            </a:r>
            <a:endParaRPr kumimoji="1" lang="en" altLang="zh-TW" sz="4800" b="1" dirty="0">
              <a:latin typeface="Heiti SC Medium" pitchFamily="2" charset="-128"/>
              <a:ea typeface="Heiti SC Medium" pitchFamily="2" charset="-128"/>
            </a:endParaRPr>
          </a:p>
        </p:txBody>
      </p:sp>
    </p:spTree>
    <p:extLst>
      <p:ext uri="{BB962C8B-B14F-4D97-AF65-F5344CB8AC3E}">
        <p14:creationId xmlns:p14="http://schemas.microsoft.com/office/powerpoint/2010/main" val="422189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1121617"/>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 </a:t>
            </a:r>
            <a:r>
              <a:rPr kumimoji="1" lang="en-US" altLang="zh-TW" sz="5400" b="1" dirty="0">
                <a:latin typeface="Heiti SC Medium" pitchFamily="2" charset="-128"/>
                <a:ea typeface="Heiti SC Medium" pitchFamily="2" charset="-128"/>
              </a:rPr>
              <a:t>8:24~25</a:t>
            </a:r>
          </a:p>
          <a:p>
            <a:r>
              <a:rPr kumimoji="1" lang="en-US" altLang="zh-TW" sz="5400" b="1" dirty="0">
                <a:solidFill>
                  <a:srgbClr val="FFC000"/>
                </a:solidFill>
                <a:latin typeface="Heiti SC Medium" pitchFamily="2" charset="-128"/>
                <a:ea typeface="Heiti SC Medium" pitchFamily="2" charset="-128"/>
              </a:rPr>
              <a:t>24 </a:t>
            </a:r>
            <a:r>
              <a:rPr kumimoji="1" lang="zh-TW" altLang="en-US" sz="5400" b="1" dirty="0">
                <a:solidFill>
                  <a:srgbClr val="FFC000"/>
                </a:solidFill>
                <a:latin typeface="Heiti SC Medium" pitchFamily="2" charset="-128"/>
                <a:ea typeface="Heiti SC Medium" pitchFamily="2" charset="-128"/>
              </a:rPr>
              <a:t>我 们 得 救 是 在 乎 盼 望 ； 只 是 所 见 的 盼 望 不 是 盼 望 ， 谁 还 盼 望 他 所 见 的 呢 （ 有 古 卷 作 ： 人 所 看 见 的 何 必 再 盼 望 呢 ） ？</a:t>
            </a:r>
          </a:p>
        </p:txBody>
      </p:sp>
    </p:spTree>
    <p:extLst>
      <p:ext uri="{BB962C8B-B14F-4D97-AF65-F5344CB8AC3E}">
        <p14:creationId xmlns:p14="http://schemas.microsoft.com/office/powerpoint/2010/main" val="2780846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35727" y="1265589"/>
            <a:ext cx="10065845"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Philippians 1:5~6</a:t>
            </a:r>
          </a:p>
          <a:p>
            <a:r>
              <a:rPr kumimoji="1" lang="en-US" altLang="zh-TW" sz="5400" b="1" dirty="0">
                <a:latin typeface="Arial" panose="020B0604020202020204" pitchFamily="34" charset="0"/>
                <a:ea typeface="STKaiti" panose="02010600040101010101" pitchFamily="2" charset="-122"/>
                <a:cs typeface="Arial" panose="020B0604020202020204" pitchFamily="34" charset="0"/>
              </a:rPr>
              <a:t> 5 because of your partnership in the gospel from the first day until now. </a:t>
            </a:r>
          </a:p>
        </p:txBody>
      </p:sp>
    </p:spTree>
    <p:extLst>
      <p:ext uri="{BB962C8B-B14F-4D97-AF65-F5344CB8AC3E}">
        <p14:creationId xmlns:p14="http://schemas.microsoft.com/office/powerpoint/2010/main" val="414358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04905" y="1008735"/>
            <a:ext cx="10065845" cy="424731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latin typeface="Arial" panose="020B0604020202020204" pitchFamily="34" charset="0"/>
                <a:ea typeface="STKaiti" panose="02010600040101010101" pitchFamily="2" charset="-122"/>
                <a:cs typeface="Arial" panose="020B0604020202020204" pitchFamily="34" charset="0"/>
              </a:rPr>
              <a:t>6 I am convinced of this, that the one who began a good action among you will bring it to completion by the Day of the Messiah[j] Jesus.</a:t>
            </a:r>
          </a:p>
        </p:txBody>
      </p:sp>
    </p:spTree>
    <p:extLst>
      <p:ext uri="{BB962C8B-B14F-4D97-AF65-F5344CB8AC3E}">
        <p14:creationId xmlns:p14="http://schemas.microsoft.com/office/powerpoint/2010/main" val="289287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38470" y="1871630"/>
            <a:ext cx="10028768" cy="1754326"/>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solidFill>
                  <a:srgbClr val="FFC000"/>
                </a:solidFill>
                <a:latin typeface="Heiti SC Medium" pitchFamily="2" charset="-128"/>
                <a:ea typeface="Heiti SC Medium" pitchFamily="2" charset="-128"/>
              </a:rPr>
              <a:t>25 </a:t>
            </a:r>
            <a:r>
              <a:rPr kumimoji="1" lang="zh-TW" altLang="en-US" sz="5400" b="1" dirty="0">
                <a:solidFill>
                  <a:srgbClr val="FFC000"/>
                </a:solidFill>
                <a:latin typeface="Heiti SC Medium" pitchFamily="2" charset="-128"/>
                <a:ea typeface="Heiti SC Medium" pitchFamily="2" charset="-128"/>
              </a:rPr>
              <a:t>但 我 们 若 盼 望 那 所 不 见 的 ， 就 必 忍 耐 等 候 。</a:t>
            </a:r>
          </a:p>
        </p:txBody>
      </p:sp>
    </p:spTree>
    <p:extLst>
      <p:ext uri="{BB962C8B-B14F-4D97-AF65-F5344CB8AC3E}">
        <p14:creationId xmlns:p14="http://schemas.microsoft.com/office/powerpoint/2010/main" val="7536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63808" y="998327"/>
            <a:ext cx="10065845"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Romans </a:t>
            </a:r>
            <a:r>
              <a:rPr kumimoji="1" lang="en-US" altLang="zh-TW" sz="5400" b="1" dirty="0">
                <a:latin typeface="Arial" panose="020B0604020202020204" pitchFamily="34" charset="0"/>
                <a:ea typeface="Heiti SC Medium" pitchFamily="2" charset="-128"/>
                <a:cs typeface="Arial" panose="020B0604020202020204" pitchFamily="34" charset="0"/>
              </a:rPr>
              <a:t>8:24~25</a:t>
            </a:r>
          </a:p>
          <a:p>
            <a:r>
              <a:rPr kumimoji="1" lang="en-US" altLang="zh-TW" sz="5400" b="1" dirty="0">
                <a:latin typeface="Arial" panose="020B0604020202020204" pitchFamily="34" charset="0"/>
                <a:ea typeface="STKaiti" panose="02010600040101010101" pitchFamily="2" charset="-122"/>
                <a:cs typeface="Arial" panose="020B0604020202020204" pitchFamily="34" charset="0"/>
              </a:rPr>
              <a:t>24 For we were saved with this hope in mind. Now a hope that can be observed is not really hope, for who hopes for what can be seen? </a:t>
            </a:r>
          </a:p>
        </p:txBody>
      </p:sp>
    </p:spTree>
    <p:extLst>
      <p:ext uri="{BB962C8B-B14F-4D97-AF65-F5344CB8AC3E}">
        <p14:creationId xmlns:p14="http://schemas.microsoft.com/office/powerpoint/2010/main" val="42023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04904" y="1522308"/>
            <a:ext cx="10065845"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latin typeface="Arial" panose="020B0604020202020204" pitchFamily="34" charset="0"/>
                <a:ea typeface="STKaiti" panose="02010600040101010101" pitchFamily="2" charset="-122"/>
                <a:cs typeface="Arial" panose="020B0604020202020204" pitchFamily="34" charset="0"/>
              </a:rPr>
              <a:t>25 But if we hope for what we do not yet observe, we eagerly wait for it with patience.</a:t>
            </a:r>
          </a:p>
        </p:txBody>
      </p:sp>
    </p:spTree>
    <p:extLst>
      <p:ext uri="{BB962C8B-B14F-4D97-AF65-F5344CB8AC3E}">
        <p14:creationId xmlns:p14="http://schemas.microsoft.com/office/powerpoint/2010/main" val="13179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1121617"/>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 </a:t>
            </a:r>
            <a:r>
              <a:rPr kumimoji="1" lang="en-US" altLang="zh-TW" sz="5400" b="1" dirty="0">
                <a:latin typeface="Heiti SC Medium" pitchFamily="2" charset="-128"/>
                <a:ea typeface="Heiti SC Medium" pitchFamily="2" charset="-128"/>
              </a:rPr>
              <a:t>8:26</a:t>
            </a:r>
          </a:p>
          <a:p>
            <a:r>
              <a:rPr kumimoji="1" lang="en-US" altLang="zh-TW" sz="5400" b="1" dirty="0">
                <a:solidFill>
                  <a:srgbClr val="FFC000"/>
                </a:solidFill>
                <a:latin typeface="Heiti SC Medium" pitchFamily="2" charset="-128"/>
                <a:ea typeface="Heiti SC Medium" pitchFamily="2" charset="-128"/>
              </a:rPr>
              <a:t>26 </a:t>
            </a:r>
            <a:r>
              <a:rPr kumimoji="1" lang="zh-TW" altLang="en-US" sz="5400" b="1" dirty="0">
                <a:solidFill>
                  <a:srgbClr val="FFC000"/>
                </a:solidFill>
                <a:latin typeface="Heiti SC Medium" pitchFamily="2" charset="-128"/>
                <a:ea typeface="Heiti SC Medium" pitchFamily="2" charset="-128"/>
              </a:rPr>
              <a:t>况 且 我 们 的 软 弱 有 圣 灵 帮 助 ， 我 们 本 不 晓 得 当 怎 样 祷 告 ， 只 是 圣 灵 亲 自 用 说 不 出 来 的 叹 息 替 我 们 祷 告 。</a:t>
            </a:r>
          </a:p>
        </p:txBody>
      </p:sp>
    </p:spTree>
    <p:extLst>
      <p:ext uri="{BB962C8B-B14F-4D97-AF65-F5344CB8AC3E}">
        <p14:creationId xmlns:p14="http://schemas.microsoft.com/office/powerpoint/2010/main" val="107859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53534" y="751344"/>
            <a:ext cx="10065845" cy="535531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Romans </a:t>
            </a:r>
            <a:r>
              <a:rPr kumimoji="1" lang="en-US" altLang="zh-TW" sz="5400" b="1" dirty="0">
                <a:latin typeface="Arial" panose="020B0604020202020204" pitchFamily="34" charset="0"/>
                <a:ea typeface="Heiti SC Medium" pitchFamily="2" charset="-128"/>
                <a:cs typeface="Arial" panose="020B0604020202020204" pitchFamily="34" charset="0"/>
              </a:rPr>
              <a:t>8:26</a:t>
            </a:r>
          </a:p>
          <a:p>
            <a:r>
              <a:rPr kumimoji="1" lang="en-US" altLang="zh-TW" sz="4800" b="1" dirty="0">
                <a:latin typeface="Arial" panose="020B0604020202020204" pitchFamily="34" charset="0"/>
                <a:ea typeface="STKaiti" panose="02010600040101010101" pitchFamily="2" charset="-122"/>
                <a:cs typeface="Arial" panose="020B0604020202020204" pitchFamily="34" charset="0"/>
              </a:rPr>
              <a:t>26 In the same way, the Spirit also helps us in our weakness, since we do not know how to pray as we should. But the Spirit himself intercedes for us with groans too deep for words,</a:t>
            </a:r>
          </a:p>
        </p:txBody>
      </p:sp>
    </p:spTree>
    <p:extLst>
      <p:ext uri="{BB962C8B-B14F-4D97-AF65-F5344CB8AC3E}">
        <p14:creationId xmlns:p14="http://schemas.microsoft.com/office/powerpoint/2010/main" val="135879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412700"/>
            <a:ext cx="10028768"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 </a:t>
            </a:r>
            <a:r>
              <a:rPr kumimoji="1" lang="en" altLang="zh-TW" sz="5400" b="1" dirty="0">
                <a:latin typeface="Arial" panose="020B0604020202020204" pitchFamily="34" charset="0"/>
                <a:ea typeface="Heiti SC Medium" pitchFamily="2" charset="-128"/>
                <a:cs typeface="Arial" panose="020B0604020202020204" pitchFamily="34" charset="0"/>
              </a:rPr>
              <a:t>Romans </a:t>
            </a:r>
            <a:r>
              <a:rPr kumimoji="1" lang="en-US" altLang="zh-TW" sz="5400" b="1" dirty="0">
                <a:latin typeface="Heiti SC Medium" pitchFamily="2" charset="-128"/>
                <a:ea typeface="Heiti SC Medium" pitchFamily="2" charset="-128"/>
              </a:rPr>
              <a:t>8:27</a:t>
            </a:r>
          </a:p>
          <a:p>
            <a:r>
              <a:rPr kumimoji="1" lang="en-US" altLang="zh-TW" sz="5400" b="1" dirty="0">
                <a:solidFill>
                  <a:srgbClr val="FFC000"/>
                </a:solidFill>
                <a:latin typeface="Heiti SC Medium" pitchFamily="2" charset="-128"/>
                <a:ea typeface="Heiti SC Medium" pitchFamily="2" charset="-128"/>
              </a:rPr>
              <a:t>27 </a:t>
            </a:r>
            <a:r>
              <a:rPr kumimoji="1" lang="zh-TW" altLang="en-US" sz="5400" b="1" dirty="0">
                <a:solidFill>
                  <a:srgbClr val="FFC000"/>
                </a:solidFill>
                <a:latin typeface="Heiti SC Medium" pitchFamily="2" charset="-128"/>
                <a:ea typeface="Heiti SC Medium" pitchFamily="2" charset="-128"/>
              </a:rPr>
              <a:t>鉴 察 人 心 的 ， 晓 得 圣 灵 的 意 思 ， 因 为 圣 灵 照 着 神 的 旨 意 替 圣 徒 祈 求 。</a:t>
            </a:r>
            <a:endParaRPr kumimoji="1" lang="en-US" altLang="zh-TW" sz="5400" b="1" dirty="0">
              <a:solidFill>
                <a:srgbClr val="FFC000"/>
              </a:solidFill>
              <a:latin typeface="Heiti SC Medium" pitchFamily="2" charset="-128"/>
              <a:ea typeface="Heiti SC Medium" pitchFamily="2" charset="-128"/>
            </a:endParaRPr>
          </a:p>
          <a:p>
            <a:r>
              <a:rPr kumimoji="1" lang="en" altLang="zh-TW" sz="5400" b="1" dirty="0">
                <a:latin typeface="Heiti SC Medium" pitchFamily="2" charset="-128"/>
                <a:ea typeface="Heiti SC Medium" pitchFamily="2" charset="-128"/>
              </a:rPr>
              <a:t>27 and the one who searches our hearts knows the mind of the Spirit,</a:t>
            </a:r>
          </a:p>
        </p:txBody>
      </p:sp>
    </p:spTree>
    <p:extLst>
      <p:ext uri="{BB962C8B-B14F-4D97-AF65-F5344CB8AC3E}">
        <p14:creationId xmlns:p14="http://schemas.microsoft.com/office/powerpoint/2010/main" val="307748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412700"/>
            <a:ext cx="10028768"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路 加 福 音 </a:t>
            </a:r>
            <a:r>
              <a:rPr kumimoji="1" lang="en-US" altLang="zh-TW" sz="5400" b="1" dirty="0">
                <a:latin typeface="Heiti SC Medium" pitchFamily="2" charset="-128"/>
                <a:ea typeface="Heiti SC Medium" pitchFamily="2" charset="-128"/>
              </a:rPr>
              <a:t>22:31~32</a:t>
            </a:r>
          </a:p>
          <a:p>
            <a:r>
              <a:rPr kumimoji="1" lang="en-US" altLang="zh-TW" sz="5400" b="1" dirty="0">
                <a:solidFill>
                  <a:srgbClr val="FFC000"/>
                </a:solidFill>
                <a:latin typeface="Heiti SC Medium" pitchFamily="2" charset="-128"/>
                <a:ea typeface="Heiti SC Medium" pitchFamily="2" charset="-128"/>
              </a:rPr>
              <a:t>31 </a:t>
            </a:r>
            <a:r>
              <a:rPr kumimoji="1" lang="zh-TW" altLang="en-US" sz="5400" b="1" dirty="0">
                <a:solidFill>
                  <a:srgbClr val="FFC000"/>
                </a:solidFill>
                <a:latin typeface="Heiti SC Medium" pitchFamily="2" charset="-128"/>
                <a:ea typeface="Heiti SC Medium" pitchFamily="2" charset="-128"/>
              </a:rPr>
              <a:t>主 又 说 ： 西 门 ！ 西 门 ！ 撒 但 想 要 得 着 你 们 ， 好 筛 你 们 像 筛 麦 子 一 样 ；</a:t>
            </a:r>
          </a:p>
          <a:p>
            <a:r>
              <a:rPr kumimoji="1" lang="en-US" altLang="zh-TW" sz="5400" b="1" dirty="0">
                <a:solidFill>
                  <a:srgbClr val="FFC000"/>
                </a:solidFill>
                <a:latin typeface="Heiti SC Medium" pitchFamily="2" charset="-128"/>
                <a:ea typeface="Heiti SC Medium" pitchFamily="2" charset="-128"/>
              </a:rPr>
              <a:t>32 </a:t>
            </a:r>
            <a:r>
              <a:rPr kumimoji="1" lang="zh-TW" altLang="en-US" sz="5400" b="1" dirty="0">
                <a:solidFill>
                  <a:srgbClr val="FFC000"/>
                </a:solidFill>
                <a:latin typeface="Heiti SC Medium" pitchFamily="2" charset="-128"/>
                <a:ea typeface="Heiti SC Medium" pitchFamily="2" charset="-128"/>
              </a:rPr>
              <a:t>但 我 已 经 为 你 祈 求 ， 叫 你 不 至 於 失 了 信 心 ， 你 回 头 以 後 ， 要 坚 固 你 的 弟 兄 。</a:t>
            </a:r>
            <a:endParaRPr kumimoji="1" lang="en" altLang="zh-TW" sz="5400" b="1" dirty="0">
              <a:latin typeface="Heiti SC Medium" pitchFamily="2" charset="-128"/>
              <a:ea typeface="Heiti SC Medium" pitchFamily="2" charset="-128"/>
            </a:endParaRPr>
          </a:p>
        </p:txBody>
      </p:sp>
    </p:spTree>
    <p:extLst>
      <p:ext uri="{BB962C8B-B14F-4D97-AF65-F5344CB8AC3E}">
        <p14:creationId xmlns:p14="http://schemas.microsoft.com/office/powerpoint/2010/main" val="3915456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172</TotalTime>
  <Words>756</Words>
  <Application>Microsoft Macintosh PowerPoint</Application>
  <PresentationFormat>寬螢幕</PresentationFormat>
  <Paragraphs>44</Paragraphs>
  <Slides>21</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21</vt:i4>
      </vt:variant>
    </vt:vector>
  </HeadingPairs>
  <TitlesOfParts>
    <vt:vector size="26" baseType="lpstr">
      <vt:lpstr>Heiti SC Medium</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25</cp:revision>
  <dcterms:created xsi:type="dcterms:W3CDTF">2020-10-21T18:26:18Z</dcterms:created>
  <dcterms:modified xsi:type="dcterms:W3CDTF">2020-10-30T12:42:26Z</dcterms:modified>
</cp:coreProperties>
</file>