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1714" r:id="rId2"/>
    <p:sldId id="1918" r:id="rId3"/>
    <p:sldId id="1960" r:id="rId4"/>
    <p:sldId id="1920" r:id="rId5"/>
    <p:sldId id="1961" r:id="rId6"/>
    <p:sldId id="1944" r:id="rId7"/>
    <p:sldId id="1962" r:id="rId8"/>
    <p:sldId id="1963" r:id="rId9"/>
    <p:sldId id="1964" r:id="rId10"/>
    <p:sldId id="1965" r:id="rId11"/>
    <p:sldId id="1966" r:id="rId12"/>
    <p:sldId id="1989" r:id="rId13"/>
    <p:sldId id="1951" r:id="rId14"/>
    <p:sldId id="1991" r:id="rId15"/>
    <p:sldId id="1968" r:id="rId16"/>
    <p:sldId id="1969" r:id="rId17"/>
    <p:sldId id="1970" r:id="rId18"/>
    <p:sldId id="1971" r:id="rId19"/>
    <p:sldId id="1975" r:id="rId20"/>
    <p:sldId id="1972" r:id="rId21"/>
    <p:sldId id="1973" r:id="rId22"/>
    <p:sldId id="1976" r:id="rId23"/>
    <p:sldId id="1977" r:id="rId24"/>
    <p:sldId id="1978" r:id="rId25"/>
    <p:sldId id="1979" r:id="rId26"/>
    <p:sldId id="1981" r:id="rId27"/>
    <p:sldId id="1980" r:id="rId28"/>
    <p:sldId id="1982" r:id="rId29"/>
    <p:sldId id="1983" r:id="rId30"/>
    <p:sldId id="1990" r:id="rId31"/>
    <p:sldId id="1992" r:id="rId32"/>
    <p:sldId id="1993" r:id="rId33"/>
    <p:sldId id="1986" r:id="rId34"/>
    <p:sldId id="1987" r:id="rId35"/>
    <p:sldId id="1974" r:id="rId36"/>
    <p:sldId id="198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35"/>
    <p:restoredTop sz="96327"/>
  </p:normalViewPr>
  <p:slideViewPr>
    <p:cSldViewPr snapToGrid="0" snapToObjects="1">
      <p:cViewPr varScale="1">
        <p:scale>
          <a:sx n="124" d="100"/>
          <a:sy n="124" d="100"/>
        </p:scale>
        <p:origin x="4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11/4/20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11/4/20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11/4/20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11/4/20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11/4/20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側畫像 的圖片&#10;&#10;自動產生的描述">
            <a:extLst>
              <a:ext uri="{FF2B5EF4-FFF2-40B4-BE49-F238E27FC236}">
                <a16:creationId xmlns:a16="http://schemas.microsoft.com/office/drawing/2014/main" id="{E70BF25F-C27D-384B-9F7B-0895249B751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6000"/>
                    </a14:imgEffect>
                  </a14:imgLayer>
                </a14:imgProps>
              </a:ext>
            </a:extLst>
          </a:blip>
          <a:stretch>
            <a:fillRect/>
          </a:stretch>
        </p:blipFill>
        <p:spPr>
          <a:xfrm>
            <a:off x="0" y="-1"/>
            <a:ext cx="12192000" cy="6860179"/>
          </a:xfrm>
          <a:prstGeom prst="rect">
            <a:avLst/>
          </a:prstGeom>
        </p:spPr>
      </p:pic>
      <p:sp>
        <p:nvSpPr>
          <p:cNvPr id="6" name="文字方塊 5">
            <a:extLst>
              <a:ext uri="{FF2B5EF4-FFF2-40B4-BE49-F238E27FC236}">
                <a16:creationId xmlns:a16="http://schemas.microsoft.com/office/drawing/2014/main" id="{00B9B072-9A00-6949-AAC4-C9DC170DC642}"/>
              </a:ext>
            </a:extLst>
          </p:cNvPr>
          <p:cNvSpPr txBox="1"/>
          <p:nvPr/>
        </p:nvSpPr>
        <p:spPr>
          <a:xfrm>
            <a:off x="7901513" y="2832694"/>
            <a:ext cx="2236510" cy="584775"/>
          </a:xfrm>
          <a:prstGeom prst="rect">
            <a:avLst/>
          </a:prstGeom>
          <a:noFill/>
        </p:spPr>
        <p:txBody>
          <a:bodyPr wrap="none" rtlCol="0">
            <a:spAutoFit/>
          </a:bodyPr>
          <a:lstStyle/>
          <a:p>
            <a:r>
              <a:rPr kumimoji="1" lang="zh-TW" altLang="en-US" sz="3200" dirty="0">
                <a:latin typeface="Heiti SC Medium" pitchFamily="2" charset="-128"/>
                <a:ea typeface="Heiti SC Medium" pitchFamily="2" charset="-128"/>
              </a:rPr>
              <a:t>房正豪牧师</a:t>
            </a:r>
          </a:p>
        </p:txBody>
      </p:sp>
    </p:spTree>
    <p:extLst>
      <p:ext uri="{BB962C8B-B14F-4D97-AF65-F5344CB8AC3E}">
        <p14:creationId xmlns:p14="http://schemas.microsoft.com/office/powerpoint/2010/main" val="50085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87871" y="936817"/>
            <a:ext cx="10065845"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Arial" panose="020B0604020202020204" pitchFamily="34" charset="0"/>
                <a:ea typeface="Heiti SC Medium" pitchFamily="2" charset="-128"/>
                <a:cs typeface="Arial" panose="020B0604020202020204" pitchFamily="34" charset="0"/>
              </a:rPr>
              <a:t>Romans </a:t>
            </a:r>
            <a:r>
              <a:rPr kumimoji="1" lang="en-US" altLang="zh-TW" sz="5400" b="1" dirty="0">
                <a:latin typeface="Arial" panose="020B0604020202020204" pitchFamily="34" charset="0"/>
                <a:ea typeface="Heiti SC Medium" pitchFamily="2" charset="-128"/>
                <a:cs typeface="Arial" panose="020B0604020202020204" pitchFamily="34" charset="0"/>
              </a:rPr>
              <a:t>8:31~33</a:t>
            </a:r>
          </a:p>
          <a:p>
            <a:r>
              <a:rPr kumimoji="1" lang="en-US" altLang="zh-TW" sz="5400" b="1" dirty="0">
                <a:latin typeface="Arial" panose="020B0604020202020204" pitchFamily="34" charset="0"/>
                <a:ea typeface="STKaiti" panose="02010600040101010101" pitchFamily="2" charset="-122"/>
                <a:cs typeface="Arial" panose="020B0604020202020204" pitchFamily="34" charset="0"/>
              </a:rPr>
              <a:t>31 What, then, can we say about all of this? If God is for us, who can be against us? </a:t>
            </a:r>
          </a:p>
        </p:txBody>
      </p:sp>
    </p:spTree>
    <p:extLst>
      <p:ext uri="{BB962C8B-B14F-4D97-AF65-F5344CB8AC3E}">
        <p14:creationId xmlns:p14="http://schemas.microsoft.com/office/powerpoint/2010/main" val="134040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87871" y="577222"/>
            <a:ext cx="10065845" cy="5909310"/>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5400" b="1" dirty="0">
                <a:latin typeface="Arial" panose="020B0604020202020204" pitchFamily="34" charset="0"/>
                <a:ea typeface="STKaiti" panose="02010600040101010101" pitchFamily="2" charset="-122"/>
                <a:cs typeface="Arial" panose="020B0604020202020204" pitchFamily="34" charset="0"/>
              </a:rPr>
              <a:t>32 The one who did not spare his own Son, but offered him as a sacrifice for all of us, surely will give us all things, along with his Son, won’t he? 33 Who will accuse God’s elect? It is God who justifies!</a:t>
            </a:r>
          </a:p>
        </p:txBody>
      </p:sp>
    </p:spTree>
    <p:extLst>
      <p:ext uri="{BB962C8B-B14F-4D97-AF65-F5344CB8AC3E}">
        <p14:creationId xmlns:p14="http://schemas.microsoft.com/office/powerpoint/2010/main" val="115300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327212" y="1373939"/>
            <a:ext cx="11537576" cy="256987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50000"/>
              </a:lnSpc>
            </a:pPr>
            <a:r>
              <a:rPr kumimoji="1" lang="zh-TW" altLang="en-US" sz="6000" b="1" dirty="0">
                <a:solidFill>
                  <a:srgbClr val="FFC000"/>
                </a:solidFill>
                <a:latin typeface="Heiti SC Medium" pitchFamily="2" charset="-128"/>
                <a:ea typeface="Heiti SC Medium" pitchFamily="2" charset="-128"/>
              </a:rPr>
              <a:t>答案都是</a:t>
            </a:r>
            <a:r>
              <a:rPr kumimoji="1" lang="zh-TW" altLang="en-US" sz="6000" b="1" dirty="0">
                <a:solidFill>
                  <a:srgbClr val="FF0000"/>
                </a:solidFill>
                <a:latin typeface="Heiti SC Medium" pitchFamily="2" charset="-128"/>
                <a:ea typeface="Heiti SC Medium" pitchFamily="2" charset="-128"/>
              </a:rPr>
              <a:t>“沒有”</a:t>
            </a:r>
            <a:r>
              <a:rPr kumimoji="1" lang="zh-TW" altLang="en-US" sz="6000" b="1" dirty="0">
                <a:solidFill>
                  <a:srgbClr val="FFC000"/>
                </a:solidFill>
                <a:latin typeface="Heiti SC Medium" pitchFamily="2" charset="-128"/>
                <a:ea typeface="Heiti SC Medium" pitchFamily="2" charset="-128"/>
              </a:rPr>
              <a:t>的真理</a:t>
            </a:r>
            <a:endParaRPr kumimoji="1" lang="en-US" altLang="zh-TW" sz="6000" b="1" dirty="0">
              <a:solidFill>
                <a:srgbClr val="FFC000"/>
              </a:solidFill>
              <a:latin typeface="Heiti SC Medium" pitchFamily="2" charset="-128"/>
              <a:ea typeface="Heiti SC Medium" pitchFamily="2" charset="-128"/>
            </a:endParaRPr>
          </a:p>
          <a:p>
            <a:pPr algn="ctr">
              <a:lnSpc>
                <a:spcPct val="150000"/>
              </a:lnSpc>
            </a:pPr>
            <a:r>
              <a:rPr kumimoji="1" lang="en" altLang="zh-TW" sz="5400" b="1" dirty="0">
                <a:latin typeface="Arial" panose="020B0604020202020204" pitchFamily="34" charset="0"/>
                <a:ea typeface="Heiti SC Medium" pitchFamily="2" charset="-128"/>
                <a:cs typeface="Arial" panose="020B0604020202020204" pitchFamily="34" charset="0"/>
              </a:rPr>
              <a:t>The answer is "Nobody"</a:t>
            </a:r>
            <a:endParaRPr kumimoji="1" lang="zh-TW" altLang="en-US" sz="5400" b="1" dirty="0">
              <a:latin typeface="Arial" panose="020B0604020202020204" pitchFamily="34" charset="0"/>
              <a:ea typeface="Heiti SC Medium" pitchFamily="2" charset="-128"/>
              <a:cs typeface="Arial" panose="020B0604020202020204" pitchFamily="34" charset="0"/>
            </a:endParaRPr>
          </a:p>
        </p:txBody>
      </p:sp>
    </p:spTree>
    <p:extLst>
      <p:ext uri="{BB962C8B-B14F-4D97-AF65-F5344CB8AC3E}">
        <p14:creationId xmlns:p14="http://schemas.microsoft.com/office/powerpoint/2010/main" val="1334552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5745" y="889843"/>
            <a:ext cx="10028768"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US" altLang="zh-TW" sz="5400" b="1" dirty="0">
                <a:solidFill>
                  <a:srgbClr val="FFC000"/>
                </a:solidFill>
                <a:latin typeface="Heiti SC Medium" pitchFamily="2" charset="-128"/>
                <a:ea typeface="Heiti SC Medium" pitchFamily="2" charset="-128"/>
              </a:rPr>
              <a:t>1.</a:t>
            </a:r>
            <a:r>
              <a:rPr kumimoji="1" lang="zh-TW" altLang="en-US" sz="5400" b="1" dirty="0">
                <a:solidFill>
                  <a:srgbClr val="FFC000"/>
                </a:solidFill>
                <a:latin typeface="Heiti SC Medium" pitchFamily="2" charset="-128"/>
                <a:ea typeface="Heiti SC Medium" pitchFamily="2" charset="-128"/>
              </a:rPr>
              <a:t>谁能抵挡我们呢</a:t>
            </a:r>
            <a:r>
              <a:rPr kumimoji="1" lang="en-US" altLang="zh-TW" sz="5400" b="1" dirty="0">
                <a:solidFill>
                  <a:srgbClr val="FFC000"/>
                </a:solidFill>
                <a:latin typeface="Heiti SC Medium" pitchFamily="2" charset="-128"/>
                <a:ea typeface="Heiti SC Medium" pitchFamily="2" charset="-128"/>
              </a:rPr>
              <a:t>? </a:t>
            </a:r>
          </a:p>
          <a:p>
            <a:pPr algn="ctr"/>
            <a:r>
              <a:rPr kumimoji="1" lang="en-US" altLang="zh-TW" sz="5400" b="1" dirty="0">
                <a:latin typeface="Arial" panose="020B0604020202020204" pitchFamily="34" charset="0"/>
                <a:ea typeface="Heiti SC Medium" pitchFamily="2" charset="-128"/>
                <a:cs typeface="Arial" panose="020B0604020202020204" pitchFamily="34" charset="0"/>
              </a:rPr>
              <a:t>Who can be against us?</a:t>
            </a:r>
          </a:p>
          <a:p>
            <a:pPr algn="ctr"/>
            <a:r>
              <a:rPr kumimoji="1" lang="en-US" altLang="zh-TW" sz="5400" b="1" dirty="0">
                <a:solidFill>
                  <a:srgbClr val="FFC000"/>
                </a:solidFill>
                <a:latin typeface="Heiti SC Medium" pitchFamily="2" charset="-128"/>
                <a:ea typeface="Heiti SC Medium" pitchFamily="2" charset="-128"/>
              </a:rPr>
              <a:t>2.</a:t>
            </a:r>
            <a:r>
              <a:rPr kumimoji="1" lang="zh-TW" altLang="en-US" sz="5400" b="1" dirty="0">
                <a:solidFill>
                  <a:srgbClr val="FFC000"/>
                </a:solidFill>
                <a:latin typeface="Heiti SC Medium" pitchFamily="2" charset="-128"/>
                <a:ea typeface="Heiti SC Medium" pitchFamily="2" charset="-128"/>
              </a:rPr>
              <a:t>谁能控告神所拣选的人呢</a:t>
            </a:r>
            <a:r>
              <a:rPr kumimoji="1" lang="en-US" altLang="zh-TW" sz="5400" b="1" dirty="0">
                <a:solidFill>
                  <a:srgbClr val="FFC000"/>
                </a:solidFill>
                <a:latin typeface="Heiti SC Medium" pitchFamily="2" charset="-128"/>
                <a:ea typeface="Heiti SC Medium" pitchFamily="2" charset="-128"/>
              </a:rPr>
              <a:t>?</a:t>
            </a:r>
          </a:p>
          <a:p>
            <a:pPr algn="ctr"/>
            <a:r>
              <a:rPr kumimoji="1" lang="en-US" altLang="zh-TW" sz="5400" b="1" dirty="0">
                <a:latin typeface="Arial" panose="020B0604020202020204" pitchFamily="34" charset="0"/>
                <a:ea typeface="Heiti SC Medium" pitchFamily="2" charset="-128"/>
                <a:cs typeface="Arial" panose="020B0604020202020204" pitchFamily="34" charset="0"/>
              </a:rPr>
              <a:t>Who will accuse God's elect?</a:t>
            </a:r>
          </a:p>
          <a:p>
            <a:pPr algn="ctr"/>
            <a:r>
              <a:rPr kumimoji="1" lang="en-US" altLang="zh-TW" sz="5400" b="1" dirty="0">
                <a:solidFill>
                  <a:srgbClr val="FFC000"/>
                </a:solidFill>
                <a:latin typeface="Heiti SC Medium" pitchFamily="2" charset="-128"/>
                <a:ea typeface="Heiti SC Medium" pitchFamily="2" charset="-128"/>
              </a:rPr>
              <a:t>3.</a:t>
            </a:r>
            <a:r>
              <a:rPr kumimoji="1" lang="zh-TW" altLang="en-US" sz="5400" b="1" dirty="0">
                <a:solidFill>
                  <a:srgbClr val="FFC000"/>
                </a:solidFill>
                <a:latin typeface="Heiti SC Medium" pitchFamily="2" charset="-128"/>
                <a:ea typeface="Heiti SC Medium" pitchFamily="2" charset="-128"/>
              </a:rPr>
              <a:t>谁能定我们的罪呢</a:t>
            </a:r>
            <a:r>
              <a:rPr kumimoji="1" lang="en-US" altLang="zh-TW" sz="5400" b="1" dirty="0">
                <a:solidFill>
                  <a:srgbClr val="FFC000"/>
                </a:solidFill>
                <a:latin typeface="Heiti SC Medium" pitchFamily="2" charset="-128"/>
                <a:ea typeface="Heiti SC Medium" pitchFamily="2" charset="-128"/>
              </a:rPr>
              <a:t>?</a:t>
            </a:r>
          </a:p>
          <a:p>
            <a:pPr algn="ctr"/>
            <a:r>
              <a:rPr kumimoji="1" lang="en-US" altLang="zh-TW" sz="5400" b="1" dirty="0">
                <a:latin typeface="Arial" panose="020B0604020202020204" pitchFamily="34" charset="0"/>
                <a:ea typeface="Heiti SC Medium" pitchFamily="2" charset="-128"/>
                <a:cs typeface="Arial" panose="020B0604020202020204" pitchFamily="34" charset="0"/>
              </a:rPr>
              <a:t>Who is to condemn?</a:t>
            </a:r>
          </a:p>
        </p:txBody>
      </p:sp>
    </p:spTree>
    <p:extLst>
      <p:ext uri="{BB962C8B-B14F-4D97-AF65-F5344CB8AC3E}">
        <p14:creationId xmlns:p14="http://schemas.microsoft.com/office/powerpoint/2010/main" val="3214668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327212" y="2298613"/>
            <a:ext cx="11537576" cy="212474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50000"/>
              </a:lnSpc>
            </a:pPr>
            <a:r>
              <a:rPr kumimoji="1" lang="zh-TW" altLang="en-US" sz="6000" b="1" dirty="0">
                <a:solidFill>
                  <a:srgbClr val="FFC000"/>
                </a:solidFill>
                <a:latin typeface="Heiti SC Medium" pitchFamily="2" charset="-128"/>
                <a:ea typeface="Heiti SC Medium" pitchFamily="2" charset="-128"/>
              </a:rPr>
              <a:t>预知</a:t>
            </a:r>
            <a:r>
              <a:rPr kumimoji="1" lang="en-US" altLang="zh-TW" sz="6000" b="1" dirty="0">
                <a:solidFill>
                  <a:srgbClr val="FFC000"/>
                </a:solidFill>
                <a:latin typeface="Heiti SC Medium" pitchFamily="2" charset="-128"/>
                <a:ea typeface="Heiti SC Medium" pitchFamily="2" charset="-128"/>
              </a:rPr>
              <a:t> - </a:t>
            </a:r>
            <a:r>
              <a:rPr kumimoji="1" lang="zh-TW" altLang="en-US" sz="6000" b="1" dirty="0">
                <a:solidFill>
                  <a:srgbClr val="FFC000"/>
                </a:solidFill>
                <a:latin typeface="Heiti SC Medium" pitchFamily="2" charset="-128"/>
                <a:ea typeface="Heiti SC Medium" pitchFamily="2" charset="-128"/>
              </a:rPr>
              <a:t>预订</a:t>
            </a:r>
            <a:r>
              <a:rPr kumimoji="1" lang="en-US" altLang="zh-TW" sz="6000" b="1" dirty="0">
                <a:solidFill>
                  <a:srgbClr val="FFC000"/>
                </a:solidFill>
                <a:latin typeface="Heiti SC Medium" pitchFamily="2" charset="-128"/>
                <a:ea typeface="Heiti SC Medium" pitchFamily="2" charset="-128"/>
              </a:rPr>
              <a:t>-  </a:t>
            </a:r>
            <a:r>
              <a:rPr kumimoji="1" lang="zh-TW" altLang="en-US" sz="6000" b="1" dirty="0">
                <a:solidFill>
                  <a:srgbClr val="FFC000"/>
                </a:solidFill>
                <a:latin typeface="Heiti SC Medium" pitchFamily="2" charset="-128"/>
                <a:ea typeface="Heiti SC Medium" pitchFamily="2" charset="-128"/>
              </a:rPr>
              <a:t>呼召</a:t>
            </a:r>
            <a:r>
              <a:rPr kumimoji="1" lang="en-US" altLang="zh-TW" sz="6000" b="1" dirty="0">
                <a:solidFill>
                  <a:srgbClr val="FFC000"/>
                </a:solidFill>
                <a:latin typeface="Heiti SC Medium" pitchFamily="2" charset="-128"/>
                <a:ea typeface="Heiti SC Medium" pitchFamily="2" charset="-128"/>
              </a:rPr>
              <a:t> - </a:t>
            </a:r>
            <a:r>
              <a:rPr kumimoji="1" lang="zh-TW" altLang="en-US" sz="6000" b="1" dirty="0">
                <a:solidFill>
                  <a:srgbClr val="FFC000"/>
                </a:solidFill>
                <a:latin typeface="Heiti SC Medium" pitchFamily="2" charset="-128"/>
                <a:ea typeface="Heiti SC Medium" pitchFamily="2" charset="-128"/>
              </a:rPr>
              <a:t>成义</a:t>
            </a:r>
            <a:r>
              <a:rPr kumimoji="1" lang="en-US" altLang="zh-TW" sz="6000" b="1" dirty="0">
                <a:solidFill>
                  <a:srgbClr val="FFC000"/>
                </a:solidFill>
                <a:latin typeface="Heiti SC Medium" pitchFamily="2" charset="-128"/>
                <a:ea typeface="Heiti SC Medium" pitchFamily="2" charset="-128"/>
              </a:rPr>
              <a:t> - </a:t>
            </a:r>
            <a:r>
              <a:rPr kumimoji="1" lang="zh-TW" altLang="en-US" sz="6000" b="1" dirty="0">
                <a:solidFill>
                  <a:srgbClr val="FFC000"/>
                </a:solidFill>
                <a:latin typeface="Heiti SC Medium" pitchFamily="2" charset="-128"/>
                <a:ea typeface="Heiti SC Medium" pitchFamily="2" charset="-128"/>
              </a:rPr>
              <a:t>得荣</a:t>
            </a:r>
            <a:endParaRPr kumimoji="1" lang="en-US" altLang="zh-TW" sz="6000" b="1" dirty="0">
              <a:solidFill>
                <a:srgbClr val="FFC000"/>
              </a:solidFill>
              <a:latin typeface="Heiti SC Medium" pitchFamily="2" charset="-128"/>
              <a:ea typeface="Heiti SC Medium" pitchFamily="2" charset="-128"/>
            </a:endParaRPr>
          </a:p>
          <a:p>
            <a:pPr algn="ctr">
              <a:lnSpc>
                <a:spcPct val="150000"/>
              </a:lnSpc>
            </a:pPr>
            <a:r>
              <a:rPr kumimoji="1" lang="en" altLang="zh-TW" sz="3200" b="1" dirty="0">
                <a:latin typeface="Arial" panose="020B0604020202020204" pitchFamily="34" charset="0"/>
                <a:ea typeface="Heiti SC Medium" pitchFamily="2" charset="-128"/>
                <a:cs typeface="Arial" panose="020B0604020202020204" pitchFamily="34" charset="0"/>
              </a:rPr>
              <a:t>Foreknew - Predestined - Called - Justified - Glorified </a:t>
            </a:r>
            <a:endParaRPr kumimoji="1" lang="zh-TW" altLang="en-US" sz="3200" b="1" dirty="0">
              <a:latin typeface="Arial" panose="020B0604020202020204" pitchFamily="34" charset="0"/>
              <a:ea typeface="Heiti SC Medium" pitchFamily="2" charset="-128"/>
              <a:cs typeface="Arial" panose="020B0604020202020204" pitchFamily="34" charset="0"/>
            </a:endParaRPr>
          </a:p>
        </p:txBody>
      </p:sp>
    </p:spTree>
    <p:extLst>
      <p:ext uri="{BB962C8B-B14F-4D97-AF65-F5344CB8AC3E}">
        <p14:creationId xmlns:p14="http://schemas.microsoft.com/office/powerpoint/2010/main" val="1084529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94631" y="1059972"/>
            <a:ext cx="10028768" cy="424731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罗马书 </a:t>
            </a:r>
            <a:r>
              <a:rPr kumimoji="1" lang="en-US" altLang="zh-TW" sz="5400" b="1" dirty="0">
                <a:latin typeface="Heiti SC Medium" pitchFamily="2" charset="-128"/>
                <a:ea typeface="Heiti SC Medium" pitchFamily="2" charset="-128"/>
              </a:rPr>
              <a:t>8:32</a:t>
            </a:r>
          </a:p>
          <a:p>
            <a:r>
              <a:rPr kumimoji="1" lang="en-US" altLang="zh-TW" sz="5400" b="1" dirty="0">
                <a:solidFill>
                  <a:srgbClr val="FFC000"/>
                </a:solidFill>
                <a:latin typeface="Heiti SC Medium" pitchFamily="2" charset="-128"/>
                <a:ea typeface="Heiti SC Medium" pitchFamily="2" charset="-128"/>
              </a:rPr>
              <a:t>32 </a:t>
            </a:r>
            <a:r>
              <a:rPr kumimoji="1" lang="zh-TW" altLang="en-US" sz="5400" b="1" dirty="0">
                <a:solidFill>
                  <a:srgbClr val="FFC000"/>
                </a:solidFill>
                <a:latin typeface="Heiti SC Medium" pitchFamily="2" charset="-128"/>
                <a:ea typeface="Heiti SC Medium" pitchFamily="2" charset="-128"/>
              </a:rPr>
              <a:t>神 既 不 爱 惜 自 己 的 儿 子 ， 为 我 们 众 人 舍 了 ， 岂 不 也 把 万 物 和 他 一 同 白 白 的 赐 给 我 们 麽 ？</a:t>
            </a:r>
          </a:p>
        </p:txBody>
      </p:sp>
    </p:spTree>
    <p:extLst>
      <p:ext uri="{BB962C8B-B14F-4D97-AF65-F5344CB8AC3E}">
        <p14:creationId xmlns:p14="http://schemas.microsoft.com/office/powerpoint/2010/main" val="69046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87871" y="577222"/>
            <a:ext cx="10065845"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Arial" panose="020B0604020202020204" pitchFamily="34" charset="0"/>
                <a:ea typeface="Heiti SC Medium" pitchFamily="2" charset="-128"/>
                <a:cs typeface="Arial" panose="020B0604020202020204" pitchFamily="34" charset="0"/>
              </a:rPr>
              <a:t>Romans </a:t>
            </a:r>
            <a:r>
              <a:rPr kumimoji="1" lang="en-US" altLang="zh-TW" sz="5400" b="1" dirty="0">
                <a:latin typeface="Arial" panose="020B0604020202020204" pitchFamily="34" charset="0"/>
                <a:ea typeface="Heiti SC Medium" pitchFamily="2" charset="-128"/>
                <a:cs typeface="Arial" panose="020B0604020202020204" pitchFamily="34" charset="0"/>
              </a:rPr>
              <a:t>8:32</a:t>
            </a:r>
          </a:p>
          <a:p>
            <a:r>
              <a:rPr kumimoji="1" lang="en-US" altLang="zh-TW" sz="5400" b="1" dirty="0">
                <a:latin typeface="Arial" panose="020B0604020202020204" pitchFamily="34" charset="0"/>
                <a:ea typeface="STKaiti" panose="02010600040101010101" pitchFamily="2" charset="-122"/>
                <a:cs typeface="Arial" panose="020B0604020202020204" pitchFamily="34" charset="0"/>
              </a:rPr>
              <a:t>32 The one who did not spare his own Son, but offered him as a sacrifice for all of us, surely will give us all things, along with his Son, won’t he? </a:t>
            </a:r>
          </a:p>
        </p:txBody>
      </p:sp>
    </p:spTree>
    <p:extLst>
      <p:ext uri="{BB962C8B-B14F-4D97-AF65-F5344CB8AC3E}">
        <p14:creationId xmlns:p14="http://schemas.microsoft.com/office/powerpoint/2010/main" val="269075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94631" y="1059972"/>
            <a:ext cx="10028768" cy="424731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約 翰 福 音 </a:t>
            </a:r>
            <a:r>
              <a:rPr kumimoji="1" lang="en-US" altLang="zh-TW" sz="5400" b="1" dirty="0">
                <a:latin typeface="Heiti SC Medium" pitchFamily="2" charset="-128"/>
                <a:ea typeface="Heiti SC Medium" pitchFamily="2" charset="-128"/>
              </a:rPr>
              <a:t>3:16</a:t>
            </a:r>
          </a:p>
          <a:p>
            <a:r>
              <a:rPr kumimoji="1" lang="en-US" altLang="zh-TW" sz="5400" b="1" dirty="0">
                <a:solidFill>
                  <a:srgbClr val="FFC000"/>
                </a:solidFill>
                <a:latin typeface="Heiti SC Medium" pitchFamily="2" charset="-128"/>
                <a:ea typeface="Heiti SC Medium" pitchFamily="2" charset="-128"/>
              </a:rPr>
              <a:t>16 </a:t>
            </a:r>
            <a:r>
              <a:rPr kumimoji="1" lang="zh-TW" altLang="en-US" sz="5400" b="1" dirty="0">
                <a:solidFill>
                  <a:srgbClr val="FFC000"/>
                </a:solidFill>
                <a:latin typeface="Heiti SC Medium" pitchFamily="2" charset="-128"/>
                <a:ea typeface="Heiti SC Medium" pitchFamily="2" charset="-128"/>
              </a:rPr>
              <a:t>「 神 爱 世 人 ， 甚 至 将 他 的 独 生 子 赐 给 他 们 ， 叫 一 切 信 他 的 ， 不 至 灭 亡 ， 反 得 永 生 。</a:t>
            </a:r>
          </a:p>
        </p:txBody>
      </p:sp>
    </p:spTree>
    <p:extLst>
      <p:ext uri="{BB962C8B-B14F-4D97-AF65-F5344CB8AC3E}">
        <p14:creationId xmlns:p14="http://schemas.microsoft.com/office/powerpoint/2010/main" val="282556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87871" y="577222"/>
            <a:ext cx="10065845" cy="59093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Arial" panose="020B0604020202020204" pitchFamily="34" charset="0"/>
                <a:ea typeface="Heiti SC Medium" pitchFamily="2" charset="-128"/>
                <a:cs typeface="Arial" panose="020B0604020202020204" pitchFamily="34" charset="0"/>
              </a:rPr>
              <a:t>John 3:16</a:t>
            </a:r>
          </a:p>
          <a:p>
            <a:r>
              <a:rPr kumimoji="1" lang="en-US" altLang="zh-TW" sz="5400" b="1" dirty="0">
                <a:latin typeface="Arial" panose="020B0604020202020204" pitchFamily="34" charset="0"/>
                <a:ea typeface="STKaiti" panose="02010600040101010101" pitchFamily="2" charset="-122"/>
                <a:cs typeface="Arial" panose="020B0604020202020204" pitchFamily="34" charset="0"/>
              </a:rPr>
              <a:t>16 “For this is how God loved the world: He gave his uniquely existing Son so that everyone who believes in him would not be lost but have eternal life.</a:t>
            </a:r>
          </a:p>
        </p:txBody>
      </p:sp>
    </p:spTree>
    <p:extLst>
      <p:ext uri="{BB962C8B-B14F-4D97-AF65-F5344CB8AC3E}">
        <p14:creationId xmlns:p14="http://schemas.microsoft.com/office/powerpoint/2010/main" val="3412765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桌 的圖片&#10;&#10;自動產生的描述">
            <a:extLst>
              <a:ext uri="{FF2B5EF4-FFF2-40B4-BE49-F238E27FC236}">
                <a16:creationId xmlns:a16="http://schemas.microsoft.com/office/drawing/2014/main" id="{4E1CC282-1945-234D-B913-ADD713071926}"/>
              </a:ext>
            </a:extLst>
          </p:cNvPr>
          <p:cNvPicPr>
            <a:picLocks noChangeAspect="1"/>
          </p:cNvPicPr>
          <p:nvPr/>
        </p:nvPicPr>
        <p:blipFill>
          <a:blip r:embed="rId2"/>
          <a:stretch>
            <a:fillRect/>
          </a:stretch>
        </p:blipFill>
        <p:spPr>
          <a:xfrm>
            <a:off x="431044" y="393700"/>
            <a:ext cx="11171863" cy="5969000"/>
          </a:xfrm>
          <a:prstGeom prst="rect">
            <a:avLst/>
          </a:prstGeom>
        </p:spPr>
      </p:pic>
    </p:spTree>
    <p:extLst>
      <p:ext uri="{BB962C8B-B14F-4D97-AF65-F5344CB8AC3E}">
        <p14:creationId xmlns:p14="http://schemas.microsoft.com/office/powerpoint/2010/main" val="92629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1121617"/>
            <a:ext cx="10028768" cy="424731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罗马书 </a:t>
            </a:r>
            <a:r>
              <a:rPr kumimoji="1" lang="en-US" altLang="zh-TW" sz="5400" b="1" dirty="0">
                <a:latin typeface="Heiti SC Medium" pitchFamily="2" charset="-128"/>
                <a:ea typeface="Heiti SC Medium" pitchFamily="2" charset="-128"/>
              </a:rPr>
              <a:t>8:29-30</a:t>
            </a:r>
          </a:p>
          <a:p>
            <a:r>
              <a:rPr kumimoji="1" lang="en-US" altLang="zh-TW" sz="5400" b="1" dirty="0">
                <a:solidFill>
                  <a:srgbClr val="FFC000"/>
                </a:solidFill>
                <a:latin typeface="Heiti SC Medium" pitchFamily="2" charset="-128"/>
                <a:ea typeface="Heiti SC Medium" pitchFamily="2" charset="-128"/>
              </a:rPr>
              <a:t>29 </a:t>
            </a:r>
            <a:r>
              <a:rPr kumimoji="1" lang="zh-TW" altLang="en-US" sz="5400" b="1" dirty="0">
                <a:solidFill>
                  <a:srgbClr val="FFC000"/>
                </a:solidFill>
                <a:latin typeface="Heiti SC Medium" pitchFamily="2" charset="-128"/>
                <a:ea typeface="Heiti SC Medium" pitchFamily="2" charset="-128"/>
              </a:rPr>
              <a:t>因 为 他 </a:t>
            </a:r>
            <a:r>
              <a:rPr kumimoji="1" lang="zh-TW" altLang="en-US" sz="5400" b="1" dirty="0">
                <a:solidFill>
                  <a:srgbClr val="FF0000"/>
                </a:solidFill>
                <a:latin typeface="Heiti SC Medium" pitchFamily="2" charset="-128"/>
                <a:ea typeface="Heiti SC Medium" pitchFamily="2" charset="-128"/>
              </a:rPr>
              <a:t>预 先</a:t>
            </a:r>
            <a:r>
              <a:rPr kumimoji="1" lang="zh-TW" altLang="en-US" sz="5400" b="1" dirty="0">
                <a:solidFill>
                  <a:srgbClr val="FFC000"/>
                </a:solidFill>
                <a:latin typeface="Heiti SC Medium" pitchFamily="2" charset="-128"/>
                <a:ea typeface="Heiti SC Medium" pitchFamily="2" charset="-128"/>
              </a:rPr>
              <a:t> 所 知 道 的 人 ， 就 </a:t>
            </a:r>
            <a:r>
              <a:rPr kumimoji="1" lang="zh-TW" altLang="en-US" sz="5400" b="1" dirty="0">
                <a:solidFill>
                  <a:srgbClr val="FF0000"/>
                </a:solidFill>
                <a:latin typeface="Heiti SC Medium" pitchFamily="2" charset="-128"/>
                <a:ea typeface="Heiti SC Medium" pitchFamily="2" charset="-128"/>
              </a:rPr>
              <a:t>预 先</a:t>
            </a:r>
            <a:r>
              <a:rPr kumimoji="1" lang="zh-TW" altLang="en-US" sz="5400" b="1" dirty="0">
                <a:solidFill>
                  <a:srgbClr val="FFC000"/>
                </a:solidFill>
                <a:latin typeface="Heiti SC Medium" pitchFamily="2" charset="-128"/>
                <a:ea typeface="Heiti SC Medium" pitchFamily="2" charset="-128"/>
              </a:rPr>
              <a:t> 定 下 效 法 他 儿 子 的 模 样 ， 使 他 儿 子 在 许 多 弟 兄 中 作 长 子 。</a:t>
            </a:r>
          </a:p>
        </p:txBody>
      </p:sp>
    </p:spTree>
    <p:extLst>
      <p:ext uri="{BB962C8B-B14F-4D97-AF65-F5344CB8AC3E}">
        <p14:creationId xmlns:p14="http://schemas.microsoft.com/office/powerpoint/2010/main" val="2780846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3E634DC-4F49-ED4B-A626-2CC8D7DFE6FF}"/>
              </a:ext>
            </a:extLst>
          </p:cNvPr>
          <p:cNvPicPr>
            <a:picLocks noChangeAspect="1"/>
          </p:cNvPicPr>
          <p:nvPr/>
        </p:nvPicPr>
        <p:blipFill>
          <a:blip r:embed="rId2"/>
          <a:stretch>
            <a:fillRect/>
          </a:stretch>
        </p:blipFill>
        <p:spPr>
          <a:xfrm>
            <a:off x="468913" y="457200"/>
            <a:ext cx="11189687" cy="5956299"/>
          </a:xfrm>
          <a:prstGeom prst="rect">
            <a:avLst/>
          </a:prstGeom>
        </p:spPr>
      </p:pic>
    </p:spTree>
    <p:extLst>
      <p:ext uri="{BB962C8B-B14F-4D97-AF65-F5344CB8AC3E}">
        <p14:creationId xmlns:p14="http://schemas.microsoft.com/office/powerpoint/2010/main" val="2111389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9CAC636-C8F2-5445-8675-2651CFC1246E}"/>
              </a:ext>
            </a:extLst>
          </p:cNvPr>
          <p:cNvPicPr>
            <a:picLocks noChangeAspect="1"/>
          </p:cNvPicPr>
          <p:nvPr/>
        </p:nvPicPr>
        <p:blipFill>
          <a:blip r:embed="rId2"/>
          <a:stretch>
            <a:fillRect/>
          </a:stretch>
        </p:blipFill>
        <p:spPr>
          <a:xfrm>
            <a:off x="377371" y="444500"/>
            <a:ext cx="11238694" cy="5930900"/>
          </a:xfrm>
          <a:prstGeom prst="rect">
            <a:avLst/>
          </a:prstGeom>
        </p:spPr>
      </p:pic>
    </p:spTree>
    <p:extLst>
      <p:ext uri="{BB962C8B-B14F-4D97-AF65-F5344CB8AC3E}">
        <p14:creationId xmlns:p14="http://schemas.microsoft.com/office/powerpoint/2010/main" val="1534841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58131" y="474345"/>
            <a:ext cx="10028768" cy="59093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罗马书</a:t>
            </a:r>
            <a:r>
              <a:rPr kumimoji="1" lang="en-US" altLang="zh-TW" sz="5400" b="1" dirty="0">
                <a:latin typeface="Heiti SC Medium" pitchFamily="2" charset="-128"/>
                <a:ea typeface="Heiti SC Medium" pitchFamily="2" charset="-128"/>
              </a:rPr>
              <a:t> </a:t>
            </a:r>
            <a:r>
              <a:rPr kumimoji="1" lang="en" altLang="zh-TW" sz="5400" b="1" dirty="0">
                <a:latin typeface="Heiti SC Medium" pitchFamily="2" charset="-128"/>
                <a:ea typeface="Heiti SC Medium" pitchFamily="2" charset="-128"/>
              </a:rPr>
              <a:t>Romans</a:t>
            </a:r>
            <a:r>
              <a:rPr kumimoji="1" lang="zh-TW" altLang="en-US" sz="5400" b="1" dirty="0">
                <a:latin typeface="Heiti SC Medium" pitchFamily="2" charset="-128"/>
                <a:ea typeface="Heiti SC Medium" pitchFamily="2" charset="-128"/>
              </a:rPr>
              <a:t> </a:t>
            </a:r>
            <a:r>
              <a:rPr kumimoji="1" lang="en-US" altLang="zh-TW" sz="5400" b="1" dirty="0">
                <a:latin typeface="Heiti SC Medium" pitchFamily="2" charset="-128"/>
                <a:ea typeface="Heiti SC Medium" pitchFamily="2" charset="-128"/>
              </a:rPr>
              <a:t>8:33</a:t>
            </a:r>
          </a:p>
          <a:p>
            <a:r>
              <a:rPr kumimoji="1" lang="en-US" altLang="zh-TW" sz="5400" b="1" dirty="0">
                <a:solidFill>
                  <a:srgbClr val="FFC000"/>
                </a:solidFill>
                <a:latin typeface="Heiti SC Medium" pitchFamily="2" charset="-128"/>
                <a:ea typeface="Heiti SC Medium" pitchFamily="2" charset="-128"/>
              </a:rPr>
              <a:t>33 </a:t>
            </a:r>
            <a:r>
              <a:rPr kumimoji="1" lang="zh-TW" altLang="en-US" sz="5400" b="1" dirty="0">
                <a:solidFill>
                  <a:srgbClr val="FFC000"/>
                </a:solidFill>
                <a:latin typeface="Heiti SC Medium" pitchFamily="2" charset="-128"/>
                <a:ea typeface="Heiti SC Medium" pitchFamily="2" charset="-128"/>
              </a:rPr>
              <a:t>谁 能 控 告 神 所 拣 选 的 人 呢 ？ 有 神 称 他 们 为 义 了 （ 或 作 ： 是 称 他 们 为 义 的 神 麽 ）</a:t>
            </a:r>
            <a:endParaRPr kumimoji="1" lang="en-US" altLang="zh-TW" sz="5400" b="1" dirty="0">
              <a:solidFill>
                <a:srgbClr val="FFC000"/>
              </a:solidFill>
              <a:latin typeface="Heiti SC Medium" pitchFamily="2" charset="-128"/>
              <a:ea typeface="Heiti SC Medium" pitchFamily="2" charset="-128"/>
            </a:endParaRPr>
          </a:p>
          <a:p>
            <a:r>
              <a:rPr kumimoji="1" lang="en" altLang="zh-TW" sz="5400" b="1" dirty="0">
                <a:latin typeface="Heiti SC Medium" pitchFamily="2" charset="-128"/>
                <a:ea typeface="Heiti SC Medium" pitchFamily="2" charset="-128"/>
              </a:rPr>
              <a:t>33 Who will accuse God’s elect? It is God who justifies!</a:t>
            </a:r>
            <a:endParaRPr kumimoji="1" lang="zh-TW" altLang="en-US" sz="5400" b="1" dirty="0">
              <a:latin typeface="Heiti SC Medium" pitchFamily="2" charset="-128"/>
              <a:ea typeface="Heiti SC Medium" pitchFamily="2" charset="-128"/>
            </a:endParaRPr>
          </a:p>
        </p:txBody>
      </p:sp>
    </p:spTree>
    <p:extLst>
      <p:ext uri="{BB962C8B-B14F-4D97-AF65-F5344CB8AC3E}">
        <p14:creationId xmlns:p14="http://schemas.microsoft.com/office/powerpoint/2010/main" val="3369021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81931" y="382012"/>
            <a:ext cx="10028768" cy="609397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罗马书</a:t>
            </a:r>
            <a:r>
              <a:rPr kumimoji="1" lang="en-US" altLang="zh-TW" sz="5400" b="1" dirty="0">
                <a:latin typeface="Heiti SC Medium" pitchFamily="2" charset="-128"/>
                <a:ea typeface="Heiti SC Medium" pitchFamily="2" charset="-128"/>
              </a:rPr>
              <a:t> 8:34</a:t>
            </a:r>
          </a:p>
          <a:p>
            <a:r>
              <a:rPr kumimoji="1" lang="en-US" altLang="zh-TW" sz="4800" b="1" dirty="0">
                <a:solidFill>
                  <a:srgbClr val="FFC000"/>
                </a:solidFill>
                <a:latin typeface="Heiti SC Medium" pitchFamily="2" charset="-128"/>
                <a:ea typeface="Heiti SC Medium" pitchFamily="2" charset="-128"/>
              </a:rPr>
              <a:t>34 </a:t>
            </a:r>
            <a:r>
              <a:rPr kumimoji="1" lang="zh-TW" altLang="en-US" sz="4800" b="1" dirty="0">
                <a:solidFill>
                  <a:srgbClr val="FFC000"/>
                </a:solidFill>
                <a:latin typeface="Heiti SC Medium" pitchFamily="2" charset="-128"/>
                <a:ea typeface="Heiti SC Medium" pitchFamily="2" charset="-128"/>
              </a:rPr>
              <a:t>谁 能 定 他 们 的 罪 呢 ？ 有 基 督 耶 稣 已 经 死 了 ， 而 且 从 死 里 复 活 ， 现 今 在 神 的 右 边 ， 也 替 我 们 祈 求 （ 有 基 督 </a:t>
            </a:r>
            <a:r>
              <a:rPr kumimoji="1" lang="en-US" altLang="zh-TW" sz="4800" b="1" dirty="0">
                <a:solidFill>
                  <a:srgbClr val="FFC000"/>
                </a:solidFill>
                <a:latin typeface="Heiti SC Medium" pitchFamily="2" charset="-128"/>
                <a:ea typeface="Heiti SC Medium" pitchFamily="2" charset="-128"/>
              </a:rPr>
              <a:t>. . . . </a:t>
            </a:r>
            <a:r>
              <a:rPr kumimoji="1" lang="zh-TW" altLang="en-US" sz="4800" b="1" dirty="0">
                <a:solidFill>
                  <a:srgbClr val="FFC000"/>
                </a:solidFill>
                <a:latin typeface="Heiti SC Medium" pitchFamily="2" charset="-128"/>
                <a:ea typeface="Heiti SC Medium" pitchFamily="2" charset="-128"/>
              </a:rPr>
              <a:t>或 作 是 已 经 死 了 ， 而 且 从 死 里 复 活 ， 现 今 在 神 的 右 边 ， 也 替 我 们 祈 求 的 基 督 耶 稣 麽 ）</a:t>
            </a:r>
            <a:endParaRPr kumimoji="1" lang="en-US" altLang="zh-TW" sz="4800" b="1" dirty="0">
              <a:solidFill>
                <a:srgbClr val="FFC000"/>
              </a:solidFill>
              <a:latin typeface="Heiti SC Medium" pitchFamily="2" charset="-128"/>
              <a:ea typeface="Heiti SC Medium" pitchFamily="2" charset="-128"/>
            </a:endParaRPr>
          </a:p>
        </p:txBody>
      </p:sp>
    </p:spTree>
    <p:extLst>
      <p:ext uri="{BB962C8B-B14F-4D97-AF65-F5344CB8AC3E}">
        <p14:creationId xmlns:p14="http://schemas.microsoft.com/office/powerpoint/2010/main" val="2743511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58131" y="474345"/>
            <a:ext cx="10028768" cy="535531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Heiti SC Medium" pitchFamily="2" charset="-128"/>
                <a:ea typeface="Heiti SC Medium" pitchFamily="2" charset="-128"/>
              </a:rPr>
              <a:t>Romans</a:t>
            </a:r>
            <a:r>
              <a:rPr kumimoji="1" lang="zh-TW" altLang="en-US" sz="5400" b="1" dirty="0">
                <a:latin typeface="Heiti SC Medium" pitchFamily="2" charset="-128"/>
                <a:ea typeface="Heiti SC Medium" pitchFamily="2" charset="-128"/>
              </a:rPr>
              <a:t> </a:t>
            </a:r>
            <a:r>
              <a:rPr kumimoji="1" lang="en-US" altLang="zh-TW" sz="5400" b="1" dirty="0">
                <a:latin typeface="Heiti SC Medium" pitchFamily="2" charset="-128"/>
                <a:ea typeface="Heiti SC Medium" pitchFamily="2" charset="-128"/>
              </a:rPr>
              <a:t>8:34</a:t>
            </a:r>
          </a:p>
          <a:p>
            <a:r>
              <a:rPr kumimoji="1" lang="en" altLang="zh-TW" sz="4800" b="1" dirty="0">
                <a:latin typeface="Heiti SC Medium" pitchFamily="2" charset="-128"/>
                <a:ea typeface="Heiti SC Medium" pitchFamily="2" charset="-128"/>
              </a:rPr>
              <a:t>34 Who is the one to condemn? It is the Messiah Jesus who is interceding on our behalf. He died, and more importantly, has been raised and is seated at the right hand of God.</a:t>
            </a:r>
            <a:endParaRPr kumimoji="1" lang="zh-TW" altLang="en-US" sz="4800" b="1" dirty="0">
              <a:latin typeface="Heiti SC Medium" pitchFamily="2" charset="-128"/>
              <a:ea typeface="Heiti SC Medium" pitchFamily="2" charset="-128"/>
            </a:endParaRPr>
          </a:p>
        </p:txBody>
      </p:sp>
    </p:spTree>
    <p:extLst>
      <p:ext uri="{BB962C8B-B14F-4D97-AF65-F5344CB8AC3E}">
        <p14:creationId xmlns:p14="http://schemas.microsoft.com/office/powerpoint/2010/main" val="1188755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5431" y="791845"/>
            <a:ext cx="10028768"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罗马书</a:t>
            </a:r>
            <a:r>
              <a:rPr kumimoji="1" lang="en-US" altLang="zh-TW" sz="5400" b="1" dirty="0">
                <a:latin typeface="Heiti SC Medium" pitchFamily="2" charset="-128"/>
                <a:ea typeface="Heiti SC Medium" pitchFamily="2" charset="-128"/>
              </a:rPr>
              <a:t> </a:t>
            </a:r>
            <a:r>
              <a:rPr kumimoji="1" lang="en" altLang="zh-TW" sz="5400" b="1" dirty="0">
                <a:latin typeface="Heiti SC Medium" pitchFamily="2" charset="-128"/>
                <a:ea typeface="Heiti SC Medium" pitchFamily="2" charset="-128"/>
              </a:rPr>
              <a:t>Romans</a:t>
            </a:r>
            <a:r>
              <a:rPr kumimoji="1" lang="zh-TW" altLang="en-US" sz="5400" b="1" dirty="0">
                <a:latin typeface="Heiti SC Medium" pitchFamily="2" charset="-128"/>
                <a:ea typeface="Heiti SC Medium" pitchFamily="2" charset="-128"/>
              </a:rPr>
              <a:t> </a:t>
            </a:r>
            <a:r>
              <a:rPr kumimoji="1" lang="en-US" altLang="zh-TW" sz="5400" b="1" dirty="0">
                <a:latin typeface="Heiti SC Medium" pitchFamily="2" charset="-128"/>
                <a:ea typeface="Heiti SC Medium" pitchFamily="2" charset="-128"/>
              </a:rPr>
              <a:t>8:35</a:t>
            </a:r>
          </a:p>
          <a:p>
            <a:r>
              <a:rPr kumimoji="1" lang="en-US" altLang="zh-TW" sz="5400" b="1" dirty="0">
                <a:solidFill>
                  <a:srgbClr val="FFC000"/>
                </a:solidFill>
                <a:latin typeface="Heiti SC Medium" pitchFamily="2" charset="-128"/>
                <a:ea typeface="Heiti SC Medium" pitchFamily="2" charset="-128"/>
              </a:rPr>
              <a:t>35 </a:t>
            </a:r>
            <a:r>
              <a:rPr kumimoji="1" lang="zh-TW" altLang="en-US" sz="5400" b="1" dirty="0">
                <a:solidFill>
                  <a:srgbClr val="FFC000"/>
                </a:solidFill>
                <a:latin typeface="Heiti SC Medium" pitchFamily="2" charset="-128"/>
                <a:ea typeface="Heiti SC Medium" pitchFamily="2" charset="-128"/>
              </a:rPr>
              <a:t>谁 能 使 我 们 与 基 督 的 爱 隔 绝 呢 ？ 难 道 是 患 难 麽 ？ 是 困 苦 麽 ？ 是 逼 迫 麽 ？ 是 饥 饿 麽 ？ 是 赤 身 露 体 麽 ？ 是 危 险 麽 ？ 是 刀 剑 麽 ？</a:t>
            </a:r>
            <a:endParaRPr kumimoji="1" lang="zh-TW" altLang="en-US" sz="5400" b="1" dirty="0">
              <a:latin typeface="Heiti SC Medium" pitchFamily="2" charset="-128"/>
              <a:ea typeface="Heiti SC Medium" pitchFamily="2" charset="-128"/>
            </a:endParaRPr>
          </a:p>
        </p:txBody>
      </p:sp>
    </p:spTree>
    <p:extLst>
      <p:ext uri="{BB962C8B-B14F-4D97-AF65-F5344CB8AC3E}">
        <p14:creationId xmlns:p14="http://schemas.microsoft.com/office/powerpoint/2010/main" val="300058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5431" y="791845"/>
            <a:ext cx="10028768"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Heiti SC Medium" pitchFamily="2" charset="-128"/>
                <a:ea typeface="Heiti SC Medium" pitchFamily="2" charset="-128"/>
              </a:rPr>
              <a:t>Romans</a:t>
            </a:r>
            <a:r>
              <a:rPr kumimoji="1" lang="zh-TW" altLang="en-US" sz="5400" b="1" dirty="0">
                <a:latin typeface="Heiti SC Medium" pitchFamily="2" charset="-128"/>
                <a:ea typeface="Heiti SC Medium" pitchFamily="2" charset="-128"/>
              </a:rPr>
              <a:t> </a:t>
            </a:r>
            <a:r>
              <a:rPr kumimoji="1" lang="en-US" altLang="zh-TW" sz="5400" b="1" dirty="0">
                <a:latin typeface="Heiti SC Medium" pitchFamily="2" charset="-128"/>
                <a:ea typeface="Heiti SC Medium" pitchFamily="2" charset="-128"/>
              </a:rPr>
              <a:t>8:35</a:t>
            </a:r>
          </a:p>
          <a:p>
            <a:r>
              <a:rPr kumimoji="1" lang="en-US" altLang="zh-TW" sz="5400" b="1" dirty="0">
                <a:latin typeface="Arial" panose="020B0604020202020204" pitchFamily="34" charset="0"/>
                <a:ea typeface="Heiti SC Medium" pitchFamily="2" charset="-128"/>
                <a:cs typeface="Arial" panose="020B0604020202020204" pitchFamily="34" charset="0"/>
              </a:rPr>
              <a:t>35 Who will separate us from the Messiah’s love? Can trouble, distress, persecution, hunger, nakedness, danger, or a violent death do this?</a:t>
            </a:r>
            <a:endParaRPr kumimoji="1" lang="zh-TW" altLang="en-US" sz="5400" b="1" dirty="0">
              <a:latin typeface="Arial" panose="020B0604020202020204" pitchFamily="34" charset="0"/>
              <a:ea typeface="Heiti SC Medium" pitchFamily="2" charset="-128"/>
              <a:cs typeface="Arial" panose="020B0604020202020204" pitchFamily="34" charset="0"/>
            </a:endParaRPr>
          </a:p>
        </p:txBody>
      </p:sp>
    </p:spTree>
    <p:extLst>
      <p:ext uri="{BB962C8B-B14F-4D97-AF65-F5344CB8AC3E}">
        <p14:creationId xmlns:p14="http://schemas.microsoft.com/office/powerpoint/2010/main" val="3260851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58131" y="474345"/>
            <a:ext cx="10028768" cy="59093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罗马书</a:t>
            </a:r>
            <a:r>
              <a:rPr kumimoji="1" lang="en-US" altLang="zh-TW" sz="5400" b="1" dirty="0">
                <a:latin typeface="Heiti SC Medium" pitchFamily="2" charset="-128"/>
                <a:ea typeface="Heiti SC Medium" pitchFamily="2" charset="-128"/>
              </a:rPr>
              <a:t> 8:36~37</a:t>
            </a:r>
          </a:p>
          <a:p>
            <a:r>
              <a:rPr kumimoji="1" lang="en-US" altLang="zh-TW" sz="5400" b="1" dirty="0">
                <a:solidFill>
                  <a:srgbClr val="FFC000"/>
                </a:solidFill>
                <a:latin typeface="Heiti SC Medium" pitchFamily="2" charset="-128"/>
                <a:ea typeface="Heiti SC Medium" pitchFamily="2" charset="-128"/>
              </a:rPr>
              <a:t>36 </a:t>
            </a:r>
            <a:r>
              <a:rPr kumimoji="1" lang="zh-TW" altLang="en-US" sz="5400" b="1" dirty="0">
                <a:solidFill>
                  <a:srgbClr val="FFC000"/>
                </a:solidFill>
                <a:latin typeface="Heiti SC Medium" pitchFamily="2" charset="-128"/>
                <a:ea typeface="Heiti SC Medium" pitchFamily="2" charset="-128"/>
              </a:rPr>
              <a:t>如 经 上 所 记 ： 我 们 为 你 的 缘 故 终 日 被 杀 ； 人 看 我 们 如 将 宰 的 羊 。</a:t>
            </a:r>
          </a:p>
          <a:p>
            <a:r>
              <a:rPr kumimoji="1" lang="en-US" altLang="zh-TW" sz="5400" b="1" dirty="0">
                <a:solidFill>
                  <a:srgbClr val="FFC000"/>
                </a:solidFill>
                <a:latin typeface="Heiti SC Medium" pitchFamily="2" charset="-128"/>
                <a:ea typeface="Heiti SC Medium" pitchFamily="2" charset="-128"/>
              </a:rPr>
              <a:t>37 </a:t>
            </a:r>
            <a:r>
              <a:rPr kumimoji="1" lang="zh-TW" altLang="en-US" sz="5400" b="1" dirty="0">
                <a:solidFill>
                  <a:srgbClr val="FFC000"/>
                </a:solidFill>
                <a:latin typeface="Heiti SC Medium" pitchFamily="2" charset="-128"/>
                <a:ea typeface="Heiti SC Medium" pitchFamily="2" charset="-128"/>
              </a:rPr>
              <a:t>然 而 ， 靠 着 爱 我 们 的 主 ， 在 这 一 切 的 事 上 已 经 得 胜 有 馀 了 。</a:t>
            </a:r>
            <a:endParaRPr kumimoji="1" lang="en-US" altLang="zh-TW" sz="5400" b="1" dirty="0">
              <a:solidFill>
                <a:srgbClr val="FFC000"/>
              </a:solidFill>
              <a:latin typeface="Heiti SC Medium" pitchFamily="2" charset="-128"/>
              <a:ea typeface="Heiti SC Medium" pitchFamily="2" charset="-128"/>
            </a:endParaRPr>
          </a:p>
        </p:txBody>
      </p:sp>
    </p:spTree>
    <p:extLst>
      <p:ext uri="{BB962C8B-B14F-4D97-AF65-F5344CB8AC3E}">
        <p14:creationId xmlns:p14="http://schemas.microsoft.com/office/powerpoint/2010/main" val="890453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5431" y="791845"/>
            <a:ext cx="10028768"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Arial" panose="020B0604020202020204" pitchFamily="34" charset="0"/>
                <a:ea typeface="Heiti SC Medium" pitchFamily="2" charset="-128"/>
                <a:cs typeface="Arial" panose="020B0604020202020204" pitchFamily="34" charset="0"/>
              </a:rPr>
              <a:t>Romans</a:t>
            </a:r>
            <a:r>
              <a:rPr kumimoji="1" lang="zh-TW" altLang="en-US" sz="5400" b="1" dirty="0">
                <a:latin typeface="Arial" panose="020B0604020202020204" pitchFamily="34" charset="0"/>
                <a:ea typeface="Heiti SC Medium" pitchFamily="2" charset="-128"/>
                <a:cs typeface="Arial" panose="020B0604020202020204" pitchFamily="34" charset="0"/>
              </a:rPr>
              <a:t> </a:t>
            </a:r>
            <a:r>
              <a:rPr kumimoji="1" lang="en-US" altLang="zh-TW" sz="5400" b="1" dirty="0">
                <a:latin typeface="Arial" panose="020B0604020202020204" pitchFamily="34" charset="0"/>
                <a:ea typeface="Heiti SC Medium" pitchFamily="2" charset="-128"/>
                <a:cs typeface="Arial" panose="020B0604020202020204" pitchFamily="34" charset="0"/>
              </a:rPr>
              <a:t>8:36~37</a:t>
            </a:r>
          </a:p>
          <a:p>
            <a:r>
              <a:rPr kumimoji="1" lang="en-US" altLang="zh-TW" sz="5400" b="1" dirty="0">
                <a:latin typeface="Arial" panose="020B0604020202020204" pitchFamily="34" charset="0"/>
                <a:ea typeface="Heiti SC Medium" pitchFamily="2" charset="-128"/>
                <a:cs typeface="Arial" panose="020B0604020202020204" pitchFamily="34" charset="0"/>
              </a:rPr>
              <a:t>36 As it is written,</a:t>
            </a:r>
          </a:p>
          <a:p>
            <a:r>
              <a:rPr kumimoji="1" lang="en-US" altLang="zh-TW" sz="5400" b="1" dirty="0">
                <a:latin typeface="Arial" panose="020B0604020202020204" pitchFamily="34" charset="0"/>
                <a:ea typeface="Heiti SC Medium" pitchFamily="2" charset="-128"/>
                <a:cs typeface="Arial" panose="020B0604020202020204" pitchFamily="34" charset="0"/>
              </a:rPr>
              <a:t>“For your sake we are being put to death all day long.</a:t>
            </a:r>
          </a:p>
          <a:p>
            <a:r>
              <a:rPr kumimoji="1" lang="en-US" altLang="zh-TW" sz="5400" b="1" dirty="0">
                <a:latin typeface="Arial" panose="020B0604020202020204" pitchFamily="34" charset="0"/>
                <a:ea typeface="Heiti SC Medium" pitchFamily="2" charset="-128"/>
                <a:cs typeface="Arial" panose="020B0604020202020204" pitchFamily="34" charset="0"/>
              </a:rPr>
              <a:t>    We are thought of as sheep headed for slaughter</a:t>
            </a:r>
            <a:endParaRPr kumimoji="1" lang="zh-TW" altLang="en-US" sz="5400" b="1" dirty="0">
              <a:latin typeface="Arial" panose="020B0604020202020204" pitchFamily="34" charset="0"/>
              <a:ea typeface="Heiti SC Medium" pitchFamily="2" charset="-128"/>
              <a:cs typeface="Arial" panose="020B0604020202020204" pitchFamily="34" charset="0"/>
            </a:endParaRPr>
          </a:p>
        </p:txBody>
      </p:sp>
    </p:spTree>
    <p:extLst>
      <p:ext uri="{BB962C8B-B14F-4D97-AF65-F5344CB8AC3E}">
        <p14:creationId xmlns:p14="http://schemas.microsoft.com/office/powerpoint/2010/main" val="1493473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5431" y="791845"/>
            <a:ext cx="10028768" cy="258532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5400" b="1" dirty="0">
                <a:latin typeface="Arial" panose="020B0604020202020204" pitchFamily="34" charset="0"/>
                <a:ea typeface="Heiti SC Medium" pitchFamily="2" charset="-128"/>
                <a:cs typeface="Arial" panose="020B0604020202020204" pitchFamily="34" charset="0"/>
              </a:rPr>
              <a:t>37 In all these things we are triumphantly victorious due to the one who loved us.</a:t>
            </a:r>
            <a:endParaRPr kumimoji="1" lang="zh-TW" altLang="en-US" sz="5400" b="1" dirty="0">
              <a:latin typeface="Arial" panose="020B0604020202020204" pitchFamily="34" charset="0"/>
              <a:ea typeface="Heiti SC Medium" pitchFamily="2" charset="-128"/>
              <a:cs typeface="Arial" panose="020B0604020202020204" pitchFamily="34" charset="0"/>
            </a:endParaRPr>
          </a:p>
        </p:txBody>
      </p:sp>
    </p:spTree>
    <p:extLst>
      <p:ext uri="{BB962C8B-B14F-4D97-AF65-F5344CB8AC3E}">
        <p14:creationId xmlns:p14="http://schemas.microsoft.com/office/powerpoint/2010/main" val="201218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1121617"/>
            <a:ext cx="10028768" cy="3416320"/>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5400" b="1" dirty="0">
                <a:solidFill>
                  <a:srgbClr val="FFC000"/>
                </a:solidFill>
                <a:latin typeface="Heiti SC Medium" pitchFamily="2" charset="-128"/>
                <a:ea typeface="Heiti SC Medium" pitchFamily="2" charset="-128"/>
              </a:rPr>
              <a:t>30 </a:t>
            </a:r>
            <a:r>
              <a:rPr kumimoji="1" lang="zh-TW" altLang="en-US" sz="5400" b="1" dirty="0">
                <a:solidFill>
                  <a:srgbClr val="FF0000"/>
                </a:solidFill>
                <a:latin typeface="Heiti SC Medium" pitchFamily="2" charset="-128"/>
                <a:ea typeface="Heiti SC Medium" pitchFamily="2" charset="-128"/>
              </a:rPr>
              <a:t>预 先</a:t>
            </a:r>
            <a:r>
              <a:rPr kumimoji="1" lang="zh-TW" altLang="en-US" sz="5400" b="1" dirty="0">
                <a:solidFill>
                  <a:srgbClr val="FFC000"/>
                </a:solidFill>
                <a:latin typeface="Heiti SC Medium" pitchFamily="2" charset="-128"/>
                <a:ea typeface="Heiti SC Medium" pitchFamily="2" charset="-128"/>
              </a:rPr>
              <a:t> 所 定 下 的 人 又 召 他 们 来 ； 所 召 来 的 人 又 称 他 们 为 义 ； 所 称 为 义 的 人 又 叫 他 们 得 荣 耀 。</a:t>
            </a:r>
          </a:p>
        </p:txBody>
      </p:sp>
    </p:spTree>
    <p:extLst>
      <p:ext uri="{BB962C8B-B14F-4D97-AF65-F5344CB8AC3E}">
        <p14:creationId xmlns:p14="http://schemas.microsoft.com/office/powerpoint/2010/main" val="2282782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02640" y="517803"/>
            <a:ext cx="10028768" cy="63401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US" altLang="zh-TW" sz="4800" b="1" dirty="0">
                <a:solidFill>
                  <a:srgbClr val="FFC000"/>
                </a:solidFill>
                <a:latin typeface="Heiti SC Medium" pitchFamily="2" charset="-128"/>
                <a:ea typeface="Heiti SC Medium" pitchFamily="2" charset="-128"/>
              </a:rPr>
              <a:t>1.</a:t>
            </a:r>
            <a:r>
              <a:rPr kumimoji="1" lang="zh-TW" altLang="en-US" sz="4800" b="1" dirty="0">
                <a:solidFill>
                  <a:srgbClr val="FFC000"/>
                </a:solidFill>
                <a:latin typeface="Heiti SC Medium" pitchFamily="2" charset="-128"/>
                <a:ea typeface="Heiti SC Medium" pitchFamily="2" charset="-128"/>
              </a:rPr>
              <a:t>谁能抵挡我们呢</a:t>
            </a:r>
            <a:r>
              <a:rPr kumimoji="1" lang="en-US" altLang="zh-TW" sz="4800" b="1" dirty="0">
                <a:solidFill>
                  <a:srgbClr val="FFC000"/>
                </a:solidFill>
                <a:latin typeface="Heiti SC Medium" pitchFamily="2" charset="-128"/>
                <a:ea typeface="Heiti SC Medium" pitchFamily="2" charset="-128"/>
              </a:rPr>
              <a:t>? </a:t>
            </a:r>
          </a:p>
          <a:p>
            <a:pPr algn="ctr"/>
            <a:r>
              <a:rPr kumimoji="1" lang="en-US" altLang="zh-TW" sz="4000" b="1" dirty="0">
                <a:latin typeface="Arial" panose="020B0604020202020204" pitchFamily="34" charset="0"/>
                <a:ea typeface="Heiti SC Medium" pitchFamily="2" charset="-128"/>
                <a:cs typeface="Arial" panose="020B0604020202020204" pitchFamily="34" charset="0"/>
              </a:rPr>
              <a:t>Who can be against us?</a:t>
            </a:r>
          </a:p>
          <a:p>
            <a:pPr algn="ctr"/>
            <a:r>
              <a:rPr kumimoji="1" lang="en-US" altLang="zh-TW" sz="4800" b="1" dirty="0">
                <a:solidFill>
                  <a:srgbClr val="FFC000"/>
                </a:solidFill>
                <a:latin typeface="Heiti SC Medium" pitchFamily="2" charset="-128"/>
                <a:ea typeface="Heiti SC Medium" pitchFamily="2" charset="-128"/>
              </a:rPr>
              <a:t>2.</a:t>
            </a:r>
            <a:r>
              <a:rPr kumimoji="1" lang="zh-TW" altLang="en-US" sz="4800" b="1" dirty="0">
                <a:solidFill>
                  <a:srgbClr val="FFC000"/>
                </a:solidFill>
                <a:latin typeface="Heiti SC Medium" pitchFamily="2" charset="-128"/>
                <a:ea typeface="Heiti SC Medium" pitchFamily="2" charset="-128"/>
              </a:rPr>
              <a:t>谁能控告神所拣选的人呢</a:t>
            </a:r>
            <a:r>
              <a:rPr kumimoji="1" lang="en-US" altLang="zh-TW" sz="4800" b="1" dirty="0">
                <a:solidFill>
                  <a:srgbClr val="FFC000"/>
                </a:solidFill>
                <a:latin typeface="Heiti SC Medium" pitchFamily="2" charset="-128"/>
                <a:ea typeface="Heiti SC Medium" pitchFamily="2" charset="-128"/>
              </a:rPr>
              <a:t>?</a:t>
            </a:r>
          </a:p>
          <a:p>
            <a:pPr algn="ctr"/>
            <a:r>
              <a:rPr kumimoji="1" lang="en-US" altLang="zh-TW" sz="4000" b="1" dirty="0">
                <a:latin typeface="Arial" panose="020B0604020202020204" pitchFamily="34" charset="0"/>
                <a:ea typeface="Heiti SC Medium" pitchFamily="2" charset="-128"/>
                <a:cs typeface="Arial" panose="020B0604020202020204" pitchFamily="34" charset="0"/>
              </a:rPr>
              <a:t>Who will accuse God's elect?</a:t>
            </a:r>
          </a:p>
          <a:p>
            <a:pPr algn="ctr"/>
            <a:r>
              <a:rPr kumimoji="1" lang="en-US" altLang="zh-TW" sz="4800" b="1" dirty="0">
                <a:solidFill>
                  <a:srgbClr val="FFC000"/>
                </a:solidFill>
                <a:latin typeface="Heiti SC Medium" pitchFamily="2" charset="-128"/>
                <a:ea typeface="Heiti SC Medium" pitchFamily="2" charset="-128"/>
              </a:rPr>
              <a:t>3.</a:t>
            </a:r>
            <a:r>
              <a:rPr kumimoji="1" lang="zh-TW" altLang="en-US" sz="4800" b="1" dirty="0">
                <a:solidFill>
                  <a:srgbClr val="FFC000"/>
                </a:solidFill>
                <a:latin typeface="Heiti SC Medium" pitchFamily="2" charset="-128"/>
                <a:ea typeface="Heiti SC Medium" pitchFamily="2" charset="-128"/>
              </a:rPr>
              <a:t>谁能定我们的罪呢</a:t>
            </a:r>
            <a:r>
              <a:rPr kumimoji="1" lang="en-US" altLang="zh-TW" sz="4800" b="1" dirty="0">
                <a:solidFill>
                  <a:srgbClr val="FFC000"/>
                </a:solidFill>
                <a:latin typeface="Heiti SC Medium" pitchFamily="2" charset="-128"/>
                <a:ea typeface="Heiti SC Medium" pitchFamily="2" charset="-128"/>
              </a:rPr>
              <a:t>?</a:t>
            </a:r>
          </a:p>
          <a:p>
            <a:pPr algn="ctr"/>
            <a:r>
              <a:rPr kumimoji="1" lang="en-US" altLang="zh-TW" sz="4000" b="1" dirty="0">
                <a:latin typeface="Arial" panose="020B0604020202020204" pitchFamily="34" charset="0"/>
                <a:ea typeface="Heiti SC Medium" pitchFamily="2" charset="-128"/>
                <a:cs typeface="Arial" panose="020B0604020202020204" pitchFamily="34" charset="0"/>
              </a:rPr>
              <a:t>Who is to condemn?</a:t>
            </a:r>
          </a:p>
          <a:p>
            <a:pPr algn="ctr"/>
            <a:r>
              <a:rPr kumimoji="1" lang="en-US" altLang="zh-TW" sz="4800" b="1" dirty="0">
                <a:solidFill>
                  <a:srgbClr val="FFC000"/>
                </a:solidFill>
                <a:latin typeface="Heiti SC Medium" pitchFamily="2" charset="-128"/>
                <a:ea typeface="Heiti SC Medium" pitchFamily="2" charset="-128"/>
              </a:rPr>
              <a:t>4 .</a:t>
            </a:r>
            <a:r>
              <a:rPr kumimoji="1" lang="zh-TW" altLang="en-US" sz="4800" b="1" dirty="0">
                <a:solidFill>
                  <a:srgbClr val="FFC000"/>
                </a:solidFill>
                <a:latin typeface="Heiti SC Medium" pitchFamily="2" charset="-128"/>
                <a:ea typeface="Heiti SC Medium" pitchFamily="2" charset="-128"/>
              </a:rPr>
              <a:t>谁能使我们基督的爱隔绝呢</a:t>
            </a:r>
            <a:r>
              <a:rPr kumimoji="1" lang="en-US" altLang="zh-TW" sz="4800" b="1" dirty="0">
                <a:solidFill>
                  <a:srgbClr val="FFC000"/>
                </a:solidFill>
                <a:latin typeface="Heiti SC Medium" pitchFamily="2" charset="-128"/>
                <a:ea typeface="Heiti SC Medium" pitchFamily="2" charset="-128"/>
              </a:rPr>
              <a:t>?</a:t>
            </a:r>
          </a:p>
          <a:p>
            <a:pPr algn="ctr"/>
            <a:r>
              <a:rPr kumimoji="1" lang="en-US" altLang="zh-TW" sz="4000" b="1" dirty="0">
                <a:latin typeface="Arial" panose="020B0604020202020204" pitchFamily="34" charset="0"/>
                <a:ea typeface="Heiti SC Medium" pitchFamily="2" charset="-128"/>
                <a:cs typeface="Arial" panose="020B0604020202020204" pitchFamily="34" charset="0"/>
              </a:rPr>
              <a:t>Who shall separate us from the love of Christ?</a:t>
            </a:r>
          </a:p>
        </p:txBody>
      </p:sp>
    </p:spTree>
    <p:extLst>
      <p:ext uri="{BB962C8B-B14F-4D97-AF65-F5344CB8AC3E}">
        <p14:creationId xmlns:p14="http://schemas.microsoft.com/office/powerpoint/2010/main" val="1405914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25149" y="612844"/>
            <a:ext cx="10529047" cy="569386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000" b="1" dirty="0">
                <a:solidFill>
                  <a:srgbClr val="FFC000"/>
                </a:solidFill>
                <a:latin typeface="Heiti SC Medium" pitchFamily="2" charset="-128"/>
                <a:ea typeface="Heiti SC Medium" pitchFamily="2" charset="-128"/>
              </a:rPr>
              <a:t>五大恩典  </a:t>
            </a:r>
            <a:r>
              <a:rPr kumimoji="1" lang="en" altLang="zh-TW" sz="4000" b="1" dirty="0">
                <a:latin typeface="Arial" panose="020B0604020202020204" pitchFamily="34" charset="0"/>
                <a:ea typeface="Heiti SC Medium" pitchFamily="2" charset="-128"/>
                <a:cs typeface="Arial" panose="020B0604020202020204" pitchFamily="34" charset="0"/>
              </a:rPr>
              <a:t>The Five Graces</a:t>
            </a:r>
          </a:p>
          <a:p>
            <a:r>
              <a:rPr kumimoji="1" lang="en" altLang="zh-TW" sz="4800" b="1" dirty="0">
                <a:solidFill>
                  <a:srgbClr val="FFC000"/>
                </a:solidFill>
                <a:latin typeface="Heiti SC Medium" pitchFamily="2" charset="-128"/>
                <a:ea typeface="Heiti SC Medium" pitchFamily="2" charset="-128"/>
              </a:rPr>
              <a:t>1.</a:t>
            </a:r>
            <a:r>
              <a:rPr kumimoji="1" lang="zh-TW" altLang="en-US" sz="4800" b="1" dirty="0">
                <a:solidFill>
                  <a:srgbClr val="FFC000"/>
                </a:solidFill>
                <a:latin typeface="Heiti SC Medium" pitchFamily="2" charset="-128"/>
                <a:ea typeface="Heiti SC Medium" pitchFamily="2" charset="-128"/>
              </a:rPr>
              <a:t>我们有主的同在</a:t>
            </a:r>
            <a:r>
              <a:rPr kumimoji="1" lang="en-US" altLang="zh-TW" sz="4800" b="1" dirty="0">
                <a:solidFill>
                  <a:srgbClr val="FFC000"/>
                </a:solidFill>
                <a:latin typeface="Heiti SC Medium" pitchFamily="2" charset="-128"/>
                <a:ea typeface="Heiti SC Medium" pitchFamily="2" charset="-128"/>
              </a:rPr>
              <a:t>! </a:t>
            </a:r>
          </a:p>
          <a:p>
            <a:r>
              <a:rPr kumimoji="1" lang="en" altLang="zh-TW" sz="4400" b="1" dirty="0">
                <a:latin typeface="Arial" panose="020B0604020202020204" pitchFamily="34" charset="0"/>
                <a:ea typeface="Heiti SC Medium" pitchFamily="2" charset="-128"/>
                <a:cs typeface="Arial" panose="020B0604020202020204" pitchFamily="34" charset="0"/>
              </a:rPr>
              <a:t>We have the Lord with us!</a:t>
            </a:r>
          </a:p>
          <a:p>
            <a:r>
              <a:rPr kumimoji="1" lang="en" altLang="zh-TW" sz="4800" b="1" dirty="0">
                <a:solidFill>
                  <a:srgbClr val="FFC000"/>
                </a:solidFill>
                <a:latin typeface="Heiti SC Medium" pitchFamily="2" charset="-128"/>
                <a:ea typeface="Heiti SC Medium" pitchFamily="2" charset="-128"/>
              </a:rPr>
              <a:t>2.</a:t>
            </a:r>
            <a:r>
              <a:rPr kumimoji="1" lang="zh-TW" altLang="en-US" sz="4800" b="1" dirty="0">
                <a:solidFill>
                  <a:srgbClr val="FFC000"/>
                </a:solidFill>
                <a:latin typeface="Heiti SC Medium" pitchFamily="2" charset="-128"/>
                <a:ea typeface="Heiti SC Medium" pitchFamily="2" charset="-128"/>
              </a:rPr>
              <a:t>我们有圣灵的内住</a:t>
            </a:r>
            <a:r>
              <a:rPr kumimoji="1" lang="en-US" altLang="zh-TW" sz="4800" b="1" dirty="0">
                <a:solidFill>
                  <a:srgbClr val="FFC000"/>
                </a:solidFill>
                <a:latin typeface="Heiti SC Medium" pitchFamily="2" charset="-128"/>
                <a:ea typeface="Heiti SC Medium" pitchFamily="2" charset="-128"/>
              </a:rPr>
              <a:t>! </a:t>
            </a:r>
          </a:p>
          <a:p>
            <a:r>
              <a:rPr kumimoji="1" lang="en" altLang="zh-TW" sz="4800" b="1" dirty="0">
                <a:latin typeface="Arial" panose="020B0604020202020204" pitchFamily="34" charset="0"/>
                <a:ea typeface="Heiti SC Medium" pitchFamily="2" charset="-128"/>
                <a:cs typeface="Arial" panose="020B0604020202020204" pitchFamily="34" charset="0"/>
              </a:rPr>
              <a:t>We have the Holy Spirit i</a:t>
            </a:r>
            <a:r>
              <a:rPr kumimoji="1" lang="en" altLang="zh-TW" sz="4400" b="1" dirty="0">
                <a:latin typeface="Arial" panose="020B0604020202020204" pitchFamily="34" charset="0"/>
                <a:ea typeface="Heiti SC Medium" pitchFamily="2" charset="-128"/>
                <a:cs typeface="Arial" panose="020B0604020202020204" pitchFamily="34" charset="0"/>
              </a:rPr>
              <a:t>ndwelling in us!</a:t>
            </a:r>
          </a:p>
          <a:p>
            <a:r>
              <a:rPr kumimoji="1" lang="en" altLang="zh-TW" sz="4800" b="1" dirty="0">
                <a:solidFill>
                  <a:srgbClr val="FFC000"/>
                </a:solidFill>
                <a:latin typeface="Heiti SC Medium" pitchFamily="2" charset="-128"/>
                <a:ea typeface="Heiti SC Medium" pitchFamily="2" charset="-128"/>
              </a:rPr>
              <a:t>3.</a:t>
            </a:r>
            <a:r>
              <a:rPr kumimoji="1" lang="zh-TW" altLang="en-US" sz="4800" b="1" dirty="0">
                <a:solidFill>
                  <a:srgbClr val="FFC000"/>
                </a:solidFill>
                <a:latin typeface="Heiti SC Medium" pitchFamily="2" charset="-128"/>
                <a:ea typeface="Heiti SC Medium" pitchFamily="2" charset="-128"/>
              </a:rPr>
              <a:t>我们有祷告的权柄</a:t>
            </a:r>
            <a:r>
              <a:rPr kumimoji="1" lang="en-US" altLang="zh-TW" sz="4800" b="1" dirty="0">
                <a:solidFill>
                  <a:srgbClr val="FFC000"/>
                </a:solidFill>
                <a:latin typeface="Heiti SC Medium" pitchFamily="2" charset="-128"/>
                <a:ea typeface="Heiti SC Medium" pitchFamily="2" charset="-128"/>
              </a:rPr>
              <a:t>! </a:t>
            </a:r>
          </a:p>
          <a:p>
            <a:r>
              <a:rPr kumimoji="1" lang="en" altLang="zh-TW" sz="4400" b="1" dirty="0">
                <a:latin typeface="Arial" panose="020B0604020202020204" pitchFamily="34" charset="0"/>
                <a:ea typeface="Heiti SC Medium" pitchFamily="2" charset="-128"/>
                <a:cs typeface="Arial" panose="020B0604020202020204" pitchFamily="34" charset="0"/>
              </a:rPr>
              <a:t>We have the authority to pray!</a:t>
            </a:r>
            <a:endParaRPr kumimoji="1" lang="en" altLang="zh-TW" sz="4000" b="1" dirty="0">
              <a:latin typeface="Arial" panose="020B0604020202020204" pitchFamily="34" charset="0"/>
              <a:ea typeface="Heiti SC Medium" pitchFamily="2" charset="-128"/>
              <a:cs typeface="Arial" panose="020B0604020202020204" pitchFamily="34" charset="0"/>
            </a:endParaRPr>
          </a:p>
        </p:txBody>
      </p:sp>
    </p:spTree>
    <p:extLst>
      <p:ext uri="{BB962C8B-B14F-4D97-AF65-F5344CB8AC3E}">
        <p14:creationId xmlns:p14="http://schemas.microsoft.com/office/powerpoint/2010/main" val="3271969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56446" y="1200486"/>
            <a:ext cx="10529047" cy="2923877"/>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800" b="1" dirty="0">
                <a:solidFill>
                  <a:srgbClr val="FFC000"/>
                </a:solidFill>
                <a:latin typeface="Heiti SC Medium" pitchFamily="2" charset="-128"/>
                <a:ea typeface="Heiti SC Medium" pitchFamily="2" charset="-128"/>
              </a:rPr>
              <a:t>4.</a:t>
            </a:r>
            <a:r>
              <a:rPr kumimoji="1" lang="zh-TW" altLang="en-US" sz="4800" b="1" dirty="0">
                <a:solidFill>
                  <a:srgbClr val="FFC000"/>
                </a:solidFill>
                <a:latin typeface="Heiti SC Medium" pitchFamily="2" charset="-128"/>
                <a:ea typeface="Heiti SC Medium" pitchFamily="2" charset="-128"/>
              </a:rPr>
              <a:t>我们有永生</a:t>
            </a:r>
            <a:r>
              <a:rPr kumimoji="1" lang="en-US" altLang="zh-TW" sz="4800" b="1" dirty="0">
                <a:solidFill>
                  <a:srgbClr val="FFC000"/>
                </a:solidFill>
                <a:latin typeface="Heiti SC Medium" pitchFamily="2" charset="-128"/>
                <a:ea typeface="Heiti SC Medium" pitchFamily="2" charset="-128"/>
              </a:rPr>
              <a:t>! </a:t>
            </a:r>
          </a:p>
          <a:p>
            <a:r>
              <a:rPr kumimoji="1" lang="en" altLang="zh-TW" sz="4400" b="1" dirty="0">
                <a:latin typeface="Arial" panose="020B0604020202020204" pitchFamily="34" charset="0"/>
                <a:ea typeface="Heiti SC Medium" pitchFamily="2" charset="-128"/>
                <a:cs typeface="Arial" panose="020B0604020202020204" pitchFamily="34" charset="0"/>
              </a:rPr>
              <a:t>We have eternal life!</a:t>
            </a:r>
          </a:p>
          <a:p>
            <a:r>
              <a:rPr kumimoji="1" lang="en" altLang="zh-TW" sz="4800" b="1">
                <a:solidFill>
                  <a:srgbClr val="FFC000"/>
                </a:solidFill>
                <a:latin typeface="Heiti SC Medium" pitchFamily="2" charset="-128"/>
                <a:ea typeface="Heiti SC Medium" pitchFamily="2" charset="-128"/>
              </a:rPr>
              <a:t>5.</a:t>
            </a:r>
            <a:r>
              <a:rPr kumimoji="1" lang="zh-TW" altLang="en-US" sz="4800" b="1">
                <a:solidFill>
                  <a:srgbClr val="FFC000"/>
                </a:solidFill>
                <a:latin typeface="Heiti SC Medium" pitchFamily="2" charset="-128"/>
                <a:ea typeface="Heiti SC Medium" pitchFamily="2" charset="-128"/>
              </a:rPr>
              <a:t>我</a:t>
            </a:r>
            <a:r>
              <a:rPr kumimoji="1" lang="zh-TW" altLang="en-US" sz="4800" b="1" dirty="0">
                <a:solidFill>
                  <a:srgbClr val="FFC000"/>
                </a:solidFill>
                <a:latin typeface="Heiti SC Medium" pitchFamily="2" charset="-128"/>
                <a:ea typeface="Heiti SC Medium" pitchFamily="2" charset="-128"/>
              </a:rPr>
              <a:t>们还有各样的恩赐</a:t>
            </a:r>
            <a:r>
              <a:rPr kumimoji="1" lang="en-US" altLang="zh-TW" sz="4800" b="1" dirty="0">
                <a:solidFill>
                  <a:srgbClr val="FFC000"/>
                </a:solidFill>
                <a:latin typeface="Heiti SC Medium" pitchFamily="2" charset="-128"/>
                <a:ea typeface="Heiti SC Medium" pitchFamily="2" charset="-128"/>
              </a:rPr>
              <a:t>! </a:t>
            </a:r>
          </a:p>
          <a:p>
            <a:r>
              <a:rPr kumimoji="1" lang="en" altLang="zh-TW" sz="4400" b="1" dirty="0">
                <a:latin typeface="Arial" panose="020B0604020202020204" pitchFamily="34" charset="0"/>
                <a:ea typeface="Heiti SC Medium" pitchFamily="2" charset="-128"/>
                <a:cs typeface="Arial" panose="020B0604020202020204" pitchFamily="34" charset="0"/>
              </a:rPr>
              <a:t>We have all kinds of gifts!</a:t>
            </a:r>
            <a:endParaRPr kumimoji="1" lang="en" altLang="zh-TW" sz="3200" b="1" dirty="0">
              <a:latin typeface="Arial" panose="020B0604020202020204" pitchFamily="34" charset="0"/>
              <a:ea typeface="Heiti SC Medium" pitchFamily="2" charset="-128"/>
              <a:cs typeface="Arial" panose="020B0604020202020204" pitchFamily="34" charset="0"/>
            </a:endParaRPr>
          </a:p>
        </p:txBody>
      </p:sp>
    </p:spTree>
    <p:extLst>
      <p:ext uri="{BB962C8B-B14F-4D97-AF65-F5344CB8AC3E}">
        <p14:creationId xmlns:p14="http://schemas.microsoft.com/office/powerpoint/2010/main" val="34673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58131" y="474345"/>
            <a:ext cx="10028768" cy="59093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希 伯 來 書 </a:t>
            </a:r>
            <a:r>
              <a:rPr kumimoji="1" lang="en-US" altLang="zh-TW" sz="5400" b="1" dirty="0">
                <a:latin typeface="Heiti SC Medium" pitchFamily="2" charset="-128"/>
                <a:ea typeface="Heiti SC Medium" pitchFamily="2" charset="-128"/>
              </a:rPr>
              <a:t>12:1</a:t>
            </a:r>
          </a:p>
          <a:p>
            <a:r>
              <a:rPr kumimoji="1" lang="en-US" altLang="zh-TW" sz="5400" b="1" dirty="0">
                <a:solidFill>
                  <a:srgbClr val="FFC000"/>
                </a:solidFill>
                <a:latin typeface="Heiti SC Medium" pitchFamily="2" charset="-128"/>
                <a:ea typeface="Heiti SC Medium" pitchFamily="2" charset="-128"/>
              </a:rPr>
              <a:t>1 </a:t>
            </a:r>
            <a:r>
              <a:rPr kumimoji="1" lang="zh-TW" altLang="en-US" sz="5400" b="1" dirty="0">
                <a:solidFill>
                  <a:srgbClr val="FFC000"/>
                </a:solidFill>
                <a:latin typeface="Heiti SC Medium" pitchFamily="2" charset="-128"/>
                <a:ea typeface="Heiti SC Medium" pitchFamily="2" charset="-128"/>
              </a:rPr>
              <a:t>我 们 既 有 这 许 多 的 见 证 人 ， 如 同 云 彩 围 着 我 们 ， 就 当 放 下 各 样 的 重 担 ， 脱 去 容 易 缠 累 我 们 的 罪 ， 存 心 忍 耐 ， 奔 那 摆 在 我 们 前 头 的 路 程 ，</a:t>
            </a:r>
            <a:endParaRPr kumimoji="1" lang="zh-TW" altLang="en-US" sz="5400" b="1" dirty="0">
              <a:latin typeface="Heiti SC Medium" pitchFamily="2" charset="-128"/>
              <a:ea typeface="Heiti SC Medium" pitchFamily="2" charset="-128"/>
            </a:endParaRPr>
          </a:p>
        </p:txBody>
      </p:sp>
    </p:spTree>
    <p:extLst>
      <p:ext uri="{BB962C8B-B14F-4D97-AF65-F5344CB8AC3E}">
        <p14:creationId xmlns:p14="http://schemas.microsoft.com/office/powerpoint/2010/main" val="445779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32731" y="382012"/>
            <a:ext cx="10028768" cy="609397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Heiti SC Medium" pitchFamily="2" charset="-128"/>
                <a:ea typeface="Heiti SC Medium" pitchFamily="2" charset="-128"/>
              </a:rPr>
              <a:t>Hebrews </a:t>
            </a:r>
            <a:r>
              <a:rPr kumimoji="1" lang="en-US" altLang="zh-TW" sz="5400" b="1" dirty="0">
                <a:latin typeface="Heiti SC Medium" pitchFamily="2" charset="-128"/>
                <a:ea typeface="Heiti SC Medium" pitchFamily="2" charset="-128"/>
              </a:rPr>
              <a:t>12:1</a:t>
            </a:r>
          </a:p>
          <a:p>
            <a:r>
              <a:rPr kumimoji="1" lang="en-US" altLang="zh-TW" sz="4800" b="1" dirty="0">
                <a:latin typeface="Heiti SC Medium" pitchFamily="2" charset="-128"/>
                <a:ea typeface="Heiti SC Medium" pitchFamily="2" charset="-128"/>
              </a:rPr>
              <a:t>1 Therefore, having so vast a cloud of witnesses surrounding us, and throwing off everything that hinders us and especially the sin that so easily entangles us, let us keep running with endurance the race set before us, </a:t>
            </a:r>
            <a:endParaRPr kumimoji="1" lang="zh-TW" altLang="en-US" sz="4800" b="1" dirty="0">
              <a:latin typeface="Heiti SC Medium" pitchFamily="2" charset="-128"/>
              <a:ea typeface="Heiti SC Medium" pitchFamily="2" charset="-128"/>
            </a:endParaRPr>
          </a:p>
        </p:txBody>
      </p:sp>
    </p:spTree>
    <p:extLst>
      <p:ext uri="{BB962C8B-B14F-4D97-AF65-F5344CB8AC3E}">
        <p14:creationId xmlns:p14="http://schemas.microsoft.com/office/powerpoint/2010/main" val="3665614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個人, 室內 的圖片&#10;&#10;自動產生的描述">
            <a:extLst>
              <a:ext uri="{FF2B5EF4-FFF2-40B4-BE49-F238E27FC236}">
                <a16:creationId xmlns:a16="http://schemas.microsoft.com/office/drawing/2014/main" id="{A4543D49-503A-4341-94D3-9963C1D475E6}"/>
              </a:ext>
            </a:extLst>
          </p:cNvPr>
          <p:cNvPicPr>
            <a:picLocks noChangeAspect="1"/>
          </p:cNvPicPr>
          <p:nvPr/>
        </p:nvPicPr>
        <p:blipFill rotWithShape="1">
          <a:blip r:embed="rId2"/>
          <a:srcRect t="1695"/>
          <a:stretch/>
        </p:blipFill>
        <p:spPr>
          <a:xfrm rot="798320">
            <a:off x="7826521" y="2890246"/>
            <a:ext cx="2869710" cy="3193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圖片 4" descr="一張含有 文字, 男人, 個人 的圖片&#10;&#10;自動產生的描述">
            <a:extLst>
              <a:ext uri="{FF2B5EF4-FFF2-40B4-BE49-F238E27FC236}">
                <a16:creationId xmlns:a16="http://schemas.microsoft.com/office/drawing/2014/main" id="{8754ABF6-6EA6-D944-AF27-EAD078976A27}"/>
              </a:ext>
            </a:extLst>
          </p:cNvPr>
          <p:cNvPicPr>
            <a:picLocks noChangeAspect="1"/>
          </p:cNvPicPr>
          <p:nvPr/>
        </p:nvPicPr>
        <p:blipFill>
          <a:blip r:embed="rId3"/>
          <a:stretch>
            <a:fillRect/>
          </a:stretch>
        </p:blipFill>
        <p:spPr>
          <a:xfrm rot="289192">
            <a:off x="2787822" y="2613268"/>
            <a:ext cx="3004921" cy="36381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圖片 6" descr="一張含有 文字, 牆, 個人, 白色 的圖片&#10;&#10;自動產生的描述">
            <a:extLst>
              <a:ext uri="{FF2B5EF4-FFF2-40B4-BE49-F238E27FC236}">
                <a16:creationId xmlns:a16="http://schemas.microsoft.com/office/drawing/2014/main" id="{B4416CE1-5CF4-DC4A-AC98-62477A3B5883}"/>
              </a:ext>
            </a:extLst>
          </p:cNvPr>
          <p:cNvPicPr>
            <a:picLocks noChangeAspect="1"/>
          </p:cNvPicPr>
          <p:nvPr/>
        </p:nvPicPr>
        <p:blipFill>
          <a:blip r:embed="rId4"/>
          <a:stretch>
            <a:fillRect/>
          </a:stretch>
        </p:blipFill>
        <p:spPr>
          <a:xfrm rot="21304525">
            <a:off x="1513164" y="642627"/>
            <a:ext cx="2254250" cy="2770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圖片 8" descr="一張含有 文字, 個人, 男人, 老 的圖片&#10;&#10;自動產生的描述">
            <a:extLst>
              <a:ext uri="{FF2B5EF4-FFF2-40B4-BE49-F238E27FC236}">
                <a16:creationId xmlns:a16="http://schemas.microsoft.com/office/drawing/2014/main" id="{3BDB5C06-88D3-174E-BF71-59C5E3994C15}"/>
              </a:ext>
            </a:extLst>
          </p:cNvPr>
          <p:cNvPicPr>
            <a:picLocks noChangeAspect="1"/>
          </p:cNvPicPr>
          <p:nvPr/>
        </p:nvPicPr>
        <p:blipFill>
          <a:blip r:embed="rId5"/>
          <a:stretch>
            <a:fillRect/>
          </a:stretch>
        </p:blipFill>
        <p:spPr>
          <a:xfrm rot="249166">
            <a:off x="6613632" y="547482"/>
            <a:ext cx="1767815" cy="2484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5985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個人, 男人, 套裝, 老 的圖片&#10;&#10;自動產生的描述">
            <a:extLst>
              <a:ext uri="{FF2B5EF4-FFF2-40B4-BE49-F238E27FC236}">
                <a16:creationId xmlns:a16="http://schemas.microsoft.com/office/drawing/2014/main" id="{42E5B9D8-747D-B544-8A07-68BE6C1DDA9B}"/>
              </a:ext>
            </a:extLst>
          </p:cNvPr>
          <p:cNvPicPr>
            <a:picLocks noChangeAspect="1"/>
          </p:cNvPicPr>
          <p:nvPr/>
        </p:nvPicPr>
        <p:blipFill>
          <a:blip r:embed="rId2"/>
          <a:stretch>
            <a:fillRect/>
          </a:stretch>
        </p:blipFill>
        <p:spPr>
          <a:xfrm>
            <a:off x="8319337" y="588571"/>
            <a:ext cx="2302734" cy="2942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圖片 4" descr="一張含有 個人 的圖片&#10;&#10;自動產生的描述">
            <a:extLst>
              <a:ext uri="{FF2B5EF4-FFF2-40B4-BE49-F238E27FC236}">
                <a16:creationId xmlns:a16="http://schemas.microsoft.com/office/drawing/2014/main" id="{81C6B30B-7E77-4A4C-BD1F-A9A55952FA66}"/>
              </a:ext>
            </a:extLst>
          </p:cNvPr>
          <p:cNvPicPr>
            <a:picLocks noChangeAspect="1"/>
          </p:cNvPicPr>
          <p:nvPr/>
        </p:nvPicPr>
        <p:blipFill>
          <a:blip r:embed="rId3"/>
          <a:stretch>
            <a:fillRect/>
          </a:stretch>
        </p:blipFill>
        <p:spPr>
          <a:xfrm rot="321826">
            <a:off x="5931457" y="2945461"/>
            <a:ext cx="2472801" cy="32154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圖片 6" descr="一張含有 文字, 個人, 室內 的圖片&#10;&#10;自動產生的描述">
            <a:extLst>
              <a:ext uri="{FF2B5EF4-FFF2-40B4-BE49-F238E27FC236}">
                <a16:creationId xmlns:a16="http://schemas.microsoft.com/office/drawing/2014/main" id="{D32122A1-89BC-AD4D-8BA1-5AA4CE79337C}"/>
              </a:ext>
            </a:extLst>
          </p:cNvPr>
          <p:cNvPicPr>
            <a:picLocks noChangeAspect="1"/>
          </p:cNvPicPr>
          <p:nvPr/>
        </p:nvPicPr>
        <p:blipFill>
          <a:blip r:embed="rId4"/>
          <a:stretch>
            <a:fillRect/>
          </a:stretch>
        </p:blipFill>
        <p:spPr>
          <a:xfrm rot="20884132">
            <a:off x="1025379" y="2367582"/>
            <a:ext cx="2986056" cy="3678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圖片 8" descr="一張含有 文字, 個人, 男人, 牆 的圖片&#10;&#10;自動產生的描述">
            <a:extLst>
              <a:ext uri="{FF2B5EF4-FFF2-40B4-BE49-F238E27FC236}">
                <a16:creationId xmlns:a16="http://schemas.microsoft.com/office/drawing/2014/main" id="{F7A1E539-2D36-524F-AA2E-16ABB729AA8F}"/>
              </a:ext>
            </a:extLst>
          </p:cNvPr>
          <p:cNvPicPr>
            <a:picLocks noChangeAspect="1"/>
          </p:cNvPicPr>
          <p:nvPr/>
        </p:nvPicPr>
        <p:blipFill>
          <a:blip r:embed="rId5"/>
          <a:stretch>
            <a:fillRect/>
          </a:stretch>
        </p:blipFill>
        <p:spPr>
          <a:xfrm rot="21259479">
            <a:off x="3329270" y="559977"/>
            <a:ext cx="2060252" cy="25563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518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87871" y="577222"/>
            <a:ext cx="10065845" cy="59093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Arial" panose="020B0604020202020204" pitchFamily="34" charset="0"/>
                <a:ea typeface="Heiti SC Medium" pitchFamily="2" charset="-128"/>
                <a:cs typeface="Arial" panose="020B0604020202020204" pitchFamily="34" charset="0"/>
              </a:rPr>
              <a:t>Romans </a:t>
            </a:r>
            <a:r>
              <a:rPr kumimoji="1" lang="en-US" altLang="zh-TW" sz="5400" b="1" dirty="0">
                <a:latin typeface="Arial" panose="020B0604020202020204" pitchFamily="34" charset="0"/>
                <a:ea typeface="Heiti SC Medium" pitchFamily="2" charset="-128"/>
                <a:cs typeface="Arial" panose="020B0604020202020204" pitchFamily="34" charset="0"/>
              </a:rPr>
              <a:t>8:29~30</a:t>
            </a:r>
          </a:p>
          <a:p>
            <a:r>
              <a:rPr kumimoji="1" lang="en-US" altLang="zh-TW" sz="5400" b="1" dirty="0">
                <a:latin typeface="Arial" panose="020B0604020202020204" pitchFamily="34" charset="0"/>
                <a:ea typeface="STKaiti" panose="02010600040101010101" pitchFamily="2" charset="-122"/>
                <a:cs typeface="Arial" panose="020B0604020202020204" pitchFamily="34" charset="0"/>
              </a:rPr>
              <a:t>29 For those whom he foreknew he also predestined to be conformed to the image of his Son, in order that the Son might be the firstborn among many brothers. </a:t>
            </a:r>
          </a:p>
        </p:txBody>
      </p:sp>
    </p:spTree>
    <p:extLst>
      <p:ext uri="{BB962C8B-B14F-4D97-AF65-F5344CB8AC3E}">
        <p14:creationId xmlns:p14="http://schemas.microsoft.com/office/powerpoint/2010/main" val="42023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63808" y="998327"/>
            <a:ext cx="10065845" cy="507831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5400" b="1" dirty="0">
                <a:latin typeface="Arial" panose="020B0604020202020204" pitchFamily="34" charset="0"/>
                <a:ea typeface="STKaiti" panose="02010600040101010101" pitchFamily="2" charset="-122"/>
                <a:cs typeface="Arial" panose="020B0604020202020204" pitchFamily="34" charset="0"/>
              </a:rPr>
              <a:t>30 And those whom he predestined, he also called; and those whom he called, he also justified; and those whom he justified he also glorified.</a:t>
            </a:r>
          </a:p>
        </p:txBody>
      </p:sp>
    </p:spTree>
    <p:extLst>
      <p:ext uri="{BB962C8B-B14F-4D97-AF65-F5344CB8AC3E}">
        <p14:creationId xmlns:p14="http://schemas.microsoft.com/office/powerpoint/2010/main" val="348718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327212" y="2298613"/>
            <a:ext cx="11537576" cy="212474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150000"/>
              </a:lnSpc>
            </a:pPr>
            <a:r>
              <a:rPr kumimoji="1" lang="zh-TW" altLang="en-US" sz="6000" b="1" dirty="0">
                <a:solidFill>
                  <a:srgbClr val="FFC000"/>
                </a:solidFill>
                <a:latin typeface="Heiti SC Medium" pitchFamily="2" charset="-128"/>
                <a:ea typeface="Heiti SC Medium" pitchFamily="2" charset="-128"/>
              </a:rPr>
              <a:t>预知</a:t>
            </a:r>
            <a:r>
              <a:rPr kumimoji="1" lang="en-US" altLang="zh-TW" sz="6000" b="1" dirty="0">
                <a:solidFill>
                  <a:srgbClr val="FFC000"/>
                </a:solidFill>
                <a:latin typeface="Heiti SC Medium" pitchFamily="2" charset="-128"/>
                <a:ea typeface="Heiti SC Medium" pitchFamily="2" charset="-128"/>
              </a:rPr>
              <a:t> - </a:t>
            </a:r>
            <a:r>
              <a:rPr kumimoji="1" lang="zh-TW" altLang="en-US" sz="6000" b="1" dirty="0">
                <a:solidFill>
                  <a:srgbClr val="FFC000"/>
                </a:solidFill>
                <a:latin typeface="Heiti SC Medium" pitchFamily="2" charset="-128"/>
                <a:ea typeface="Heiti SC Medium" pitchFamily="2" charset="-128"/>
              </a:rPr>
              <a:t>预订</a:t>
            </a:r>
            <a:r>
              <a:rPr kumimoji="1" lang="en-US" altLang="zh-TW" sz="6000" b="1" dirty="0">
                <a:solidFill>
                  <a:srgbClr val="FFC000"/>
                </a:solidFill>
                <a:latin typeface="Heiti SC Medium" pitchFamily="2" charset="-128"/>
                <a:ea typeface="Heiti SC Medium" pitchFamily="2" charset="-128"/>
              </a:rPr>
              <a:t>-  </a:t>
            </a:r>
            <a:r>
              <a:rPr kumimoji="1" lang="zh-TW" altLang="en-US" sz="6000" b="1" dirty="0">
                <a:solidFill>
                  <a:srgbClr val="FFC000"/>
                </a:solidFill>
                <a:latin typeface="Heiti SC Medium" pitchFamily="2" charset="-128"/>
                <a:ea typeface="Heiti SC Medium" pitchFamily="2" charset="-128"/>
              </a:rPr>
              <a:t>呼召</a:t>
            </a:r>
            <a:r>
              <a:rPr kumimoji="1" lang="en-US" altLang="zh-TW" sz="6000" b="1" dirty="0">
                <a:solidFill>
                  <a:srgbClr val="FFC000"/>
                </a:solidFill>
                <a:latin typeface="Heiti SC Medium" pitchFamily="2" charset="-128"/>
                <a:ea typeface="Heiti SC Medium" pitchFamily="2" charset="-128"/>
              </a:rPr>
              <a:t> - </a:t>
            </a:r>
            <a:r>
              <a:rPr kumimoji="1" lang="zh-TW" altLang="en-US" sz="6000" b="1" dirty="0">
                <a:solidFill>
                  <a:srgbClr val="FFC000"/>
                </a:solidFill>
                <a:latin typeface="Heiti SC Medium" pitchFamily="2" charset="-128"/>
                <a:ea typeface="Heiti SC Medium" pitchFamily="2" charset="-128"/>
              </a:rPr>
              <a:t>成义</a:t>
            </a:r>
            <a:r>
              <a:rPr kumimoji="1" lang="en-US" altLang="zh-TW" sz="6000" b="1" dirty="0">
                <a:solidFill>
                  <a:srgbClr val="FFC000"/>
                </a:solidFill>
                <a:latin typeface="Heiti SC Medium" pitchFamily="2" charset="-128"/>
                <a:ea typeface="Heiti SC Medium" pitchFamily="2" charset="-128"/>
              </a:rPr>
              <a:t> - </a:t>
            </a:r>
            <a:r>
              <a:rPr kumimoji="1" lang="zh-TW" altLang="en-US" sz="6000" b="1" dirty="0">
                <a:solidFill>
                  <a:srgbClr val="FFC000"/>
                </a:solidFill>
                <a:latin typeface="Heiti SC Medium" pitchFamily="2" charset="-128"/>
                <a:ea typeface="Heiti SC Medium" pitchFamily="2" charset="-128"/>
              </a:rPr>
              <a:t>得荣</a:t>
            </a:r>
            <a:endParaRPr kumimoji="1" lang="en-US" altLang="zh-TW" sz="6000" b="1" dirty="0">
              <a:solidFill>
                <a:srgbClr val="FFC000"/>
              </a:solidFill>
              <a:latin typeface="Heiti SC Medium" pitchFamily="2" charset="-128"/>
              <a:ea typeface="Heiti SC Medium" pitchFamily="2" charset="-128"/>
            </a:endParaRPr>
          </a:p>
          <a:p>
            <a:pPr algn="ctr">
              <a:lnSpc>
                <a:spcPct val="150000"/>
              </a:lnSpc>
            </a:pPr>
            <a:r>
              <a:rPr kumimoji="1" lang="en" altLang="zh-TW" sz="3200" b="1" dirty="0">
                <a:latin typeface="Arial" panose="020B0604020202020204" pitchFamily="34" charset="0"/>
                <a:ea typeface="Heiti SC Medium" pitchFamily="2" charset="-128"/>
                <a:cs typeface="Arial" panose="020B0604020202020204" pitchFamily="34" charset="0"/>
              </a:rPr>
              <a:t>Foreknew - Predestined - Called - Justified - Glorified </a:t>
            </a:r>
            <a:endParaRPr kumimoji="1" lang="zh-TW" altLang="en-US" sz="3200" b="1" dirty="0">
              <a:latin typeface="Arial" panose="020B0604020202020204" pitchFamily="34" charset="0"/>
              <a:ea typeface="Heiti SC Medium" pitchFamily="2" charset="-128"/>
              <a:cs typeface="Arial" panose="020B0604020202020204" pitchFamily="34" charset="0"/>
            </a:endParaRPr>
          </a:p>
        </p:txBody>
      </p:sp>
    </p:spTree>
    <p:extLst>
      <p:ext uri="{BB962C8B-B14F-4D97-AF65-F5344CB8AC3E}">
        <p14:creationId xmlns:p14="http://schemas.microsoft.com/office/powerpoint/2010/main" val="107859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94631" y="1059972"/>
            <a:ext cx="10028768"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罗马书 </a:t>
            </a:r>
            <a:r>
              <a:rPr kumimoji="1" lang="en-US" altLang="zh-TW" sz="5400" b="1" dirty="0">
                <a:latin typeface="Heiti SC Medium" pitchFamily="2" charset="-128"/>
                <a:ea typeface="Heiti SC Medium" pitchFamily="2" charset="-128"/>
              </a:rPr>
              <a:t>8:31~33</a:t>
            </a:r>
          </a:p>
          <a:p>
            <a:r>
              <a:rPr kumimoji="1" lang="en-US" altLang="zh-TW" sz="5400" b="1" dirty="0">
                <a:solidFill>
                  <a:srgbClr val="FFC000"/>
                </a:solidFill>
                <a:latin typeface="Heiti SC Medium" pitchFamily="2" charset="-128"/>
                <a:ea typeface="Heiti SC Medium" pitchFamily="2" charset="-128"/>
              </a:rPr>
              <a:t>31 </a:t>
            </a:r>
            <a:r>
              <a:rPr kumimoji="1" lang="zh-TW" altLang="en-US" sz="5400" b="1" dirty="0">
                <a:solidFill>
                  <a:srgbClr val="FFC000"/>
                </a:solidFill>
                <a:latin typeface="Heiti SC Medium" pitchFamily="2" charset="-128"/>
                <a:ea typeface="Heiti SC Medium" pitchFamily="2" charset="-128"/>
              </a:rPr>
              <a:t>既 是 这 样 ， 还 有 甚 麽 说 的 呢 ？ 神 若 帮 助 我 们 ， 谁 能 敌 挡 我 们 呢 ？</a:t>
            </a:r>
          </a:p>
        </p:txBody>
      </p:sp>
    </p:spTree>
    <p:extLst>
      <p:ext uri="{BB962C8B-B14F-4D97-AF65-F5344CB8AC3E}">
        <p14:creationId xmlns:p14="http://schemas.microsoft.com/office/powerpoint/2010/main" val="341347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94631" y="1059972"/>
            <a:ext cx="10028768" cy="3416320"/>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5400" b="1" dirty="0">
                <a:solidFill>
                  <a:srgbClr val="FFC000"/>
                </a:solidFill>
                <a:latin typeface="Heiti SC Medium" pitchFamily="2" charset="-128"/>
                <a:ea typeface="Heiti SC Medium" pitchFamily="2" charset="-128"/>
              </a:rPr>
              <a:t>32 </a:t>
            </a:r>
            <a:r>
              <a:rPr kumimoji="1" lang="zh-TW" altLang="en-US" sz="5400" b="1" dirty="0">
                <a:solidFill>
                  <a:srgbClr val="FFC000"/>
                </a:solidFill>
                <a:latin typeface="Heiti SC Medium" pitchFamily="2" charset="-128"/>
                <a:ea typeface="Heiti SC Medium" pitchFamily="2" charset="-128"/>
              </a:rPr>
              <a:t>神 既 不 爱 惜 自 己 的 儿 子 ， 为 我 们 众 人 舍 了 ， 岂 不 也 把 万 物 和 他 一 同 白 白 的 赐 给 我 们 麽 ？</a:t>
            </a:r>
          </a:p>
        </p:txBody>
      </p:sp>
    </p:spTree>
    <p:extLst>
      <p:ext uri="{BB962C8B-B14F-4D97-AF65-F5344CB8AC3E}">
        <p14:creationId xmlns:p14="http://schemas.microsoft.com/office/powerpoint/2010/main" val="108346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94631" y="1059972"/>
            <a:ext cx="10028768" cy="3416320"/>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5400" b="1" dirty="0">
                <a:solidFill>
                  <a:srgbClr val="FFC000"/>
                </a:solidFill>
                <a:latin typeface="Heiti SC Medium" pitchFamily="2" charset="-128"/>
                <a:ea typeface="Heiti SC Medium" pitchFamily="2" charset="-128"/>
              </a:rPr>
              <a:t>33 </a:t>
            </a:r>
            <a:r>
              <a:rPr kumimoji="1" lang="zh-TW" altLang="en-US" sz="5400" b="1" dirty="0">
                <a:solidFill>
                  <a:srgbClr val="FFC000"/>
                </a:solidFill>
                <a:latin typeface="Heiti SC Medium" pitchFamily="2" charset="-128"/>
                <a:ea typeface="Heiti SC Medium" pitchFamily="2" charset="-128"/>
              </a:rPr>
              <a:t>谁 能 控 告 神 所 拣 选 的 人 呢 ？ 有 神 称 他 们 为 义 了 （ 或 作 ： 是 称 他 们 为 义 的 神 麽 ）</a:t>
            </a:r>
          </a:p>
        </p:txBody>
      </p:sp>
    </p:spTree>
    <p:extLst>
      <p:ext uri="{BB962C8B-B14F-4D97-AF65-F5344CB8AC3E}">
        <p14:creationId xmlns:p14="http://schemas.microsoft.com/office/powerpoint/2010/main" val="3029045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254</TotalTime>
  <Words>1258</Words>
  <Application>Microsoft Macintosh PowerPoint</Application>
  <PresentationFormat>寬螢幕</PresentationFormat>
  <Paragraphs>76</Paragraphs>
  <Slides>36</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36</vt:i4>
      </vt:variant>
    </vt:vector>
  </HeadingPairs>
  <TitlesOfParts>
    <vt:vector size="41" baseType="lpstr">
      <vt:lpstr>Heiti SC Medium</vt:lpstr>
      <vt:lpstr>Arial</vt:lpstr>
      <vt:lpstr>Calibri</vt:lpstr>
      <vt:lpstr>Calibri Light</vt:lpstr>
      <vt:lpstr>天體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37</cp:revision>
  <cp:lastPrinted>2020-11-04T16:35:18Z</cp:lastPrinted>
  <dcterms:created xsi:type="dcterms:W3CDTF">2020-10-21T18:26:18Z</dcterms:created>
  <dcterms:modified xsi:type="dcterms:W3CDTF">2020-11-04T16:36:23Z</dcterms:modified>
</cp:coreProperties>
</file>