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1" r:id="rId1"/>
  </p:sldMasterIdLst>
  <p:sldIdLst>
    <p:sldId id="2586" r:id="rId2"/>
    <p:sldId id="2669" r:id="rId3"/>
    <p:sldId id="2665" r:id="rId4"/>
    <p:sldId id="2813" r:id="rId5"/>
    <p:sldId id="2814" r:id="rId6"/>
    <p:sldId id="2815" r:id="rId7"/>
    <p:sldId id="2816" r:id="rId8"/>
    <p:sldId id="2812" r:id="rId9"/>
    <p:sldId id="2817" r:id="rId10"/>
    <p:sldId id="2818" r:id="rId11"/>
    <p:sldId id="2820" r:id="rId12"/>
    <p:sldId id="2819" r:id="rId13"/>
    <p:sldId id="2821" r:id="rId14"/>
    <p:sldId id="2823" r:id="rId15"/>
    <p:sldId id="2809" r:id="rId16"/>
    <p:sldId id="2822" r:id="rId17"/>
    <p:sldId id="2810" r:id="rId18"/>
    <p:sldId id="2811" r:id="rId19"/>
    <p:sldId id="282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EFF"/>
    <a:srgbClr val="FEC246"/>
    <a:srgbClr val="300D33"/>
    <a:srgbClr val="D883FF"/>
    <a:srgbClr val="EF53A5"/>
    <a:srgbClr val="790C00"/>
    <a:srgbClr val="3C1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18"/>
    <p:restoredTop sz="96327"/>
  </p:normalViewPr>
  <p:slideViewPr>
    <p:cSldViewPr snapToGrid="0" snapToObjects="1">
      <p:cViewPr varScale="1">
        <p:scale>
          <a:sx n="124" d="100"/>
          <a:sy n="124" d="100"/>
        </p:scale>
        <p:origin x="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2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5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55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13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12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8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9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0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6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6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01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8D69C67-925A-AE4B-A86A-23B35C477EC5}"/>
              </a:ext>
            </a:extLst>
          </p:cNvPr>
          <p:cNvSpPr txBox="1"/>
          <p:nvPr/>
        </p:nvSpPr>
        <p:spPr>
          <a:xfrm>
            <a:off x="1332411" y="550996"/>
            <a:ext cx="952717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4800" b="1" dirty="0">
                <a:solidFill>
                  <a:srgbClr val="FFFF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English Translation starts NOW</a:t>
            </a:r>
          </a:p>
          <a:p>
            <a:pPr algn="ctr"/>
            <a:endParaRPr kumimoji="1" lang="en-US" altLang="zh-TW" sz="2000" b="1" dirty="0">
              <a:solidFill>
                <a:srgbClr val="FFFFFF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kumimoji="1" lang="en-US" altLang="zh-TW" sz="32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Outside of church</a:t>
            </a:r>
          </a:p>
          <a:p>
            <a:pPr algn="ctr"/>
            <a:r>
              <a:rPr kumimoji="1" lang="en-US" altLang="zh-TW" sz="48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Dial  425-650-1398</a:t>
            </a:r>
          </a:p>
          <a:p>
            <a:pPr algn="ctr"/>
            <a:r>
              <a:rPr kumimoji="1" lang="en-US" altLang="zh-TW" sz="48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Use Conference Code  849387</a:t>
            </a:r>
          </a:p>
          <a:p>
            <a:pPr algn="ctr"/>
            <a:endParaRPr kumimoji="1" lang="en-US" altLang="zh-TW" sz="2000" b="1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In House</a:t>
            </a:r>
          </a:p>
          <a:p>
            <a:pPr algn="ctr"/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WI-FI Network = Listen Everywhere</a:t>
            </a:r>
          </a:p>
          <a:p>
            <a:pPr algn="ctr"/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Password: 12345678</a:t>
            </a:r>
          </a:p>
          <a:p>
            <a:pPr algn="ctr"/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Open 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Listen</a:t>
            </a:r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Everywhere </a:t>
            </a:r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App</a:t>
            </a:r>
            <a:endParaRPr kumimoji="1" lang="en-US" altLang="zh-TW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542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406657" y="2253564"/>
            <a:ext cx="9378686" cy="1538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基督徒要发挥影响力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Christians must exert your Influence</a:t>
            </a:r>
            <a:endParaRPr kumimoji="1" lang="zh-TW" altLang="en-US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6919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outdoor, boat, watercraft&#10;&#10;Description automatically generated">
            <a:extLst>
              <a:ext uri="{FF2B5EF4-FFF2-40B4-BE49-F238E27FC236}">
                <a16:creationId xmlns:a16="http://schemas.microsoft.com/office/drawing/2014/main" id="{0F08A4B3-4295-8246-AD31-9C6DEE632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0" y="1143000"/>
            <a:ext cx="9017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49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large white building&#10;&#10;Description automatically generated with low confidence">
            <a:extLst>
              <a:ext uri="{FF2B5EF4-FFF2-40B4-BE49-F238E27FC236}">
                <a16:creationId xmlns:a16="http://schemas.microsoft.com/office/drawing/2014/main" id="{686AE274-7707-6C48-A572-FC10877FA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529" y="2171700"/>
            <a:ext cx="4166168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711C1418-2E95-D64F-A678-DD4FC077D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71554"/>
            <a:ext cx="4166169" cy="3124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808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406657" y="2253564"/>
            <a:ext cx="9378686" cy="1538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 startAt="2"/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突破自我框架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Breakaway from pre-set Framework</a:t>
            </a:r>
            <a:endParaRPr kumimoji="1" lang="zh-TW" altLang="en-US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7707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38568059-6533-8945-8BBC-32B9D2560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584201"/>
            <a:ext cx="7479758" cy="585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0444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gular Pentagon 2">
            <a:extLst>
              <a:ext uri="{FF2B5EF4-FFF2-40B4-BE49-F238E27FC236}">
                <a16:creationId xmlns:a16="http://schemas.microsoft.com/office/drawing/2014/main" id="{190BCBC2-96B8-944A-95EE-F65A3A29762A}"/>
              </a:ext>
            </a:extLst>
          </p:cNvPr>
          <p:cNvSpPr/>
          <p:nvPr/>
        </p:nvSpPr>
        <p:spPr>
          <a:xfrm flipV="1">
            <a:off x="3406261" y="1781366"/>
            <a:ext cx="5490851" cy="3728549"/>
          </a:xfrm>
          <a:prstGeom prst="pentagon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968DFE-E39D-7D46-A35C-06932A961655}"/>
              </a:ext>
            </a:extLst>
          </p:cNvPr>
          <p:cNvSpPr txBox="1"/>
          <p:nvPr/>
        </p:nvSpPr>
        <p:spPr>
          <a:xfrm>
            <a:off x="3954610" y="2717403"/>
            <a:ext cx="439415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观念形成</a:t>
            </a:r>
            <a:endParaRPr lang="en-US" altLang="zh-TW" sz="40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Toward forming new Ideas</a:t>
            </a:r>
            <a:endParaRPr lang="en-US" sz="2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2536E-DC24-CD4F-AD9E-A66454205DE5}"/>
              </a:ext>
            </a:extLst>
          </p:cNvPr>
          <p:cNvSpPr txBox="1"/>
          <p:nvPr/>
        </p:nvSpPr>
        <p:spPr>
          <a:xfrm>
            <a:off x="4515662" y="586610"/>
            <a:ext cx="3272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zh-TW" altLang="en-US" sz="3200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成长经历</a:t>
            </a:r>
            <a:endParaRPr lang="en-US" altLang="zh-TW" sz="3200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Upbringing Experience</a:t>
            </a: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707F29-10C1-B64F-9125-EE33094A8ED9}"/>
              </a:ext>
            </a:extLst>
          </p:cNvPr>
          <p:cNvSpPr txBox="1"/>
          <p:nvPr/>
        </p:nvSpPr>
        <p:spPr>
          <a:xfrm rot="3925377">
            <a:off x="7350587" y="2149887"/>
            <a:ext cx="3531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2.</a:t>
            </a:r>
            <a:r>
              <a:rPr lang="zh-TW" altLang="en-US" sz="3200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教育背景</a:t>
            </a:r>
            <a:endParaRPr lang="en-US" altLang="zh-TW" sz="3200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Educational Background</a:t>
            </a:r>
            <a:endParaRPr lang="en-US" sz="3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45AE1-08C3-F148-8B37-59D938567155}"/>
              </a:ext>
            </a:extLst>
          </p:cNvPr>
          <p:cNvSpPr txBox="1"/>
          <p:nvPr/>
        </p:nvSpPr>
        <p:spPr>
          <a:xfrm rot="19932749">
            <a:off x="6086568" y="4816723"/>
            <a:ext cx="34772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3.</a:t>
            </a:r>
            <a:r>
              <a:rPr lang="zh-TW" altLang="en-US" sz="2800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文化传统</a:t>
            </a:r>
            <a:endParaRPr lang="en-US" altLang="zh-TW" sz="2800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Educational Background</a:t>
            </a: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99C14-392D-2542-AF2A-5917EA57F451}"/>
              </a:ext>
            </a:extLst>
          </p:cNvPr>
          <p:cNvSpPr txBox="1"/>
          <p:nvPr/>
        </p:nvSpPr>
        <p:spPr>
          <a:xfrm rot="1616664">
            <a:off x="2985658" y="4793548"/>
            <a:ext cx="274786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4.</a:t>
            </a:r>
            <a:r>
              <a:rPr lang="zh-TW" altLang="en-US" sz="2800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信仰影响</a:t>
            </a:r>
            <a:endParaRPr lang="en-US" altLang="zh-TW" sz="2800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Religious Influence</a:t>
            </a:r>
            <a:endParaRPr lang="en-US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104A1-5B28-F44C-88AF-A17DE289EEF4}"/>
              </a:ext>
            </a:extLst>
          </p:cNvPr>
          <p:cNvSpPr txBox="1"/>
          <p:nvPr/>
        </p:nvSpPr>
        <p:spPr>
          <a:xfrm rot="17719220">
            <a:off x="1433722" y="2245049"/>
            <a:ext cx="36733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5.</a:t>
            </a:r>
            <a:r>
              <a:rPr lang="zh-TW" altLang="en-US" sz="2800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不同性格</a:t>
            </a:r>
            <a:endParaRPr lang="en-US" altLang="zh-TW" sz="2800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Difference in Personality</a:t>
            </a:r>
            <a:endParaRPr lang="en-US" sz="28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2117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406657" y="2253564"/>
            <a:ext cx="9378686" cy="15388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要有 “试</a:t>
            </a:r>
            <a:r>
              <a:rPr kumimoji="1" lang="en-US" altLang="zh-TW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”</a:t>
            </a: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的勇气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Possess the Courage to Attempt	</a:t>
            </a:r>
            <a:endParaRPr kumimoji="1" lang="zh-TW" altLang="en-US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5630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021-11-15 at 1.33.13 PM" descr="Screen Recording 2021-11-15 at 1.33.13 PM">
            <a:hlinkClick r:id="" action="ppaction://media"/>
            <a:extLst>
              <a:ext uri="{FF2B5EF4-FFF2-40B4-BE49-F238E27FC236}">
                <a16:creationId xmlns:a16="http://schemas.microsoft.com/office/drawing/2014/main" id="{97C98855-130D-C649-83D5-66B55770C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191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Recording 2021-11-15 at 1.33.13 PM 2" descr="Screen Recording 2021-11-15 at 1.33.13 PM 2">
            <a:hlinkClick r:id="" action="ppaction://media"/>
            <a:extLst>
              <a:ext uri="{FF2B5EF4-FFF2-40B4-BE49-F238E27FC236}">
                <a16:creationId xmlns:a16="http://schemas.microsoft.com/office/drawing/2014/main" id="{35DEF705-97D4-E74D-A047-71EB2BF9F8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191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3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504193" y="289679"/>
            <a:ext cx="9378686" cy="62786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基督与教会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Christ and the Church</a:t>
            </a:r>
          </a:p>
          <a:p>
            <a:pPr marL="914400" indent="-914400" algn="ctr">
              <a:buAutoNum type="arabicPeriod"/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清楚的目标	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Clear Goal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好的策略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Good Strategy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 </a:t>
            </a: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连接更多的人	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Connection to more People</a:t>
            </a:r>
          </a:p>
        </p:txBody>
      </p:sp>
    </p:spTree>
    <p:extLst>
      <p:ext uri="{BB962C8B-B14F-4D97-AF65-F5344CB8AC3E}">
        <p14:creationId xmlns:p14="http://schemas.microsoft.com/office/powerpoint/2010/main" val="2330209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ound&#10;&#10;Description automatically generated">
            <a:extLst>
              <a:ext uri="{FF2B5EF4-FFF2-40B4-BE49-F238E27FC236}">
                <a16:creationId xmlns:a16="http://schemas.microsoft.com/office/drawing/2014/main" id="{57C6C0B2-021C-BE4C-AD27-6E02C22C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字方塊 6">
            <a:extLst>
              <a:ext uri="{FF2B5EF4-FFF2-40B4-BE49-F238E27FC236}">
                <a16:creationId xmlns:a16="http://schemas.microsoft.com/office/drawing/2014/main" id="{7FB2DC64-171C-F34E-9151-19F6E08A8FB9}"/>
              </a:ext>
            </a:extLst>
          </p:cNvPr>
          <p:cNvSpPr txBox="1"/>
          <p:nvPr/>
        </p:nvSpPr>
        <p:spPr>
          <a:xfrm>
            <a:off x="7102994" y="4151011"/>
            <a:ext cx="3205898" cy="954107"/>
          </a:xfrm>
          <a:prstGeom prst="rect">
            <a:avLst/>
          </a:prstGeom>
          <a:noFill/>
          <a:effectLst>
            <a:glow>
              <a:srgbClr val="790C00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房正豪牧師</a:t>
            </a:r>
            <a:endParaRPr lang="en-US" altLang="zh-TW" sz="2800" b="1" dirty="0">
              <a:solidFill>
                <a:schemeClr val="bg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Rev. Steven Fang</a:t>
            </a:r>
            <a:endParaRPr kumimoji="1" lang="zh-TW" altLang="en-US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glow rad="50800">
                  <a:schemeClr val="bg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397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406657" y="1027739"/>
            <a:ext cx="9378686" cy="4093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箴 言 </a:t>
            </a: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Proverb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23:26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26 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 儿 ， 要 将 你 的 心 归 我 ；</a:t>
            </a: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你 的 眼 目 也 要 喜 悦 我 的 道 路 。</a:t>
            </a: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26 My son, give me your heart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and let your eyes delight in my ways,</a:t>
            </a:r>
          </a:p>
        </p:txBody>
      </p:sp>
    </p:spTree>
    <p:extLst>
      <p:ext uri="{BB962C8B-B14F-4D97-AF65-F5344CB8AC3E}">
        <p14:creationId xmlns:p14="http://schemas.microsoft.com/office/powerpoint/2010/main" val="2891374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1F127B7-7FDB-EE44-8786-289C7BEE1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46" b="3005"/>
          <a:stretch/>
        </p:blipFill>
        <p:spPr>
          <a:xfrm>
            <a:off x="3714750" y="610193"/>
            <a:ext cx="4502150" cy="5637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20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a boat&#10;&#10;Description automatically generated with low confidence">
            <a:extLst>
              <a:ext uri="{FF2B5EF4-FFF2-40B4-BE49-F238E27FC236}">
                <a16:creationId xmlns:a16="http://schemas.microsoft.com/office/drawing/2014/main" id="{F23D6D9D-1E34-6D40-9E30-E92F86BDC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365250"/>
            <a:ext cx="6502400" cy="412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8749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people, crowd&#10;&#10;Description automatically generated">
            <a:extLst>
              <a:ext uri="{FF2B5EF4-FFF2-40B4-BE49-F238E27FC236}">
                <a16:creationId xmlns:a16="http://schemas.microsoft.com/office/drawing/2014/main" id="{5BA2E4D9-77E3-B345-B2B8-65D18299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024" y="1127125"/>
            <a:ext cx="7175952" cy="460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40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406657" y="2253564"/>
            <a:ext cx="9378686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爱是有行动的！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5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Love compels Action!</a:t>
            </a:r>
          </a:p>
        </p:txBody>
      </p:sp>
    </p:spTree>
    <p:extLst>
      <p:ext uri="{BB962C8B-B14F-4D97-AF65-F5344CB8AC3E}">
        <p14:creationId xmlns:p14="http://schemas.microsoft.com/office/powerpoint/2010/main" val="413044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406657" y="732772"/>
            <a:ext cx="9378686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詩 篇 </a:t>
            </a: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Psalm 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116:12-13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12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 拿 甚 麽 报 答 耶 和 华 向 我 所 赐 的 一 切 厚 恩 ？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12 What shall I return to the Lord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for all his goodness to me?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13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 要 举 起 救 恩 的 杯 ， 称 扬 耶 和 华 的 名 。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13 I will lift up the cup of salvation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and call on the name of the Lord.</a:t>
            </a:r>
          </a:p>
        </p:txBody>
      </p:sp>
    </p:spTree>
    <p:extLst>
      <p:ext uri="{BB962C8B-B14F-4D97-AF65-F5344CB8AC3E}">
        <p14:creationId xmlns:p14="http://schemas.microsoft.com/office/powerpoint/2010/main" val="305130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406657" y="2253564"/>
            <a:ext cx="9378686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914400" indent="-914400" algn="ctr">
              <a:buAutoNum type="arabicPeriod"/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更新自己心意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5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Love compels Action!</a:t>
            </a:r>
            <a:endParaRPr kumimoji="1" lang="zh-TW" altLang="en-US" sz="54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1248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網狀">
  <a:themeElements>
    <a:clrScheme name="網狀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網狀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網狀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{E6577B33-B32A-1140-A93D-BE4C3BAD63A4}tf16401378</Template>
  <TotalTime>4037</TotalTime>
  <Words>285</Words>
  <Application>Microsoft Macintosh PowerPoint</Application>
  <PresentationFormat>Widescreen</PresentationFormat>
  <Paragraphs>54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Yu Gothic UI</vt:lpstr>
      <vt:lpstr>Arial</vt:lpstr>
      <vt:lpstr>Century Gothic</vt:lpstr>
      <vt:lpstr>網狀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LCCC Church</dc:creator>
  <cp:lastModifiedBy>LCCC Church</cp:lastModifiedBy>
  <cp:revision>332</cp:revision>
  <cp:lastPrinted>2021-10-05T16:27:42Z</cp:lastPrinted>
  <dcterms:created xsi:type="dcterms:W3CDTF">2021-01-06T18:08:20Z</dcterms:created>
  <dcterms:modified xsi:type="dcterms:W3CDTF">2021-11-18T00:51:57Z</dcterms:modified>
</cp:coreProperties>
</file>