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048" r:id="rId2"/>
    <p:sldId id="2052" r:id="rId3"/>
    <p:sldId id="2069" r:id="rId4"/>
    <p:sldId id="2076" r:id="rId5"/>
    <p:sldId id="2070" r:id="rId6"/>
    <p:sldId id="2080" r:id="rId7"/>
    <p:sldId id="2077" r:id="rId8"/>
    <p:sldId id="2078" r:id="rId9"/>
    <p:sldId id="2081" r:id="rId10"/>
    <p:sldId id="2082" r:id="rId11"/>
    <p:sldId id="2083" r:id="rId12"/>
    <p:sldId id="2079" r:id="rId13"/>
    <p:sldId id="2071" r:id="rId14"/>
    <p:sldId id="2072" r:id="rId15"/>
    <p:sldId id="2073" r:id="rId16"/>
    <p:sldId id="2074" r:id="rId17"/>
    <p:sldId id="20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3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個人 的圖片&#10;&#10;自動產生的描述">
            <a:extLst>
              <a:ext uri="{FF2B5EF4-FFF2-40B4-BE49-F238E27FC236}">
                <a16:creationId xmlns:a16="http://schemas.microsoft.com/office/drawing/2014/main" id="{BB17D5A5-19B1-AA4D-90F5-0ECE6047C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</a:extLst>
          </a:blip>
          <a:srcRect t="1330" b="1318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1404384" y="5159687"/>
            <a:ext cx="444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房正豪牧师</a:t>
            </a:r>
            <a:endParaRPr kumimoji="1" lang="en-US" altLang="zh-TW" sz="3200" dirty="0"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Pastor Steven Fang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10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2755" y="933045"/>
            <a:ext cx="10726489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35 </a:t>
            </a:r>
            <a:r>
              <a:rPr kumimoji="1" lang="zh-TW" altLang="en-US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谁 是 先 给 了 他 ， 使 他 後 来 偿 还 呢 ？</a:t>
            </a:r>
            <a:endParaRPr kumimoji="1" lang="en-US" altLang="zh-TW" sz="60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35 Or who has given him something only to have him pay it back?”</a:t>
            </a:r>
            <a:endParaRPr kumimoji="1" lang="zh-TW" altLang="en-US" sz="6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35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2755" y="289678"/>
            <a:ext cx="10726489" cy="62786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36 </a:t>
            </a:r>
            <a:r>
              <a:rPr kumimoji="1" lang="zh-TW" altLang="en-US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因 为 万 有 都 是 本 於 他 ， 倚 靠 他 ， 归 於 他 。 愿 荣 耀 归 给 他 ， 直 到 永 远 。 阿 们 ！</a:t>
            </a:r>
            <a:endParaRPr kumimoji="1" lang="en-US" altLang="zh-TW" sz="60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36 For all things are from him, by him, and for him. Glory belongs to him forever! Amen.</a:t>
            </a:r>
            <a:endParaRPr kumimoji="1" lang="zh-TW" alt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36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61466" y="373487"/>
            <a:ext cx="10726489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以 賽 亞 書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Isaiah</a:t>
            </a:r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9:6</a:t>
            </a:r>
          </a:p>
          <a:p>
            <a:r>
              <a:rPr kumimoji="1" lang="en-US" altLang="zh-TW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</a:t>
            </a:r>
            <a:r>
              <a:rPr kumimoji="1" lang="zh-TW" altLang="en-US" sz="4400" b="1" spc="-3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因 有 一 婴 孩 为 我 们 而 生 ； 有 一 子 赐 给 我 们 。 政 权 必 担 在 他 的 肩 头 上 ； 他 名 称 为 奇 妙 策 士 、 全 能 的 神 、 永 在 的 父 、 和 平 的 君 。</a:t>
            </a:r>
            <a:endParaRPr kumimoji="1" lang="en-US" altLang="zh-TW" sz="4400" b="1" spc="-3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to us a child is born, to us a son is given; and the government will be upon his shoulder, and his name is called Wonderful Counselor, Mighty God, Everlasting Father, Prince of Peace.</a:t>
            </a:r>
            <a:endParaRPr kumimoji="1" lang="zh-TW" alt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0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2755" y="1059119"/>
            <a:ext cx="10726489" cy="47397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我们拿什么礼物给主？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Gifts do We Bring to our Lord?</a:t>
            </a:r>
          </a:p>
          <a:p>
            <a:pPr marL="914400" indent="-914400">
              <a:buAutoNum type="arabicPeriod"/>
            </a:pPr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成为强大的基督徒勇士	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Become a Strong Christian Soldier</a:t>
            </a:r>
          </a:p>
          <a:p>
            <a:pPr marL="914400" indent="-914400">
              <a:buAutoNum type="arabicPeriod" startAt="2"/>
            </a:pPr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同心建立耶稣的金灯台		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Together We Build His Golden Lampstand</a:t>
            </a:r>
          </a:p>
        </p:txBody>
      </p:sp>
    </p:spTree>
    <p:extLst>
      <p:ext uri="{BB962C8B-B14F-4D97-AF65-F5344CB8AC3E}">
        <p14:creationId xmlns:p14="http://schemas.microsoft.com/office/powerpoint/2010/main" val="2148360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2755" y="1305341"/>
            <a:ext cx="10726489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多多强化“身心灵”三方面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Solidifies the 3 Areas of Body, Mind &amp; Soul</a:t>
            </a:r>
            <a:endParaRPr kumimoji="1" lang="zh-TW" altLang="en-US" sz="5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1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2755" y="1305341"/>
            <a:ext cx="10726489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金灯台肯定要发光发热！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Golden Lampstand will Illumine &amp; Radiate</a:t>
            </a:r>
            <a:endParaRPr kumimoji="1" lang="zh-TW" altLang="en-US" sz="5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76041DD5-48AA-1D4D-A839-4E1CC960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5624945" y="507495"/>
            <a:ext cx="5514110" cy="2185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48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走过</a:t>
            </a:r>
            <a:r>
              <a:rPr kumimoji="1" lang="en-US" altLang="zh-TW" sz="48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r>
              <a:rPr kumimoji="1" lang="zh-TW" altLang="en-US" sz="48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多灾多难	</a:t>
            </a:r>
            <a:endParaRPr kumimoji="1" lang="en-US" altLang="zh-TW" sz="4800" b="1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 has been a Troubled Year</a:t>
            </a:r>
            <a:endParaRPr kumimoji="1" lang="zh-TW" altLang="en-US" sz="4800" b="1" dirty="0">
              <a:highlight>
                <a:srgbClr val="0000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381BAE0-5FF3-CA45-A7C9-66F95E36ABBA}"/>
              </a:ext>
            </a:extLst>
          </p:cNvPr>
          <p:cNvSpPr txBox="1"/>
          <p:nvPr/>
        </p:nvSpPr>
        <p:spPr>
          <a:xfrm>
            <a:off x="1177636" y="5105959"/>
            <a:ext cx="10543309" cy="1508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感谢主的保守	</a:t>
            </a:r>
            <a:endParaRPr kumimoji="1" lang="en-US" altLang="zh-TW" sz="4800" b="1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Heartfelt Thanks for His</a:t>
            </a:r>
            <a:r>
              <a:rPr kumimoji="1" lang="zh-TW" alt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Preservation</a:t>
            </a:r>
            <a:endParaRPr kumimoji="1" lang="zh-TW" altLang="en-US" sz="4400" b="1" dirty="0">
              <a:highlight>
                <a:srgbClr val="0000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42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95991" y="906719"/>
            <a:ext cx="10726489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你预备好了吗？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You Well Prepared?</a:t>
            </a:r>
            <a:endParaRPr kumimoji="1" lang="en-US" altLang="zh-TW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indent="-914400">
              <a:buAutoNum type="arabicPeriod"/>
            </a:pPr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成为强大的基督徒勇士	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Become a Strong Christian Soldier</a:t>
            </a:r>
          </a:p>
          <a:p>
            <a:pPr marL="914400" indent="-914400">
              <a:buAutoNum type="arabicPeriod" startAt="2"/>
            </a:pPr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同心建立耶稣的金灯台		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Together We Build His Golden Lampstand</a:t>
            </a:r>
          </a:p>
        </p:txBody>
      </p:sp>
    </p:spTree>
    <p:extLst>
      <p:ext uri="{BB962C8B-B14F-4D97-AF65-F5344CB8AC3E}">
        <p14:creationId xmlns:p14="http://schemas.microsoft.com/office/powerpoint/2010/main" val="422449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61466" y="373487"/>
            <a:ext cx="10726489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以 賽 亞 書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Isaiah</a:t>
            </a:r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9:6</a:t>
            </a:r>
          </a:p>
          <a:p>
            <a:r>
              <a:rPr kumimoji="1" lang="en-US" altLang="zh-TW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</a:t>
            </a:r>
            <a:r>
              <a:rPr kumimoji="1" lang="zh-TW" altLang="en-US" sz="4400" b="1" spc="-3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因 有 一 婴 孩 为 我 们 而 生 ； 有 一 子 赐 给 我 们 。 政 权 必 担 在 他 的 肩 头 上 ； 他 名 称 为 奇 妙 策 士 、 全 能 的 神 、 永 在 的 父 、 和 平 的 君 。</a:t>
            </a:r>
            <a:endParaRPr kumimoji="1" lang="en-US" altLang="zh-TW" sz="4400" b="1" spc="-3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to us a child is born, to us a son is given; and the government will be upon his shoulder, and his name is called Wonderful Counselor, Mighty God, Everlasting Father, Prince of Peace.</a:t>
            </a:r>
            <a:endParaRPr kumimoji="1" lang="zh-TW" alt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73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31818" y="843676"/>
            <a:ext cx="9727426" cy="5170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有</a:t>
            </a:r>
            <a:r>
              <a:rPr kumimoji="1" lang="zh-CN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ㄧ</a:t>
            </a:r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婴孩为我们而生</a:t>
            </a:r>
            <a:endParaRPr kumimoji="1" lang="en-US" altLang="zh-TW" sz="66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6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to Us a Child is Born</a:t>
            </a:r>
          </a:p>
          <a:p>
            <a:endParaRPr kumimoji="1" lang="en-US" altLang="zh-TW" sz="66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有</a:t>
            </a:r>
            <a:r>
              <a:rPr kumimoji="1" lang="zh-CN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ㄧ</a:t>
            </a:r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子赐给我们	</a:t>
            </a:r>
            <a:endParaRPr kumimoji="1" lang="en-US" altLang="zh-TW" sz="66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6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Us a Son is Given</a:t>
            </a:r>
          </a:p>
        </p:txBody>
      </p:sp>
    </p:spTree>
    <p:extLst>
      <p:ext uri="{BB962C8B-B14F-4D97-AF65-F5344CB8AC3E}">
        <p14:creationId xmlns:p14="http://schemas.microsoft.com/office/powerpoint/2010/main" val="210840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31818" y="933045"/>
            <a:ext cx="9727426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約 翰 一 書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John 4:19</a:t>
            </a:r>
          </a:p>
          <a:p>
            <a:r>
              <a:rPr kumimoji="1" lang="en-US" altLang="zh-TW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 </a:t>
            </a:r>
            <a:r>
              <a:rPr kumimoji="1" lang="zh-TW" altLang="en-US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我 们 爱 ， </a:t>
            </a:r>
            <a:endParaRPr kumimoji="1" lang="en-US" altLang="zh-TW" sz="60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zh-TW" altLang="en-US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因 为 神 先 爱 我 们 。</a:t>
            </a:r>
            <a:endParaRPr kumimoji="1" lang="en-US" altLang="zh-TW" sz="60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 We love </a:t>
            </a:r>
          </a:p>
          <a:p>
            <a:r>
              <a:rPr kumimoji="1" lang="en-US" altLang="zh-TW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because God first loved us. </a:t>
            </a:r>
            <a:endParaRPr kumimoji="1" lang="zh-TW" altLang="en-US" sz="6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2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88473" y="1000541"/>
            <a:ext cx="10170771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政权必担在耶稣肩头</a:t>
            </a:r>
            <a:endParaRPr kumimoji="1" lang="en-US" altLang="zh-TW" sz="5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the Government will be on His Shoulders</a:t>
            </a:r>
            <a:endParaRPr kumimoji="1" lang="zh-TW" altLang="en-US" sz="5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	</a:t>
            </a:r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耶稣的名说明他的身份，能力</a:t>
            </a:r>
            <a:r>
              <a:rPr kumimoji="1" lang="en-US" altLang="zh-TW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 Name Explains His Status &amp; Power</a:t>
            </a:r>
            <a:endParaRPr kumimoji="1" lang="zh-TW" altLang="en-US" sz="5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11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27018" y="974609"/>
            <a:ext cx="9796699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詩 篇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Psalm 19:1-2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诸 天 述 说 神 的 荣 耀 ； 穹 苍 传 扬 他 的 手 段 。</a:t>
            </a: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The heavens are declaring the glory of God, and their expanse shows the work of his hands.</a:t>
            </a:r>
          </a:p>
        </p:txBody>
      </p:sp>
    </p:spTree>
    <p:extLst>
      <p:ext uri="{BB962C8B-B14F-4D97-AF65-F5344CB8AC3E}">
        <p14:creationId xmlns:p14="http://schemas.microsoft.com/office/powerpoint/2010/main" val="282114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30036" y="1166841"/>
            <a:ext cx="9949099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这 日 到 那 日 发 出 言 语 ； 这 夜 到 那 夜 传 出 知 识 。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Day after day they pour forth speech,</a:t>
            </a: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night after night they reveal knowledge.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4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2755" y="151178"/>
            <a:ext cx="10726489" cy="67403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羅 馬 書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Romans 11:33-36</a:t>
            </a:r>
          </a:p>
          <a:p>
            <a:r>
              <a:rPr kumimoji="1" lang="en-US" altLang="zh-TW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33 </a:t>
            </a:r>
            <a:r>
              <a:rPr kumimoji="1" lang="zh-TW" altLang="en-US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深 哉 ， 神 丰 富 的 智 慧 和 知 识 ！ 他 的 判 断 何 其 难 测 ！ 他 的 踪 迹 何 其 难 寻 ！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33 O how deep are God’s riches, and wisdom, and knowledge! How unfathomable are his decisions and unexplainable are his ways!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31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室內, 人群 的圖片&#10;&#10;自動產生的描述">
            <a:extLst>
              <a:ext uri="{FF2B5EF4-FFF2-40B4-BE49-F238E27FC236}">
                <a16:creationId xmlns:a16="http://schemas.microsoft.com/office/drawing/2014/main" id="{21FDA241-F109-834C-A8B6-A51176F2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2755" y="933045"/>
            <a:ext cx="10726489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34 </a:t>
            </a:r>
            <a:r>
              <a:rPr kumimoji="1" lang="zh-TW" altLang="en-US" sz="60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谁 知 道 主 的 心 ？ 谁 作 过 他 的 谋 士 呢 ？</a:t>
            </a:r>
            <a:endParaRPr kumimoji="1" lang="en-US" altLang="zh-TW" sz="60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34 Who has known the mind of the Lord? Or who has become his advisor?</a:t>
            </a:r>
            <a:endParaRPr kumimoji="1" lang="zh-TW" altLang="en-US" sz="6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628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725</Words>
  <Application>Microsoft Macintosh PowerPoint</Application>
  <PresentationFormat>寬螢幕</PresentationFormat>
  <Paragraphs>55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Arial Unicode MS</vt:lpstr>
      <vt:lpstr>Heiti SC Medium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99</cp:revision>
  <cp:lastPrinted>2020-12-10T18:05:17Z</cp:lastPrinted>
  <dcterms:created xsi:type="dcterms:W3CDTF">2020-10-21T18:26:18Z</dcterms:created>
  <dcterms:modified xsi:type="dcterms:W3CDTF">2020-12-15T20:23:31Z</dcterms:modified>
</cp:coreProperties>
</file>