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1404" r:id="rId2"/>
    <p:sldId id="1420" r:id="rId3"/>
    <p:sldId id="1436" r:id="rId4"/>
    <p:sldId id="1423" r:id="rId5"/>
    <p:sldId id="1421" r:id="rId6"/>
    <p:sldId id="1425" r:id="rId7"/>
    <p:sldId id="1426" r:id="rId8"/>
    <p:sldId id="1427" r:id="rId9"/>
    <p:sldId id="1428" r:id="rId10"/>
    <p:sldId id="1429" r:id="rId11"/>
    <p:sldId id="1439" r:id="rId12"/>
    <p:sldId id="1424" r:id="rId13"/>
    <p:sldId id="1430" r:id="rId14"/>
    <p:sldId id="1431" r:id="rId15"/>
    <p:sldId id="1433" r:id="rId16"/>
    <p:sldId id="1434" r:id="rId17"/>
    <p:sldId id="1432" r:id="rId18"/>
    <p:sldId id="143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F900"/>
    <a:srgbClr val="FF9900"/>
    <a:srgbClr val="3122B7"/>
    <a:srgbClr val="22318F"/>
    <a:srgbClr val="002BA0"/>
    <a:srgbClr val="003CD5"/>
    <a:srgbClr val="2E28FF"/>
    <a:srgbClr val="A8B1C0"/>
    <a:srgbClr val="0831A9"/>
    <a:srgbClr val="2C5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47" autoAdjust="0"/>
    <p:restoredTop sz="94721" autoAdjust="0"/>
  </p:normalViewPr>
  <p:slideViewPr>
    <p:cSldViewPr snapToGrid="0" snapToObjects="1">
      <p:cViewPr>
        <p:scale>
          <a:sx n="90" d="100"/>
          <a:sy n="90" d="100"/>
        </p:scale>
        <p:origin x="-872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A0AEE-4565-084F-A696-10A1FD8A6C27}" type="datetimeFigureOut">
              <a:rPr kumimoji="1" lang="zh-TW" altLang="en-US" smtClean="0"/>
              <a:pPr/>
              <a:t>19/12/17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74DAF-65E7-D047-8C33-B8491D262FA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0174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7A0F1-FDB9-7241-9F5B-CB12893B22E4}" type="datetimeFigureOut">
              <a:rPr kumimoji="1" lang="zh-TW" altLang="en-US" smtClean="0"/>
              <a:pPr/>
              <a:t>19/12/17</a:t>
            </a:fld>
            <a:endParaRPr kumimoji="1"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F90CC-B9DA-BD46-BB89-0F3544CA585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977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19/12/17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19/12/17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19/12/17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19/12/17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19/12/17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19/12/17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19/12/17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19/12/17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19/12/17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19/12/17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19/12/17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19/12/17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螢幕快照 2019-12-17 上午7.17.58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0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239889" y="4001544"/>
            <a:ext cx="873477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zh-TW" altLang="en-US" sz="6000" b="1" spc="600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6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耶穌降生的意義？</a:t>
            </a:r>
            <a:endParaRPr kumimoji="1" lang="en-US" altLang="zh-TW" sz="6000" b="1" spc="600" dirty="0" smtClean="0">
              <a:solidFill>
                <a:srgbClr val="FFFF00"/>
              </a:solidFill>
              <a:effectLst>
                <a:glow rad="63500">
                  <a:schemeClr val="bg1">
                    <a:alpha val="96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  <a:p>
            <a:pPr algn="ctr">
              <a:lnSpc>
                <a:spcPct val="90000"/>
              </a:lnSpc>
            </a:pPr>
            <a:r>
              <a:rPr kumimoji="1" lang="en-US" altLang="zh-TW" sz="3600" b="1" spc="600" dirty="0">
                <a:effectLst>
                  <a:glow rad="63500">
                    <a:schemeClr val="bg1">
                      <a:alpha val="96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The </a:t>
            </a:r>
            <a:r>
              <a:rPr kumimoji="1" lang="en-US" altLang="zh-TW" sz="3600" b="1" spc="600" dirty="0" smtClean="0">
                <a:effectLst>
                  <a:glow rad="63500">
                    <a:schemeClr val="bg1">
                      <a:alpha val="96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meaning </a:t>
            </a:r>
            <a:r>
              <a:rPr kumimoji="1" lang="en-US" altLang="zh-TW" sz="3600" b="1" spc="600" dirty="0">
                <a:effectLst>
                  <a:glow rad="63500">
                    <a:schemeClr val="bg1">
                      <a:alpha val="96000"/>
                    </a:schemeClr>
                  </a:glow>
                </a:effectLst>
                <a:latin typeface="Arial Unicode MS"/>
                <a:ea typeface="华文细黑"/>
                <a:cs typeface="Arial Unicode MS"/>
              </a:rPr>
              <a:t>of Jesus birth ?</a:t>
            </a:r>
            <a:endParaRPr kumimoji="1" lang="en-US" altLang="zh-TW" sz="3600" b="1" spc="600" dirty="0" smtClean="0">
              <a:effectLst>
                <a:glow rad="63500">
                  <a:schemeClr val="bg1">
                    <a:alpha val="96000"/>
                  </a:schemeClr>
                </a:glow>
              </a:effectLst>
              <a:latin typeface="Arial Unicode MS"/>
              <a:ea typeface="华文细黑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89969455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螢幕快照 2019-12-17 上午7.17.58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0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522112" y="2857856"/>
            <a:ext cx="8269110" cy="305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為要表明 主 极大的救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恩</a:t>
            </a:r>
          </a:p>
          <a:p>
            <a:pPr lvl="2">
              <a:lnSpc>
                <a:spcPct val="120000"/>
              </a:lnSpc>
            </a:pPr>
            <a:r>
              <a:rPr kumimoji="1" lang="en-US" altLang="zh-TW" sz="5400" b="1" dirty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show God great </a:t>
            </a:r>
            <a:r>
              <a:rPr kumimoji="1" lang="en-US" altLang="zh-TW" sz="5400" b="1" dirty="0" smtClean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salvation.</a:t>
            </a:r>
          </a:p>
        </p:txBody>
      </p:sp>
    </p:spTree>
    <p:extLst>
      <p:ext uri="{BB962C8B-B14F-4D97-AF65-F5344CB8AC3E}">
        <p14:creationId xmlns:p14="http://schemas.microsoft.com/office/powerpoint/2010/main" val="35246678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螢幕快照 2019-12-17 上午7.17.58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0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663223" y="255426"/>
            <a:ext cx="8480777" cy="642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0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耶稣基督降生的三个意义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000" b="1" dirty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3 meaning of Jesus </a:t>
            </a: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birth</a:t>
            </a:r>
            <a:endParaRPr kumimoji="1" lang="zh-TW" altLang="en-US" sz="4000" b="1" dirty="0">
              <a:solidFill>
                <a:srgbClr val="FFFF00"/>
              </a:solidFill>
              <a:effectLst>
                <a:glow rad="1143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为要应验先知所说</a:t>
            </a:r>
            <a:r>
              <a:rPr kumimoji="1" lang="zh-TW" altLang="en-US" sz="4800" b="1" dirty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的话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。</a:t>
            </a:r>
          </a:p>
          <a:p>
            <a:pPr>
              <a:lnSpc>
                <a:spcPct val="120000"/>
              </a:lnSpc>
            </a:pPr>
            <a:r>
              <a:rPr kumimoji="1" lang="en-US" altLang="zh-TW" sz="3600" b="1" dirty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order to prove the words of </a:t>
            </a:r>
            <a:r>
              <a:rPr kumimoji="1" lang="en-US" altLang="zh-TW" sz="3600" b="1" dirty="0" smtClean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prophets</a:t>
            </a:r>
            <a:endParaRPr kumimoji="1" lang="zh-TW" altLang="en-US" sz="4000" b="1" dirty="0" smtClean="0">
              <a:solidFill>
                <a:srgbClr val="FFFF00"/>
              </a:solidFill>
              <a:effectLst>
                <a:glow rad="1143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x-none" altLang="zh-TW" sz="48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為</a:t>
            </a:r>
            <a:r>
              <a:rPr kumimoji="1" lang="zh-TW" altLang="en-US" sz="4800" b="1" dirty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要表明 神 极大的慈爱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。</a:t>
            </a:r>
          </a:p>
          <a:p>
            <a:pPr>
              <a:lnSpc>
                <a:spcPct val="120000"/>
              </a:lnSpc>
            </a:pPr>
            <a:r>
              <a:rPr kumimoji="1" lang="en-US" altLang="zh-TW" sz="3600" b="1" dirty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show the great love of God</a:t>
            </a:r>
            <a:endParaRPr kumimoji="1" lang="zh-TW" altLang="en-US" sz="3600" b="1" dirty="0" smtClean="0">
              <a:solidFill>
                <a:srgbClr val="FFFF00"/>
              </a:solidFill>
              <a:effectLst>
                <a:glow rad="1143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x-none" altLang="zh-TW" sz="48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為</a:t>
            </a:r>
            <a:r>
              <a:rPr kumimoji="1" lang="zh-TW" altLang="en-US" sz="4800" b="1" dirty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要表明 主 极大的救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恩。</a:t>
            </a:r>
          </a:p>
          <a:p>
            <a:pPr>
              <a:lnSpc>
                <a:spcPct val="120000"/>
              </a:lnSpc>
            </a:pPr>
            <a:r>
              <a:rPr kumimoji="1" lang="en-US" altLang="zh-TW" sz="3600" b="1" dirty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show God great </a:t>
            </a:r>
            <a:r>
              <a:rPr kumimoji="1" lang="en-US" altLang="zh-TW" sz="3600" b="1" dirty="0" smtClean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salvation</a:t>
            </a:r>
            <a:endParaRPr kumimoji="1" lang="en-US" altLang="zh-TW" sz="3600" b="1" dirty="0">
              <a:solidFill>
                <a:srgbClr val="FFFFFF"/>
              </a:solidFill>
              <a:effectLst>
                <a:glow rad="1143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469624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螢幕快照 2019-12-17 上午7.17.58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0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338667" y="1884190"/>
            <a:ext cx="8452555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最重要是：人的回應？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143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罪人必須悔改才能得救。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VIP is our </a:t>
            </a: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response !</a:t>
            </a:r>
            <a:endParaRPr kumimoji="1" lang="en-US" altLang="zh-TW" sz="4400" b="1" dirty="0">
              <a:solidFill>
                <a:srgbClr val="FFFFFF"/>
              </a:solidFill>
              <a:effectLst>
                <a:glow rad="1143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Sinners must repent to be </a:t>
            </a: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saved.</a:t>
            </a:r>
          </a:p>
        </p:txBody>
      </p:sp>
    </p:spTree>
    <p:extLst>
      <p:ext uri="{BB962C8B-B14F-4D97-AF65-F5344CB8AC3E}">
        <p14:creationId xmlns:p14="http://schemas.microsoft.com/office/powerpoint/2010/main" val="15544626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螢幕快照 2019-12-17 上午7.17.58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0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522112" y="600078"/>
            <a:ext cx="8269110" cy="5392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800" b="1" dirty="0" smtClean="0"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约翰一书</a:t>
            </a:r>
            <a:r>
              <a:rPr kumimoji="1" lang="en-US" altLang="zh-TW" sz="4800" b="1" dirty="0" smtClean="0"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 </a:t>
            </a:r>
            <a:r>
              <a:rPr kumimoji="1" lang="en-US" altLang="zh-TW" sz="4800" b="1" dirty="0"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John</a:t>
            </a:r>
            <a:r>
              <a:rPr kumimoji="1" lang="zh-TW" altLang="en-US" sz="4800" b="1" dirty="0" smtClean="0"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altLang="zh-TW" sz="4800" b="1" dirty="0"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kumimoji="1" lang="en-US" altLang="zh-TW" sz="4800" b="1" dirty="0" smtClean="0"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 9</a:t>
            </a:r>
            <a:endParaRPr kumimoji="1" lang="zh-TW" altLang="en-US" sz="4800" b="1" dirty="0" smtClean="0">
              <a:effectLst>
                <a:glow rad="1143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zh-TW" altLang="en-US" sz="4400" b="1" dirty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我们若认自己的罪，神是信实的，是公义的，必要赦免我们的罪，洗净我们一切的不义</a:t>
            </a:r>
            <a:r>
              <a:rPr kumimoji="1" lang="zh-TW" altLang="en-US" sz="44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。</a:t>
            </a:r>
          </a:p>
          <a:p>
            <a:pPr>
              <a:lnSpc>
                <a:spcPct val="120000"/>
              </a:lnSpc>
            </a:pPr>
            <a:r>
              <a:rPr kumimoji="1" lang="en-US" altLang="zh-TW" sz="3600" b="1" dirty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If we confess our sins, he is faithful and just and will forgive us our sins and purify us from all unrighteousness. </a:t>
            </a:r>
            <a:endParaRPr kumimoji="1" lang="en-US" altLang="zh-TW" sz="3600" b="1" dirty="0" smtClean="0">
              <a:solidFill>
                <a:srgbClr val="FFFFFF"/>
              </a:solidFill>
              <a:effectLst>
                <a:glow rad="1143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36727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螢幕快照 2019-12-17 上午7.17.58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0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522112" y="1884190"/>
            <a:ext cx="3908777" cy="2726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新生命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143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新的人生觀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143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新的價值觀</a:t>
            </a:r>
            <a:endParaRPr kumimoji="1" lang="en-US" altLang="zh-TW" sz="4800" b="1" dirty="0" smtClean="0">
              <a:solidFill>
                <a:srgbClr val="FFFF00"/>
              </a:solidFill>
              <a:effectLst>
                <a:glow rad="1143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4233333" y="2097624"/>
            <a:ext cx="4698999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4000" b="1" dirty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life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000" b="1" dirty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outlook of life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000" b="1" dirty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values</a:t>
            </a:r>
            <a:endParaRPr kumimoji="1" lang="en-US" altLang="zh-TW" sz="4000" b="1" dirty="0" smtClean="0">
              <a:solidFill>
                <a:srgbClr val="FFFFFF"/>
              </a:solidFill>
              <a:effectLst>
                <a:glow rad="1143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86255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9-12-17 上午7.57.54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61" y="685800"/>
            <a:ext cx="3975100" cy="523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字方塊 2"/>
          <p:cNvSpPr txBox="1"/>
          <p:nvPr/>
        </p:nvSpPr>
        <p:spPr>
          <a:xfrm>
            <a:off x="5136444" y="714022"/>
            <a:ext cx="36971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6600" dirty="0" smtClean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導航會</a:t>
            </a:r>
            <a:endParaRPr kumimoji="1" lang="en-US" altLang="zh-TW" sz="6600" dirty="0" smtClean="0">
              <a:solidFill>
                <a:srgbClr val="FFFFFF"/>
              </a:solidFill>
              <a:latin typeface="Heiti TC Light"/>
              <a:ea typeface="Heiti TC Light"/>
              <a:cs typeface="Heiti TC Light"/>
            </a:endParaRPr>
          </a:p>
          <a:p>
            <a:pPr algn="ctr"/>
            <a:endParaRPr kumimoji="1" lang="en-US" altLang="zh-TW" sz="2800" dirty="0" smtClean="0">
              <a:solidFill>
                <a:srgbClr val="FFFFFF"/>
              </a:solidFill>
              <a:latin typeface="Heiti TC Light"/>
              <a:ea typeface="Heiti TC Light"/>
              <a:cs typeface="Heiti TC Light"/>
            </a:endParaRPr>
          </a:p>
          <a:p>
            <a:pPr algn="ctr"/>
            <a:r>
              <a:rPr kumimoji="1" lang="zh-TW" altLang="en-US" sz="2800" dirty="0" smtClean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陶申</a:t>
            </a:r>
            <a:r>
              <a:rPr kumimoji="1" lang="en-US" altLang="zh-TW" sz="2800" dirty="0" smtClean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 · </a:t>
            </a:r>
            <a:r>
              <a:rPr kumimoji="1" lang="zh-TW" altLang="en-US" sz="2800" dirty="0" smtClean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特羅曼</a:t>
            </a:r>
            <a:endParaRPr kumimoji="1" lang="en-US" altLang="zh-TW" sz="2800" dirty="0" smtClean="0">
              <a:solidFill>
                <a:srgbClr val="FFFFFF"/>
              </a:solidFill>
              <a:latin typeface="Heiti TC Light"/>
              <a:ea typeface="Heiti TC Light"/>
              <a:cs typeface="Heiti TC Light"/>
            </a:endParaRPr>
          </a:p>
          <a:p>
            <a:pPr algn="ctr"/>
            <a:r>
              <a:rPr kumimoji="1" lang="zh-TW" altLang="en-US" sz="2800" dirty="0" smtClean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（</a:t>
            </a:r>
            <a:r>
              <a:rPr kumimoji="1" lang="en-US" altLang="zh-TW" sz="2800" dirty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Dawson </a:t>
            </a:r>
            <a:r>
              <a:rPr kumimoji="1" lang="en-US" altLang="zh-TW" sz="2800" dirty="0" err="1" smtClean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Trotman</a:t>
            </a:r>
            <a:r>
              <a:rPr kumimoji="1" lang="zh-TW" altLang="en-US" sz="2800" dirty="0" smtClean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）福音傳</a:t>
            </a:r>
            <a:r>
              <a:rPr kumimoji="1" lang="zh-TW" altLang="en-US" sz="2800" dirty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道士，導航會（</a:t>
            </a:r>
            <a:r>
              <a:rPr kumimoji="1" lang="en-US" altLang="zh-TW" sz="2800" dirty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The Navigators</a:t>
            </a:r>
            <a:r>
              <a:rPr kumimoji="1" lang="zh-TW" altLang="en-US" sz="2800" dirty="0" smtClean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）</a:t>
            </a:r>
            <a:endParaRPr kumimoji="1" lang="en-US" altLang="zh-TW" sz="2800" dirty="0" smtClean="0">
              <a:solidFill>
                <a:srgbClr val="FFFFFF"/>
              </a:solidFill>
              <a:latin typeface="Heiti TC Light"/>
              <a:ea typeface="Heiti TC Light"/>
              <a:cs typeface="Heiti TC Light"/>
            </a:endParaRPr>
          </a:p>
          <a:p>
            <a:pPr algn="ctr"/>
            <a:r>
              <a:rPr kumimoji="1" lang="zh-TW" altLang="en-US" sz="2800" dirty="0" smtClean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創始人</a:t>
            </a:r>
            <a:r>
              <a:rPr kumimoji="1" lang="zh-TW" altLang="en-US" sz="2800" dirty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887505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ownload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92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螢幕快照 2019-12-17 上午7.17.58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0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522112" y="1601968"/>
            <a:ext cx="8269110" cy="471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72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愛主更深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5400" b="1" dirty="0" smtClean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Love </a:t>
            </a:r>
            <a:r>
              <a:rPr kumimoji="1" lang="en-US" altLang="zh-TW" sz="5400" b="1" dirty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Lord deeper</a:t>
            </a:r>
          </a:p>
          <a:p>
            <a:pPr algn="ctr">
              <a:lnSpc>
                <a:spcPct val="120000"/>
              </a:lnSpc>
            </a:pPr>
            <a:r>
              <a:rPr kumimoji="1" lang="zh-TW" altLang="en-US" sz="72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愛人更多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5400" b="1" dirty="0" smtClean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Love </a:t>
            </a:r>
            <a:r>
              <a:rPr kumimoji="1" lang="en-US" altLang="zh-TW" sz="5400" b="1" dirty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people </a:t>
            </a:r>
            <a:r>
              <a:rPr kumimoji="1" lang="en-US" altLang="zh-TW" sz="5400" b="1" dirty="0" smtClean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</a:t>
            </a:r>
            <a:endParaRPr kumimoji="1" lang="en-US" altLang="zh-TW" sz="5400" b="1" dirty="0">
              <a:solidFill>
                <a:srgbClr val="FFFFFF"/>
              </a:solidFill>
              <a:effectLst>
                <a:glow rad="1143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809809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螢幕快照 2019-12-17 上午7.17.58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0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663223" y="255426"/>
            <a:ext cx="8480777" cy="642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0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耶稣基督降生的三个意义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000" b="1" dirty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3 meaning of Jesus </a:t>
            </a: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birth</a:t>
            </a:r>
            <a:endParaRPr kumimoji="1" lang="zh-TW" altLang="en-US" sz="4000" b="1" dirty="0">
              <a:solidFill>
                <a:srgbClr val="FFFF00"/>
              </a:solidFill>
              <a:effectLst>
                <a:glow rad="1143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为要应验先知所说</a:t>
            </a:r>
            <a:r>
              <a:rPr kumimoji="1" lang="zh-TW" altLang="en-US" sz="4800" b="1" dirty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的话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。</a:t>
            </a:r>
          </a:p>
          <a:p>
            <a:pPr>
              <a:lnSpc>
                <a:spcPct val="120000"/>
              </a:lnSpc>
            </a:pPr>
            <a:r>
              <a:rPr kumimoji="1" lang="en-US" altLang="zh-TW" sz="3600" b="1" dirty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order to prove the words of </a:t>
            </a:r>
            <a:r>
              <a:rPr kumimoji="1" lang="en-US" altLang="zh-TW" sz="3600" b="1" dirty="0" smtClean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prophets</a:t>
            </a:r>
            <a:endParaRPr kumimoji="1" lang="zh-TW" altLang="en-US" sz="4000" b="1" dirty="0" smtClean="0">
              <a:solidFill>
                <a:srgbClr val="FFFF00"/>
              </a:solidFill>
              <a:effectLst>
                <a:glow rad="1143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x-none" altLang="zh-TW" sz="48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為</a:t>
            </a:r>
            <a:r>
              <a:rPr kumimoji="1" lang="zh-TW" altLang="en-US" sz="4800" b="1" dirty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要表明 神 极大的慈爱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。</a:t>
            </a:r>
          </a:p>
          <a:p>
            <a:pPr>
              <a:lnSpc>
                <a:spcPct val="120000"/>
              </a:lnSpc>
            </a:pPr>
            <a:r>
              <a:rPr kumimoji="1" lang="en-US" altLang="zh-TW" sz="3600" b="1" dirty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show the great love of God</a:t>
            </a:r>
            <a:endParaRPr kumimoji="1" lang="zh-TW" altLang="en-US" sz="3600" b="1" dirty="0" smtClean="0">
              <a:solidFill>
                <a:srgbClr val="FFFF00"/>
              </a:solidFill>
              <a:effectLst>
                <a:glow rad="1143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x-none" altLang="zh-TW" sz="48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為</a:t>
            </a:r>
            <a:r>
              <a:rPr kumimoji="1" lang="zh-TW" altLang="en-US" sz="4800" b="1" dirty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要表明 主 极大的救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恩。</a:t>
            </a:r>
          </a:p>
          <a:p>
            <a:pPr>
              <a:lnSpc>
                <a:spcPct val="120000"/>
              </a:lnSpc>
            </a:pPr>
            <a:r>
              <a:rPr kumimoji="1" lang="en-US" altLang="zh-TW" sz="3600" b="1" dirty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show God great </a:t>
            </a:r>
            <a:r>
              <a:rPr kumimoji="1" lang="en-US" altLang="zh-TW" sz="3600" b="1" dirty="0" smtClean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salvation</a:t>
            </a:r>
            <a:endParaRPr kumimoji="1" lang="en-US" altLang="zh-TW" sz="3600" b="1" dirty="0">
              <a:solidFill>
                <a:srgbClr val="FFFFFF"/>
              </a:solidFill>
              <a:effectLst>
                <a:glow rad="1143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329235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螢幕快照 2019-12-17 上午7.17.58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0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691445" y="727078"/>
            <a:ext cx="7775222" cy="4792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000" b="1" dirty="0" smtClean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廣</a:t>
            </a: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1" lang="zh-TW" altLang="en-US" sz="4000" b="1" dirty="0" smtClean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告</a:t>
            </a:r>
            <a:endParaRPr kumimoji="1" lang="en-US" altLang="zh-TW" sz="4000" b="1" dirty="0" smtClean="0">
              <a:solidFill>
                <a:srgbClr val="FFFFFF"/>
              </a:solidFill>
              <a:effectLst>
                <a:glow rad="1143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x-none" altLang="zh-TW" sz="54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需要一对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未婚的男女。</a:t>
            </a:r>
          </a:p>
          <a:p>
            <a:pPr>
              <a:lnSpc>
                <a:spcPct val="120000"/>
              </a:lnSpc>
            </a:pPr>
            <a:r>
              <a:rPr kumimoji="1" lang="x-none" altLang="zh-TW" sz="54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需要是犹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太人的血统。</a:t>
            </a:r>
          </a:p>
          <a:p>
            <a:pPr>
              <a:lnSpc>
                <a:spcPct val="120000"/>
              </a:lnSpc>
            </a:pPr>
            <a:r>
              <a:rPr kumimoji="1" lang="x-none" altLang="zh-TW" sz="54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就算女方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未婚先孕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，</a:t>
            </a:r>
          </a:p>
          <a:p>
            <a:pPr lvl="1">
              <a:lnSpc>
                <a:spcPct val="120000"/>
              </a:lnSpc>
            </a:pP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男方却愿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意接受。</a:t>
            </a:r>
          </a:p>
        </p:txBody>
      </p:sp>
    </p:spTree>
    <p:extLst>
      <p:ext uri="{BB962C8B-B14F-4D97-AF65-F5344CB8AC3E}">
        <p14:creationId xmlns:p14="http://schemas.microsoft.com/office/powerpoint/2010/main" val="369370515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螢幕快照 2019-12-17 上午7.17.58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0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522112" y="882301"/>
            <a:ext cx="8269110" cy="4871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4000" b="1" dirty="0" err="1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Adertisement</a:t>
            </a:r>
            <a:endParaRPr kumimoji="1" lang="en-US" altLang="zh-TW" sz="4000" b="1" dirty="0">
              <a:solidFill>
                <a:srgbClr val="FFFF00"/>
              </a:solidFill>
              <a:effectLst>
                <a:glow rad="1143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Require 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unmarried couple</a:t>
            </a:r>
          </a:p>
          <a:p>
            <a:pPr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Require 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Jewish origin</a:t>
            </a:r>
          </a:p>
          <a:p>
            <a:pPr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Even 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woman is pregnant </a:t>
            </a:r>
            <a:endParaRPr kumimoji="1" lang="en-US" altLang="zh-TW" sz="4400" b="1" dirty="0" smtClean="0">
              <a:solidFill>
                <a:srgbClr val="FFFFFF"/>
              </a:solidFill>
              <a:effectLst>
                <a:glow rad="1143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 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marriage, the man is willing to accept </a:t>
            </a: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her.</a:t>
            </a:r>
            <a:endParaRPr kumimoji="1" lang="zh-TW" altLang="en-US" sz="4400" b="1" dirty="0">
              <a:solidFill>
                <a:srgbClr val="FFFFFF"/>
              </a:solidFill>
              <a:effectLst>
                <a:glow rad="1143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540002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螢幕快照 2019-12-17 上午7.17.58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0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522112" y="2857856"/>
            <a:ext cx="8269110" cy="305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lnSpc>
                <a:spcPct val="120000"/>
              </a:lnSpc>
              <a:buAutoNum type="arabicPeriod"/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为要应验先知所说的话</a:t>
            </a:r>
          </a:p>
          <a:p>
            <a:pPr lvl="2">
              <a:lnSpc>
                <a:spcPct val="120000"/>
              </a:lnSpc>
            </a:pPr>
            <a:r>
              <a:rPr kumimoji="1" lang="en-US" altLang="zh-TW" sz="5400" b="1" dirty="0" smtClean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kumimoji="1" lang="en-US" altLang="zh-TW" sz="5400" b="1" dirty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order to prove the words of </a:t>
            </a:r>
            <a:r>
              <a:rPr kumimoji="1" lang="en-US" altLang="zh-TW" sz="5400" b="1" dirty="0" smtClean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prophets.</a:t>
            </a:r>
          </a:p>
        </p:txBody>
      </p:sp>
    </p:spTree>
    <p:extLst>
      <p:ext uri="{BB962C8B-B14F-4D97-AF65-F5344CB8AC3E}">
        <p14:creationId xmlns:p14="http://schemas.microsoft.com/office/powerpoint/2010/main" val="323743115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螢幕快照 2019-12-17 上午7.17.58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0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522112" y="952856"/>
            <a:ext cx="8269110" cy="4206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800" b="1" dirty="0"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以赛亚书 </a:t>
            </a:r>
            <a:r>
              <a:rPr kumimoji="1" lang="en-US" altLang="zh-TW" sz="4800" b="1" dirty="0" smtClean="0"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 : 6</a:t>
            </a:r>
            <a:endParaRPr kumimoji="1" lang="zh-TW" altLang="en-US" sz="4800" b="1" dirty="0" smtClean="0">
              <a:effectLst>
                <a:glow rad="1143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zh-TW" altLang="en-US" sz="44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因有一婴孩为我们而生</a:t>
            </a:r>
            <a:r>
              <a:rPr kumimoji="1" lang="zh-TW" altLang="en-US" sz="4400" b="1" dirty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，有一子赐给我们，政权必担在他的肩头上。他名称为奇妙、策士、全能的神、永在的父、和平的君。 </a:t>
            </a:r>
            <a:endParaRPr kumimoji="1" lang="en-US" altLang="zh-TW" sz="4400" b="1" dirty="0" smtClean="0">
              <a:solidFill>
                <a:srgbClr val="FFFF00"/>
              </a:solidFill>
              <a:effectLst>
                <a:glow rad="1143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355794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螢幕快照 2019-12-17 上午7.17.58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0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790223" y="402523"/>
            <a:ext cx="8043332" cy="5613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4800" b="1" dirty="0"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Isaiah </a:t>
            </a:r>
            <a:r>
              <a:rPr kumimoji="1" lang="zh-TW" altLang="en-US" sz="4800" b="1" dirty="0" smtClean="0"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altLang="zh-TW" sz="4800" b="1" dirty="0" smtClean="0"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 : 6</a:t>
            </a:r>
            <a:endParaRPr kumimoji="1" lang="zh-TW" altLang="en-US" sz="4800" b="1" dirty="0" smtClean="0">
              <a:effectLst>
                <a:glow rad="1143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3600" b="1" dirty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to us a child is born,</a:t>
            </a:r>
          </a:p>
          <a:p>
            <a:pPr>
              <a:lnSpc>
                <a:spcPct val="120000"/>
              </a:lnSpc>
            </a:pPr>
            <a:r>
              <a:rPr kumimoji="1" lang="en-US" altLang="zh-TW" sz="3600" b="1" dirty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to us a son is given,</a:t>
            </a:r>
          </a:p>
          <a:p>
            <a:pPr>
              <a:lnSpc>
                <a:spcPct val="120000"/>
              </a:lnSpc>
            </a:pPr>
            <a:r>
              <a:rPr kumimoji="1" lang="en-US" altLang="zh-TW" sz="3600" b="1" dirty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and the government will be on his shoulders.</a:t>
            </a:r>
          </a:p>
          <a:p>
            <a:pPr>
              <a:lnSpc>
                <a:spcPct val="120000"/>
              </a:lnSpc>
            </a:pPr>
            <a:r>
              <a:rPr kumimoji="1" lang="en-US" altLang="zh-TW" sz="3600" b="1" dirty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he will be called</a:t>
            </a:r>
          </a:p>
          <a:p>
            <a:pPr>
              <a:lnSpc>
                <a:spcPct val="120000"/>
              </a:lnSpc>
            </a:pPr>
            <a:r>
              <a:rPr kumimoji="1" lang="en-US" altLang="zh-TW" sz="3600" b="1" dirty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Wonderful Counselor, Mighty God,</a:t>
            </a:r>
          </a:p>
          <a:p>
            <a:pPr>
              <a:lnSpc>
                <a:spcPct val="120000"/>
              </a:lnSpc>
            </a:pPr>
            <a:r>
              <a:rPr kumimoji="1" lang="en-US" altLang="zh-TW" sz="3600" b="1" dirty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Everlasting Father, Prince of Peace.</a:t>
            </a:r>
            <a:endParaRPr kumimoji="1" lang="en-US" altLang="zh-TW" sz="3600" b="1" dirty="0" smtClean="0">
              <a:solidFill>
                <a:srgbClr val="FFFF00"/>
              </a:solidFill>
              <a:effectLst>
                <a:glow rad="1143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473685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螢幕快照 2019-12-17 上午7.17.58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0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522112" y="2857856"/>
            <a:ext cx="8269110" cy="305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5400" b="1" dirty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為要表明 神 极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大的慈爱</a:t>
            </a:r>
          </a:p>
          <a:p>
            <a:pPr lvl="2">
              <a:lnSpc>
                <a:spcPct val="120000"/>
              </a:lnSpc>
            </a:pPr>
            <a:r>
              <a:rPr kumimoji="1" lang="en-US" altLang="zh-TW" sz="5400" b="1" dirty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show the great love of </a:t>
            </a:r>
            <a:r>
              <a:rPr kumimoji="1" lang="en-US" altLang="zh-TW" sz="5400" b="1" dirty="0" smtClean="0">
                <a:solidFill>
                  <a:srgbClr val="FFFFFF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God.</a:t>
            </a:r>
          </a:p>
        </p:txBody>
      </p:sp>
    </p:spTree>
    <p:extLst>
      <p:ext uri="{BB962C8B-B14F-4D97-AF65-F5344CB8AC3E}">
        <p14:creationId xmlns:p14="http://schemas.microsoft.com/office/powerpoint/2010/main" val="340604836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螢幕快照 2019-12-17 上午7.17.58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0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522112" y="952856"/>
            <a:ext cx="8269110" cy="3393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800" b="1" dirty="0"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约翰一书 </a:t>
            </a:r>
            <a:r>
              <a:rPr kumimoji="1" lang="en-US" altLang="zh-TW" sz="4800" b="1" dirty="0" smtClean="0"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 : 9</a:t>
            </a:r>
            <a:endParaRPr kumimoji="1" lang="zh-TW" altLang="en-US" sz="4800" b="1" dirty="0" smtClean="0">
              <a:effectLst>
                <a:glow rad="1143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zh-TW" altLang="en-US" sz="4400" b="1" dirty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神差他独生子到世间来，使我们借着他得生，神爱我们的心在此就显明了</a:t>
            </a:r>
            <a:r>
              <a:rPr kumimoji="1" lang="zh-TW" altLang="en-US" sz="4400" b="1" dirty="0" smtClean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。</a:t>
            </a:r>
            <a:endParaRPr kumimoji="1" lang="en-US" altLang="zh-TW" sz="4400" b="1" dirty="0" smtClean="0">
              <a:solidFill>
                <a:srgbClr val="FFFF00"/>
              </a:solidFill>
              <a:effectLst>
                <a:glow rad="1143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13166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螢幕快照 2019-12-17 上午7.17.58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0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522112" y="952856"/>
            <a:ext cx="8269110" cy="4206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4800" b="1" dirty="0"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John</a:t>
            </a:r>
            <a:r>
              <a:rPr kumimoji="1" lang="zh-TW" altLang="en-US" sz="4800" b="1" dirty="0" smtClean="0"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1" lang="en-US" altLang="zh-TW" sz="4800" b="1" dirty="0" smtClean="0"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 : 9</a:t>
            </a:r>
            <a:endParaRPr kumimoji="1" lang="zh-TW" altLang="en-US" sz="4800" b="1" dirty="0" smtClean="0">
              <a:effectLst>
                <a:glow rad="1143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00"/>
                </a:solidFill>
                <a:effectLst>
                  <a:glow rad="114300">
                    <a:schemeClr val="bg1"/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is how God showed his love among us: He sent his one and only Son into the world that we might live through him. </a:t>
            </a:r>
            <a:endParaRPr kumimoji="1" lang="en-US" altLang="zh-TW" sz="4400" b="1" dirty="0" smtClean="0">
              <a:solidFill>
                <a:srgbClr val="FFFF00"/>
              </a:solidFill>
              <a:effectLst>
                <a:glow rad="114300">
                  <a:schemeClr val="bg1"/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662121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6710</TotalTime>
  <Words>436</Words>
  <Application>Microsoft Macintosh PowerPoint</Application>
  <PresentationFormat>如螢幕大小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Black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LCCC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Chiu,Jack 邱清忠</dc:creator>
  <cp:lastModifiedBy>Jack Chiu</cp:lastModifiedBy>
  <cp:revision>1128</cp:revision>
  <cp:lastPrinted>2019-11-14T19:03:27Z</cp:lastPrinted>
  <dcterms:created xsi:type="dcterms:W3CDTF">2018-07-03T11:08:25Z</dcterms:created>
  <dcterms:modified xsi:type="dcterms:W3CDTF">2019-12-18T02:27:44Z</dcterms:modified>
</cp:coreProperties>
</file>