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4651"/>
  </p:normalViewPr>
  <p:slideViewPr>
    <p:cSldViewPr snapToGrid="0">
      <p:cViewPr varScale="1">
        <p:scale>
          <a:sx n="138" d="100"/>
          <a:sy n="13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7FA8-32F7-E336-D45A-F09B04F3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DE3E1-1C86-8A40-3ADB-57424877D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C4D9F-6569-7796-6C38-55F97A58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1959-D00D-FC85-BB43-9FB05681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06B3-BD4A-300B-857F-1E37661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B8E6-2909-35C1-C4DF-3A00829A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7CFAC-DB99-2E7E-4891-03CBF2768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96976-2E76-53EE-1EE4-5ACC8D39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24DA-58B5-234F-7C17-A49BC83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E35B-CD44-0597-4682-AA1858E0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36E33-32ED-2CE1-406F-C5306A866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83504-2C53-44A0-7D30-E1D4DEA2E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8F839-ED9C-4AB0-40E0-40542745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B71F-1685-3215-5209-DA7514CE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CCB6-D18A-A56E-6CA3-7AF1E2F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72B2-59C7-C603-BDBA-CEBF9238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6F01-A150-5644-A7E0-7088813E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C6D0F-81A2-7290-9DC8-84D92425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C820-979D-5DDD-74BD-EE01FB90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328E0-90D7-11DE-1823-351AD43B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2C64-DE8F-9FF7-46F6-9F3874A5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5D374-3897-71B4-3AE0-BE4953F3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9FFE1-854C-6EA5-5400-EDC9A65F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3B529-4475-FBA8-B06E-1AB7471F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5868-E905-99B9-E96A-4323E47C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D854-67CA-2219-8C8B-B6EEAE12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3C6E-46F1-5ED2-7F5C-9F489CB38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D3F5-3216-A477-BA34-8AE4A39EF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08F58-FA70-62CC-6906-B0129FF0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B0DAC-6E96-DE99-2A75-772C327F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42FC-3A67-F20E-3213-A492E15D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06B8-AE45-5F46-467B-4CC8F7AA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3A820-018A-280E-4F01-586FC58D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6719D-5588-D668-C698-CEF394BD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A5CD5-E0F7-619B-FEFD-A80427AEE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D9510-1820-1A46-547D-414112F44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A07C4-1937-AC92-24E2-E610D813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8511C-E822-6013-FC58-3C799DB5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F9D0F-537F-6977-4FEB-72978F4B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B711-A52F-8459-8E74-AB18EB4B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AFFD3-3552-C002-819B-FE382762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DF472-4AC6-06DB-9482-0871ECD7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6AD3F-0291-007B-C61E-8D4F3905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AA1C7-0962-1F5A-12F1-730E53C8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43E33-725E-AA5E-D25F-A346920A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2346-AE37-7B0B-88D0-B00F9A77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982F-B6D5-10B8-3194-3A1CF070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34F23-5939-367D-F0DC-ED0D47751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B652D-9157-F472-06E8-891749CFC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2CA5D-1310-0763-F05E-1D0E008A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2D3C2-0566-0CC8-2FBD-F7CC41A0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82AB4-5787-B18C-8C5E-DF39320A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260F-1869-7EFD-5267-110AC3E2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AF125-53BA-DE6D-C0CA-F964D7864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A1749-F8B8-BF7D-CDD1-59316821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0605C-7135-3ADD-519A-3A1912BE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3004E-CD12-9FDE-4C61-91A91DEC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3397-4B81-7504-F11D-06262D3D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D2425-35D5-F01E-EC3D-49EBB6B7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C64B7-9787-0164-ACC1-59DD6FC7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09C8-18D2-7798-21F9-9B5CABFF2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A645-E053-B849-9906-2B30E14EE8E2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999F-519D-9060-65AE-59C5E34E3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A23F-5819-B2FE-07F0-664AF76C4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56136" y="1758416"/>
            <a:ext cx="90797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从马槽到十字架的意义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Meaning of From the Manger  to the Cross</a:t>
            </a:r>
            <a:endParaRPr lang="en-US" sz="6600" b="1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5CC95-7DDE-71EB-36F5-817706FC8B20}"/>
              </a:ext>
            </a:extLst>
          </p:cNvPr>
          <p:cNvSpPr txBox="1"/>
          <p:nvPr/>
        </p:nvSpPr>
        <p:spPr>
          <a:xfrm>
            <a:off x="5142854" y="3852699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房正豪牧师
</a:t>
            </a:r>
            <a:r>
              <a:rPr lang="en-US" dirty="0">
                <a:solidFill>
                  <a:schemeClr val="bg1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Rev. Steven Fang</a:t>
            </a:r>
          </a:p>
        </p:txBody>
      </p:sp>
    </p:spTree>
    <p:extLst>
      <p:ext uri="{BB962C8B-B14F-4D97-AF65-F5344CB8AC3E}">
        <p14:creationId xmlns:p14="http://schemas.microsoft.com/office/powerpoint/2010/main" val="254981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856772" y="851717"/>
            <a:ext cx="3182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父、子、灵</a:t>
            </a:r>
            <a:endParaRPr lang="en-US" sz="54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4" name="Picture 3" descr="A picture containing blue, porcelain&#10;&#10;Description automatically generated">
            <a:extLst>
              <a:ext uri="{FF2B5EF4-FFF2-40B4-BE49-F238E27FC236}">
                <a16:creationId xmlns:a16="http://schemas.microsoft.com/office/drawing/2014/main" id="{2884CCF0-52FA-858C-7359-9AA1193F9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48" b="99138" l="4598" r="96552">
                        <a14:foregroundMark x1="13793" y1="21839" x2="12644" y2="50575"/>
                        <a14:foregroundMark x1="12644" y1="50575" x2="30747" y2="75862"/>
                        <a14:foregroundMark x1="30747" y1="75862" x2="30747" y2="75862"/>
                        <a14:foregroundMark x1="39655" y1="51724" x2="31034" y2="54023"/>
                        <a14:foregroundMark x1="5460" y1="33621" x2="4598" y2="44540"/>
                        <a14:foregroundMark x1="4598" y1="44540" x2="13793" y2="68966"/>
                        <a14:foregroundMark x1="33908" y1="93678" x2="57759" y2="94828"/>
                        <a14:foregroundMark x1="57759" y1="94828" x2="58333" y2="94253"/>
                        <a14:foregroundMark x1="55460" y1="98851" x2="47701" y2="99425"/>
                        <a14:foregroundMark x1="49138" y1="8908" x2="75862" y2="14655"/>
                        <a14:foregroundMark x1="75862" y1="14655" x2="82471" y2="23276"/>
                        <a14:foregroundMark x1="82471" y1="23276" x2="89080" y2="40517"/>
                        <a14:foregroundMark x1="88793" y1="35920" x2="90517" y2="66954"/>
                        <a14:foregroundMark x1="86782" y1="29310" x2="93103" y2="38218"/>
                        <a14:foregroundMark x1="93103" y1="38218" x2="96552" y2="49425"/>
                        <a14:foregroundMark x1="96552" y1="49425" x2="94828" y2="64655"/>
                        <a14:foregroundMark x1="59195" y1="3448" x2="39943" y2="37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664" y="3330281"/>
            <a:ext cx="3118757" cy="3118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73906-F51F-9A15-731A-72CB0D35A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67" b="95333" l="10000" r="90000">
                        <a14:foregroundMark x1="46000" y1="7667" x2="46000" y2="7667"/>
                        <a14:foregroundMark x1="47000" y1="95333" x2="47000" y2="9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457" y="3489941"/>
            <a:ext cx="2144478" cy="21444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B811FC3C-E7A8-8A72-F63B-3862BC60D887}"/>
              </a:ext>
            </a:extLst>
          </p:cNvPr>
          <p:cNvSpPr/>
          <p:nvPr/>
        </p:nvSpPr>
        <p:spPr>
          <a:xfrm>
            <a:off x="3353314" y="2128001"/>
            <a:ext cx="628764" cy="1089641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389887-2A55-07EE-A620-2594E291E151}"/>
              </a:ext>
            </a:extLst>
          </p:cNvPr>
          <p:cNvSpPr/>
          <p:nvPr/>
        </p:nvSpPr>
        <p:spPr>
          <a:xfrm>
            <a:off x="5285016" y="4230699"/>
            <a:ext cx="2505131" cy="15667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信主的人</a:t>
            </a:r>
            <a:endParaRPr lang="en-US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2" name="Picture 11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13B8D528-1172-41E8-A8BE-C0BA3EC45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099" y="613051"/>
            <a:ext cx="2849624" cy="271723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2519EEB1-EAD2-B08E-A956-6FC911FDCC8D}"/>
              </a:ext>
            </a:extLst>
          </p:cNvPr>
          <p:cNvSpPr/>
          <p:nvPr/>
        </p:nvSpPr>
        <p:spPr>
          <a:xfrm>
            <a:off x="8166719" y="3687084"/>
            <a:ext cx="628764" cy="1089641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Bent-Up Arrow 27">
            <a:extLst>
              <a:ext uri="{FF2B5EF4-FFF2-40B4-BE49-F238E27FC236}">
                <a16:creationId xmlns:a16="http://schemas.microsoft.com/office/drawing/2014/main" id="{8B14B19D-43E4-BDA1-4750-92DD9850A915}"/>
              </a:ext>
            </a:extLst>
          </p:cNvPr>
          <p:cNvSpPr/>
          <p:nvPr/>
        </p:nvSpPr>
        <p:spPr>
          <a:xfrm>
            <a:off x="7930969" y="3687084"/>
            <a:ext cx="1729027" cy="1566794"/>
          </a:xfrm>
          <a:prstGeom prst="bentUpArrow">
            <a:avLst>
              <a:gd name="adj1" fmla="val 20032"/>
              <a:gd name="adj2" fmla="val 22260"/>
              <a:gd name="adj3" fmla="val 25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>
            <a:extLst>
              <a:ext uri="{FF2B5EF4-FFF2-40B4-BE49-F238E27FC236}">
                <a16:creationId xmlns:a16="http://schemas.microsoft.com/office/drawing/2014/main" id="{A8310FC1-0B5A-F1C4-734A-C6F9E14BE106}"/>
              </a:ext>
            </a:extLst>
          </p:cNvPr>
          <p:cNvSpPr/>
          <p:nvPr/>
        </p:nvSpPr>
        <p:spPr>
          <a:xfrm flipV="1">
            <a:off x="5333206" y="1238157"/>
            <a:ext cx="1525587" cy="2641052"/>
          </a:xfrm>
          <a:prstGeom prst="bentUpArrow">
            <a:avLst>
              <a:gd name="adj1" fmla="val 20032"/>
              <a:gd name="adj2" fmla="val 22260"/>
              <a:gd name="adj3" fmla="val 25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7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2163673" y="1371621"/>
            <a:ext cx="824937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十架下是讽刺的声音
十架上却是句句恩言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under the cross is the voice of sarcasm</a:t>
            </a:r>
          </a:p>
          <a:p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On the cross, there are words of Grace</a:t>
            </a:r>
            <a:endParaRPr lang="en-US" sz="36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0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contourClr>
              <a:schemeClr val="tx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767DAEA7-03A1-CBF1-4F26-059D852B3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31" l="5671" r="90278">
                        <a14:foregroundMark x1="5787" y1="38426" x2="5787" y2="38426"/>
                        <a14:foregroundMark x1="89236" y1="38773" x2="89236" y2="38773"/>
                        <a14:foregroundMark x1="89583" y1="37731" x2="89583" y2="37731"/>
                        <a14:foregroundMark x1="85185" y1="38079" x2="90278" y2="38079"/>
                      </a14:backgroundRemoval>
                    </a14:imgEffect>
                    <a14:imgEffect>
                      <a14:sharpenSoften amount="-2000"/>
                    </a14:imgEffect>
                    <a14:imgEffect>
                      <a14:colorTemperature colorTemp="7129"/>
                    </a14:imgEffect>
                    <a14:imgEffect>
                      <a14:saturation sat="181000"/>
                    </a14:imgEffect>
                    <a14:imgEffect>
                      <a14:brightnessContrast bright="43000" contras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1169" y="-902677"/>
            <a:ext cx="7901354" cy="790135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14696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347908" y="1403343"/>
            <a:ext cx="949618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歌林多前书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Corinthians 1:18</a:t>
            </a: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18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因为十字架的道理，在那灭亡的人为愚拙。在我们得救的人却为神的大能。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18 For the message of the cross is foolishness to those who are perishing, but to us who are being saved it is the power of God.</a:t>
            </a:r>
          </a:p>
        </p:txBody>
      </p:sp>
    </p:spTree>
    <p:extLst>
      <p:ext uri="{BB962C8B-B14F-4D97-AF65-F5344CB8AC3E}">
        <p14:creationId xmlns:p14="http://schemas.microsoft.com/office/powerpoint/2010/main" val="377731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6AA434-E6E7-D101-42BD-ADF77D735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15" y="662837"/>
            <a:ext cx="4103970" cy="57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865515" y="1505734"/>
            <a:ext cx="84609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人生的意义是
在乎和神建立关系！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the meaning of life is</a:t>
            </a: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Care about building a relationship with God!</a:t>
            </a:r>
            <a:endParaRPr lang="en-US" sz="32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75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2640535" y="1066822"/>
            <a:ext cx="748794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更像耶稣的生命
结出圣灵的果子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life more like </a:t>
            </a:r>
            <a:r>
              <a:rPr lang="en-US" altLang="zh-TW" sz="4400" b="1" dirty="0" err="1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jesus</a:t>
            </a:r>
            <a:endParaRPr lang="en-US" altLang="zh-TW" sz="44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bearing the fruit of the spirit</a:t>
            </a:r>
            <a:endParaRPr lang="en-US" sz="44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84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782417" y="674400"/>
            <a:ext cx="86271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Word of the year 2022</a:t>
            </a: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煤氣燈效應 </a:t>
            </a:r>
            <a:r>
              <a:rPr lang="en-US" altLang="zh-TW" sz="44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(Gaslighting)</a:t>
            </a:r>
          </a:p>
          <a:p>
            <a:pPr algn="ctr"/>
            <a:r>
              <a:rPr lang="en-US" altLang="zh-TW" sz="4400" b="1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act or practice of grossly misleading someone especially for one’s own advantage.</a:t>
            </a:r>
          </a:p>
          <a:p>
            <a:pPr algn="ctr"/>
            <a:endParaRPr lang="en-US" altLang="zh-TW" sz="44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严重误导别人 （为了自己的利益）</a:t>
            </a:r>
          </a:p>
        </p:txBody>
      </p:sp>
    </p:spTree>
    <p:extLst>
      <p:ext uri="{BB962C8B-B14F-4D97-AF65-F5344CB8AC3E}">
        <p14:creationId xmlns:p14="http://schemas.microsoft.com/office/powerpoint/2010/main" val="228465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6AA434-E6E7-D101-42BD-ADF77D735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15" y="662837"/>
            <a:ext cx="4103970" cy="57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671577" y="1307071"/>
            <a:ext cx="944040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从马槽到十字架的意义？
从出生到死亡的意义？</a:t>
            </a:r>
            <a:endParaRPr lang="en-US" altLang="zh-TW" sz="60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What does it mean from the manger to the cross?</a:t>
            </a: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Meaning from birth to death? </a:t>
            </a:r>
            <a:endParaRPr lang="en-US" sz="32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03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2558012" y="1758416"/>
            <a:ext cx="7075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从无限进入有限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5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From infinite to finite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62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2335996" y="1921702"/>
            <a:ext cx="75200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从尊贵变成卑微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5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From honor to humble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34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2485877" y="1987016"/>
            <a:ext cx="722024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从永恒进入短暂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from eternity to ephemerality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87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032959" y="1166842"/>
            <a:ext cx="9858197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Philippians 2:6-8</a:t>
            </a: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他本有神的形像，不以自己与神同等为强夺的。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6 Who, being in very nature[a] God, did not consider equality with God something to be used to his own advantage;</a:t>
            </a: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反倒虚己，取了奴仆的形像，成为人的样式。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rather, he made himself nothing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by taking the very nature[b] of a servant,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being made in human likeness. </a:t>
            </a:r>
          </a:p>
        </p:txBody>
      </p:sp>
    </p:spTree>
    <p:extLst>
      <p:ext uri="{BB962C8B-B14F-4D97-AF65-F5344CB8AC3E}">
        <p14:creationId xmlns:p14="http://schemas.microsoft.com/office/powerpoint/2010/main" val="182339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032959" y="860345"/>
            <a:ext cx="9858197" cy="4585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8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既有人的样子，就自己卑微，存心顺服，以至死，</a:t>
            </a:r>
            <a:r>
              <a:rPr lang="zh-TW" altLang="en-US" sz="3200" b="1" dirty="0"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且死在十字架上。</a:t>
            </a:r>
            <a:endParaRPr lang="en-US" altLang="zh-TW" sz="3200" b="1" dirty="0">
              <a:solidFill>
                <a:srgbClr val="FFFFFF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8 And being found in appearance as a man,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he humbled himself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by becoming obedient to death — even death on a cross!</a:t>
            </a:r>
            <a:r>
              <a:rPr lang="zh-TW" altLang="en-US" sz="6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31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407533" y="1039135"/>
            <a:ext cx="9858197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罗马书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Romans 5:6-8</a:t>
            </a: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因我们还软弱的时候，基督就按所定的日期为罪人死。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6 You see, at just the right time, when we were still powerless, Christ died for the ungodly. </a:t>
            </a: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为义人死，是少有的，为仁人死，或者有敢作的。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Very rarely will anyone die for a righteous person, though for a good person someone might possibly dare to die. </a:t>
            </a:r>
          </a:p>
        </p:txBody>
      </p:sp>
    </p:spTree>
    <p:extLst>
      <p:ext uri="{BB962C8B-B14F-4D97-AF65-F5344CB8AC3E}">
        <p14:creationId xmlns:p14="http://schemas.microsoft.com/office/powerpoint/2010/main" val="229702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032959" y="1166842"/>
            <a:ext cx="9858197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8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惟有基督在我们还作罪人的时候为我们死，神的爱就在此向我们显明了。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8 But God demonstrates his own love for us in this: While we were still sinners, Christ died for us.</a:t>
            </a:r>
          </a:p>
        </p:txBody>
      </p:sp>
    </p:spTree>
    <p:extLst>
      <p:ext uri="{BB962C8B-B14F-4D97-AF65-F5344CB8AC3E}">
        <p14:creationId xmlns:p14="http://schemas.microsoft.com/office/powerpoint/2010/main" val="282895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ood, cheese&#10;&#10;Description automatically generated">
            <a:extLst>
              <a:ext uri="{FF2B5EF4-FFF2-40B4-BE49-F238E27FC236}">
                <a16:creationId xmlns:a16="http://schemas.microsoft.com/office/drawing/2014/main" id="{C27E0654-4D73-1113-4608-BC98D002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2335996" y="1859339"/>
            <a:ext cx="752000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因信称义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（罗马书主题）</a:t>
            </a:r>
            <a:endParaRPr lang="en-US" altLang="zh-TW" sz="44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Justification by Faith 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(Romans Topics) 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77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614</Words>
  <Application>Microsoft Macintosh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8</cp:revision>
  <dcterms:created xsi:type="dcterms:W3CDTF">2022-11-29T16:26:26Z</dcterms:created>
  <dcterms:modified xsi:type="dcterms:W3CDTF">2022-11-30T17:14:11Z</dcterms:modified>
</cp:coreProperties>
</file>