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5" r:id="rId1"/>
  </p:sldMasterIdLst>
  <p:sldIdLst>
    <p:sldId id="2203" r:id="rId2"/>
    <p:sldId id="2138" r:id="rId3"/>
    <p:sldId id="2204" r:id="rId4"/>
    <p:sldId id="2205" r:id="rId5"/>
    <p:sldId id="2206" r:id="rId6"/>
    <p:sldId id="2207" r:id="rId7"/>
    <p:sldId id="2174" r:id="rId8"/>
    <p:sldId id="2208" r:id="rId9"/>
    <p:sldId id="2209" r:id="rId10"/>
    <p:sldId id="2210" r:id="rId11"/>
    <p:sldId id="2214" r:id="rId12"/>
    <p:sldId id="2215" r:id="rId13"/>
    <p:sldId id="2216" r:id="rId14"/>
    <p:sldId id="2211" r:id="rId15"/>
    <p:sldId id="2217" r:id="rId16"/>
    <p:sldId id="2218" r:id="rId17"/>
    <p:sldId id="2219" r:id="rId18"/>
    <p:sldId id="2224" r:id="rId19"/>
    <p:sldId id="2220" r:id="rId20"/>
    <p:sldId id="2221" r:id="rId21"/>
    <p:sldId id="2222" r:id="rId22"/>
    <p:sldId id="2223" r:id="rId23"/>
    <p:sldId id="2212" r:id="rId24"/>
    <p:sldId id="2225" r:id="rId25"/>
    <p:sldId id="2226" r:id="rId26"/>
    <p:sldId id="2227" r:id="rId27"/>
    <p:sldId id="2228" r:id="rId28"/>
    <p:sldId id="2229" r:id="rId29"/>
    <p:sldId id="221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3FF"/>
    <a:srgbClr val="73FEFF"/>
    <a:srgbClr val="790C00"/>
    <a:srgbClr val="3C1D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02"/>
    <p:restoredTop sz="96327"/>
  </p:normalViewPr>
  <p:slideViewPr>
    <p:cSldViewPr snapToGrid="0" snapToObjects="1">
      <p:cViewPr varScale="1">
        <p:scale>
          <a:sx n="118" d="100"/>
          <a:sy n="118" d="100"/>
        </p:scale>
        <p:origin x="224"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zh-TW" altLang="en-US"/>
              <a:t>按一下以編輯母片標題樣式</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768009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輔助字幕)">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2/11/21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1418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2205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2447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22310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2720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zh-TW" altLang="en-US"/>
              <a:t>按一下以編輯母片標題樣式</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0630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8" name="Title 1"/>
          <p:cNvSpPr>
            <a:spLocks noGrp="1"/>
          </p:cNvSpPr>
          <p:nvPr>
            <p:ph type="title"/>
          </p:nvPr>
        </p:nvSpPr>
        <p:spPr>
          <a:xfrm>
            <a:off x="685801" y="609600"/>
            <a:ext cx="10131425" cy="1456267"/>
          </a:xfrm>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3670663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1976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194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zh-TW" altLang="en-US"/>
              <a:t>按一下以編輯母片標題樣式</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2/11/21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302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0644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8537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1484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2/11/21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3635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2/11/21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821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zh-TW" altLang="en-US"/>
              <a:t>按一下以編輯母片標題樣式</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2/11/21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2001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2/11/21</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899963945"/>
      </p:ext>
    </p:extLst>
  </p:cSld>
  <p:clrMap bg1="dk1" tx1="lt1" bg2="dk2" tx2="lt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descr="一張含有 文字, 黑暗 的圖片&#10;&#10;自動產生的描述">
            <a:extLst>
              <a:ext uri="{FF2B5EF4-FFF2-40B4-BE49-F238E27FC236}">
                <a16:creationId xmlns:a16="http://schemas.microsoft.com/office/drawing/2014/main" id="{B4A02CD7-E328-E348-BB22-82AE7E0E3131}"/>
              </a:ext>
            </a:extLst>
          </p:cNvPr>
          <p:cNvPicPr>
            <a:picLocks noChangeAspect="1"/>
          </p:cNvPicPr>
          <p:nvPr/>
        </p:nvPicPr>
        <p:blipFill>
          <a:blip r:embed="rId2"/>
          <a:stretch>
            <a:fillRect/>
          </a:stretch>
        </p:blipFill>
        <p:spPr>
          <a:xfrm>
            <a:off x="0" y="0"/>
            <a:ext cx="12192000" cy="6858000"/>
          </a:xfrm>
          <a:prstGeom prst="rect">
            <a:avLst/>
          </a:prstGeom>
        </p:spPr>
      </p:pic>
      <p:sp>
        <p:nvSpPr>
          <p:cNvPr id="6" name="文字方塊 5">
            <a:extLst>
              <a:ext uri="{FF2B5EF4-FFF2-40B4-BE49-F238E27FC236}">
                <a16:creationId xmlns:a16="http://schemas.microsoft.com/office/drawing/2014/main" id="{00B9B072-9A00-6949-AAC4-C9DC170DC642}"/>
              </a:ext>
            </a:extLst>
          </p:cNvPr>
          <p:cNvSpPr txBox="1"/>
          <p:nvPr/>
        </p:nvSpPr>
        <p:spPr>
          <a:xfrm>
            <a:off x="7137119" y="5295020"/>
            <a:ext cx="4441876" cy="1077218"/>
          </a:xfrm>
          <a:prstGeom prst="rect">
            <a:avLst/>
          </a:prstGeom>
          <a:noFill/>
        </p:spPr>
        <p:txBody>
          <a:bodyPr wrap="square" rtlCol="0">
            <a:spAutoFit/>
          </a:bodyPr>
          <a:lstStyle/>
          <a:p>
            <a:r>
              <a:rPr kumimoji="1" lang="zh-TW" altLang="en-US" sz="3200" dirty="0">
                <a:latin typeface="Heiti SC Medium" pitchFamily="2" charset="-128"/>
                <a:ea typeface="Heiti SC Medium" pitchFamily="2" charset="-128"/>
              </a:rPr>
              <a:t>房正豪牧師</a:t>
            </a:r>
            <a:endParaRPr kumimoji="1" lang="en-US" altLang="zh-TW" sz="3200" dirty="0">
              <a:latin typeface="Heiti SC Medium" pitchFamily="2" charset="-128"/>
              <a:ea typeface="Heiti SC Medium" pitchFamily="2" charset="-128"/>
            </a:endParaRPr>
          </a:p>
          <a:p>
            <a:r>
              <a:rPr kumimoji="1" lang="en-US" altLang="zh-TW" sz="3200" dirty="0">
                <a:latin typeface="Heiti SC Medium" pitchFamily="2" charset="-128"/>
                <a:ea typeface="Heiti SC Medium" pitchFamily="2" charset="-128"/>
              </a:rPr>
              <a:t>Rev. Steven Fang</a:t>
            </a:r>
            <a:endParaRPr kumimoji="1" lang="zh-TW" altLang="en-US" sz="3200" dirty="0">
              <a:latin typeface="Heiti SC Medium" pitchFamily="2" charset="-128"/>
              <a:ea typeface="Heiti SC Medium" pitchFamily="2" charset="-128"/>
            </a:endParaRPr>
          </a:p>
        </p:txBody>
      </p:sp>
    </p:spTree>
    <p:extLst>
      <p:ext uri="{BB962C8B-B14F-4D97-AF65-F5344CB8AC3E}">
        <p14:creationId xmlns:p14="http://schemas.microsoft.com/office/powerpoint/2010/main" val="46354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316014" y="1978462"/>
            <a:ext cx="10082485" cy="2123658"/>
          </a:xfrm>
          <a:prstGeom prst="rect">
            <a:avLst/>
          </a:prstGeom>
          <a:noFill/>
          <a:effectLst>
            <a:outerShdw blurRad="50800" dist="38100" dir="2700000" algn="tl" rotWithShape="0">
              <a:prstClr val="black">
                <a:alpha val="40000"/>
              </a:prstClr>
            </a:outerShdw>
          </a:effectLst>
        </p:spPr>
        <p:txBody>
          <a:bodyPr wrap="square" rtlCol="0">
            <a:spAutoFit/>
          </a:bodyPr>
          <a:lstStyle/>
          <a:p>
            <a:pPr marL="742950" indent="-742950" algn="ctr">
              <a:buAutoNum type="arabicPeriod"/>
              <a:tabLst>
                <a:tab pos="1330325" algn="l"/>
              </a:tabLst>
            </a:pPr>
            <a:r>
              <a:rPr kumimoji="1" lang="zh-TW" altLang="en-US" sz="4400" b="1" dirty="0">
                <a:solidFill>
                  <a:srgbClr val="FFC000"/>
                </a:solidFill>
                <a:latin typeface="Heiti SC Medium" pitchFamily="2" charset="-128"/>
                <a:ea typeface="Heiti SC Medium" pitchFamily="2" charset="-128"/>
              </a:rPr>
              <a:t>心存盼望（沉得住气）</a:t>
            </a:r>
            <a:endParaRPr kumimoji="1" lang="en-US" altLang="zh-TW" sz="4400" b="1" dirty="0">
              <a:solidFill>
                <a:srgbClr val="FFC000"/>
              </a:solidFill>
              <a:latin typeface="Heiti SC Medium" pitchFamily="2" charset="-128"/>
              <a:ea typeface="Heiti SC Medium" pitchFamily="2" charset="-128"/>
            </a:endParaRPr>
          </a:p>
          <a:p>
            <a:pPr algn="ctr">
              <a:tabLst>
                <a:tab pos="1330325" algn="l"/>
              </a:tabLst>
            </a:pPr>
            <a:r>
              <a:rPr kumimoji="1" lang="en-US" altLang="zh-TW" sz="4400" b="1" dirty="0">
                <a:latin typeface="Heiti SC Medium" pitchFamily="2" charset="-128"/>
                <a:ea typeface="Heiti SC Medium" pitchFamily="2" charset="-128"/>
              </a:rPr>
              <a:t>Hold fast to your hope, </a:t>
            </a:r>
          </a:p>
          <a:p>
            <a:pPr algn="ctr">
              <a:tabLst>
                <a:tab pos="1330325" algn="l"/>
              </a:tabLst>
            </a:pPr>
            <a:r>
              <a:rPr kumimoji="1" lang="en-US" altLang="zh-TW" sz="4400" b="1" dirty="0">
                <a:latin typeface="Heiti SC Medium" pitchFamily="2" charset="-128"/>
                <a:ea typeface="Heiti SC Medium" pitchFamily="2" charset="-128"/>
              </a:rPr>
              <a:t>and that is to keep your cool.</a:t>
            </a:r>
            <a:endParaRPr kumimoji="1" lang="zh-TW" altLang="en-US" sz="4400" b="1" dirty="0">
              <a:latin typeface="Heiti SC Medium" pitchFamily="2" charset="-128"/>
              <a:ea typeface="Heiti SC Medium" pitchFamily="2" charset="-128"/>
            </a:endParaRPr>
          </a:p>
        </p:txBody>
      </p:sp>
    </p:spTree>
    <p:extLst>
      <p:ext uri="{BB962C8B-B14F-4D97-AF65-F5344CB8AC3E}">
        <p14:creationId xmlns:p14="http://schemas.microsoft.com/office/powerpoint/2010/main" val="234947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879348"/>
            <a:ext cx="10285201" cy="32316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詩 篇</a:t>
            </a:r>
            <a:r>
              <a:rPr kumimoji="1" lang="en-US" altLang="zh-TW" sz="3600" b="1" dirty="0">
                <a:latin typeface="Heiti SC Medium" pitchFamily="2" charset="-128"/>
                <a:ea typeface="Heiti SC Medium" pitchFamily="2" charset="-128"/>
              </a:rPr>
              <a:t> Psalm</a:t>
            </a:r>
            <a:r>
              <a:rPr kumimoji="1" lang="zh-TW" altLang="en-US" sz="3600" b="1" dirty="0">
                <a:latin typeface="Heiti SC Medium" pitchFamily="2" charset="-128"/>
                <a:ea typeface="Heiti SC Medium" pitchFamily="2" charset="-128"/>
              </a:rPr>
              <a:t> </a:t>
            </a:r>
            <a:r>
              <a:rPr kumimoji="1" lang="en-US" altLang="zh-TW" sz="3600" b="1" dirty="0">
                <a:latin typeface="Heiti SC Medium" pitchFamily="2" charset="-128"/>
                <a:ea typeface="Heiti SC Medium" pitchFamily="2" charset="-128"/>
              </a:rPr>
              <a:t>62:5</a:t>
            </a:r>
          </a:p>
          <a:p>
            <a:pPr>
              <a:tabLst>
                <a:tab pos="1330325" algn="l"/>
              </a:tabLst>
            </a:pPr>
            <a:r>
              <a:rPr kumimoji="1" lang="en-US" altLang="zh-TW" sz="4400" b="1" dirty="0">
                <a:solidFill>
                  <a:srgbClr val="FFC000"/>
                </a:solidFill>
                <a:latin typeface="Heiti SC Medium" pitchFamily="2" charset="-128"/>
                <a:ea typeface="Heiti SC Medium" pitchFamily="2" charset="-128"/>
              </a:rPr>
              <a:t>5 </a:t>
            </a:r>
            <a:r>
              <a:rPr kumimoji="1" lang="zh-TW" altLang="en-US" sz="4400" b="1" dirty="0">
                <a:solidFill>
                  <a:srgbClr val="FFC000"/>
                </a:solidFill>
                <a:latin typeface="Heiti SC Medium" pitchFamily="2" charset="-128"/>
                <a:ea typeface="Heiti SC Medium" pitchFamily="2" charset="-128"/>
              </a:rPr>
              <a:t>我 的 心 哪 ， 你 当 默 默 无 声 ， 专 等 候 神 ， 因 为 我 的 盼 望 是 从 他 而 来 。</a:t>
            </a:r>
            <a:r>
              <a:rPr kumimoji="1" lang="en-US" altLang="zh-TW" sz="4000" b="1" dirty="0">
                <a:latin typeface="Heiti SC Medium" pitchFamily="2" charset="-128"/>
                <a:ea typeface="Heiti SC Medium" pitchFamily="2" charset="-128"/>
              </a:rPr>
              <a:t>5 My soul, be quiet before God,</a:t>
            </a:r>
          </a:p>
          <a:p>
            <a:pPr>
              <a:tabLst>
                <a:tab pos="1330325" algn="l"/>
              </a:tabLst>
            </a:pPr>
            <a:r>
              <a:rPr kumimoji="1" lang="en-US" altLang="zh-TW" sz="4000" b="1" dirty="0">
                <a:latin typeface="Heiti SC Medium" pitchFamily="2" charset="-128"/>
                <a:ea typeface="Heiti SC Medium" pitchFamily="2" charset="-128"/>
              </a:rPr>
              <a:t>    for from him comes my hope.</a:t>
            </a:r>
          </a:p>
        </p:txBody>
      </p:sp>
    </p:spTree>
    <p:extLst>
      <p:ext uri="{BB962C8B-B14F-4D97-AF65-F5344CB8AC3E}">
        <p14:creationId xmlns:p14="http://schemas.microsoft.com/office/powerpoint/2010/main" val="358583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452431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加 拉 太 書 </a:t>
            </a:r>
            <a:r>
              <a:rPr kumimoji="1" lang="en-US" altLang="zh-TW" sz="3600" b="1" dirty="0">
                <a:latin typeface="Heiti SC Medium" pitchFamily="2" charset="-128"/>
                <a:ea typeface="Heiti SC Medium" pitchFamily="2" charset="-128"/>
              </a:rPr>
              <a:t>Galatians 5:22</a:t>
            </a:r>
          </a:p>
          <a:p>
            <a:pPr>
              <a:tabLst>
                <a:tab pos="1330325" algn="l"/>
              </a:tabLst>
            </a:pPr>
            <a:r>
              <a:rPr kumimoji="1" lang="en-US" altLang="zh-TW" sz="4400" b="1" dirty="0">
                <a:solidFill>
                  <a:srgbClr val="FFC000"/>
                </a:solidFill>
                <a:latin typeface="Heiti SC Medium" pitchFamily="2" charset="-128"/>
                <a:ea typeface="Heiti SC Medium" pitchFamily="2" charset="-128"/>
              </a:rPr>
              <a:t>22 </a:t>
            </a:r>
            <a:r>
              <a:rPr kumimoji="1" lang="zh-TW" altLang="en-US" sz="4400" b="1" dirty="0">
                <a:solidFill>
                  <a:srgbClr val="FFC000"/>
                </a:solidFill>
                <a:latin typeface="Heiti SC Medium" pitchFamily="2" charset="-128"/>
                <a:ea typeface="Heiti SC Medium" pitchFamily="2" charset="-128"/>
              </a:rPr>
              <a:t>圣 灵 所 结 的 果 子 ， 就 是 仁 爱 、 喜 乐 、 和 平 、 忍 耐 、 恩 慈 、 良 善 、 信 实 、</a:t>
            </a:r>
          </a:p>
          <a:p>
            <a:pPr>
              <a:tabLst>
                <a:tab pos="1330325" algn="l"/>
              </a:tabLst>
            </a:pPr>
            <a:r>
              <a:rPr kumimoji="1" lang="en-US" altLang="zh-TW" sz="4000" b="1" dirty="0">
                <a:latin typeface="Heiti SC Medium" pitchFamily="2" charset="-128"/>
                <a:ea typeface="Heiti SC Medium" pitchFamily="2" charset="-128"/>
              </a:rPr>
              <a:t>22 But the fruit of the Spirit is love, joy, peace, patience, kindness, goodness, faithfulness,</a:t>
            </a:r>
          </a:p>
        </p:txBody>
      </p:sp>
    </p:spTree>
    <p:extLst>
      <p:ext uri="{BB962C8B-B14F-4D97-AF65-F5344CB8AC3E}">
        <p14:creationId xmlns:p14="http://schemas.microsoft.com/office/powerpoint/2010/main" val="236145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32316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加 拉 太 書 </a:t>
            </a:r>
            <a:r>
              <a:rPr kumimoji="1" lang="en-US" altLang="zh-TW" sz="3600" b="1" dirty="0">
                <a:latin typeface="Heiti SC Medium" pitchFamily="2" charset="-128"/>
                <a:ea typeface="Heiti SC Medium" pitchFamily="2" charset="-128"/>
              </a:rPr>
              <a:t>Galatians 5:23</a:t>
            </a:r>
          </a:p>
          <a:p>
            <a:pPr>
              <a:tabLst>
                <a:tab pos="1330325" algn="l"/>
              </a:tabLst>
            </a:pPr>
            <a:r>
              <a:rPr kumimoji="1" lang="en-US" altLang="zh-TW" sz="4400" b="1" dirty="0">
                <a:solidFill>
                  <a:srgbClr val="FFC000"/>
                </a:solidFill>
                <a:latin typeface="Heiti SC Medium" pitchFamily="2" charset="-128"/>
                <a:ea typeface="Heiti SC Medium" pitchFamily="2" charset="-128"/>
              </a:rPr>
              <a:t>23 </a:t>
            </a:r>
            <a:r>
              <a:rPr kumimoji="1" lang="zh-TW" altLang="en-US" sz="4400" b="1" dirty="0">
                <a:solidFill>
                  <a:srgbClr val="FFC000"/>
                </a:solidFill>
                <a:latin typeface="Heiti SC Medium" pitchFamily="2" charset="-128"/>
                <a:ea typeface="Heiti SC Medium" pitchFamily="2" charset="-128"/>
              </a:rPr>
              <a:t>温 柔 、 节 制 。 这 样 的 事 没 有 律 法 禁 止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23 gentleness, and self-control. There is no law against such things. </a:t>
            </a:r>
          </a:p>
        </p:txBody>
      </p:sp>
    </p:spTree>
    <p:extLst>
      <p:ext uri="{BB962C8B-B14F-4D97-AF65-F5344CB8AC3E}">
        <p14:creationId xmlns:p14="http://schemas.microsoft.com/office/powerpoint/2010/main" val="85245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54757" y="2348576"/>
            <a:ext cx="10082485" cy="212365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en-US" altLang="zh-TW" sz="4400" b="1" dirty="0">
                <a:solidFill>
                  <a:srgbClr val="FFC000"/>
                </a:solidFill>
                <a:latin typeface="Heiti SC Medium" pitchFamily="2" charset="-128"/>
                <a:ea typeface="Heiti SC Medium" pitchFamily="2" charset="-128"/>
              </a:rPr>
              <a:t>2. </a:t>
            </a:r>
            <a:r>
              <a:rPr kumimoji="1" lang="zh-TW" altLang="en-US" sz="4400" b="1" dirty="0">
                <a:solidFill>
                  <a:srgbClr val="FFC000"/>
                </a:solidFill>
                <a:latin typeface="Heiti SC Medium" pitchFamily="2" charset="-128"/>
                <a:ea typeface="Heiti SC Medium" pitchFamily="2" charset="-128"/>
              </a:rPr>
              <a:t>面对试探（靠主得胜）</a:t>
            </a:r>
            <a:endParaRPr kumimoji="1" lang="en-US" altLang="zh-TW" sz="4400" b="1" dirty="0">
              <a:solidFill>
                <a:srgbClr val="FFC000"/>
              </a:solidFill>
              <a:latin typeface="Heiti SC Medium" pitchFamily="2" charset="-128"/>
              <a:ea typeface="Heiti SC Medium" pitchFamily="2" charset="-128"/>
            </a:endParaRPr>
          </a:p>
          <a:p>
            <a:pPr algn="ctr">
              <a:tabLst>
                <a:tab pos="1330325" algn="l"/>
              </a:tabLst>
            </a:pPr>
            <a:r>
              <a:rPr kumimoji="1" lang="en-US" altLang="zh-TW" sz="4400" b="1" dirty="0">
                <a:latin typeface="Heiti SC Medium" pitchFamily="2" charset="-128"/>
                <a:ea typeface="Heiti SC Medium" pitchFamily="2" charset="-128"/>
              </a:rPr>
              <a:t>In the face of temptation, rely on the Lord to gain victory.</a:t>
            </a:r>
            <a:endParaRPr kumimoji="1" lang="zh-TW" altLang="en-US" sz="4400" b="1" dirty="0">
              <a:latin typeface="Heiti SC Medium" pitchFamily="2" charset="-128"/>
              <a:ea typeface="Heiti SC Medium" pitchFamily="2" charset="-128"/>
            </a:endParaRPr>
          </a:p>
        </p:txBody>
      </p:sp>
    </p:spTree>
    <p:extLst>
      <p:ext uri="{BB962C8B-B14F-4D97-AF65-F5344CB8AC3E}">
        <p14:creationId xmlns:p14="http://schemas.microsoft.com/office/powerpoint/2010/main" val="225885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513986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4:4</a:t>
            </a:r>
          </a:p>
          <a:p>
            <a:pPr>
              <a:tabLst>
                <a:tab pos="1330325" algn="l"/>
              </a:tabLst>
            </a:pPr>
            <a:r>
              <a:rPr kumimoji="1" lang="en-US" altLang="zh-TW" sz="4400" b="1" dirty="0">
                <a:solidFill>
                  <a:srgbClr val="FFC000"/>
                </a:solidFill>
                <a:latin typeface="Heiti SC Medium" pitchFamily="2" charset="-128"/>
                <a:ea typeface="Heiti SC Medium" pitchFamily="2" charset="-128"/>
              </a:rPr>
              <a:t>4 </a:t>
            </a:r>
            <a:r>
              <a:rPr kumimoji="1" lang="zh-TW" altLang="en-US" sz="4400" b="1" dirty="0">
                <a:solidFill>
                  <a:srgbClr val="FFC000"/>
                </a:solidFill>
                <a:latin typeface="Heiti SC Medium" pitchFamily="2" charset="-128"/>
                <a:ea typeface="Heiti SC Medium" pitchFamily="2" charset="-128"/>
              </a:rPr>
              <a:t>耶 稣 却 回 答 说 ： 经 上 记 着 说 ： 人 活 着 ， 不 是 单 靠 食 物 ， 乃 是 靠 神 口 里 所 出 的 一 切 话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4 But he answered, “It is written,</a:t>
            </a:r>
          </a:p>
          <a:p>
            <a:pPr>
              <a:tabLst>
                <a:tab pos="1330325" algn="l"/>
              </a:tabLst>
            </a:pPr>
            <a:r>
              <a:rPr kumimoji="1" lang="en-US" altLang="zh-TW" sz="4000" b="1" dirty="0">
                <a:latin typeface="Heiti SC Medium" pitchFamily="2" charset="-128"/>
                <a:ea typeface="Heiti SC Medium" pitchFamily="2" charset="-128"/>
              </a:rPr>
              <a:t>‘One must not live on bread alone,</a:t>
            </a:r>
          </a:p>
          <a:p>
            <a:pPr>
              <a:tabLst>
                <a:tab pos="1330325" algn="l"/>
              </a:tabLst>
            </a:pPr>
            <a:r>
              <a:rPr kumimoji="1" lang="en-US" altLang="zh-TW" sz="4000" b="1" dirty="0">
                <a:latin typeface="Heiti SC Medium" pitchFamily="2" charset="-128"/>
                <a:ea typeface="Heiti SC Medium" pitchFamily="2" charset="-128"/>
              </a:rPr>
              <a:t>    but on every word coming</a:t>
            </a:r>
          </a:p>
          <a:p>
            <a:pPr>
              <a:tabLst>
                <a:tab pos="1330325" algn="l"/>
              </a:tabLst>
            </a:pPr>
            <a:r>
              <a:rPr kumimoji="1" lang="en-US" altLang="zh-TW" sz="4000" b="1" dirty="0">
                <a:latin typeface="Heiti SC Medium" pitchFamily="2" charset="-128"/>
                <a:ea typeface="Heiti SC Medium" pitchFamily="2" charset="-128"/>
              </a:rPr>
              <a:t>        out of the mouth of God.’”</a:t>
            </a:r>
          </a:p>
        </p:txBody>
      </p:sp>
    </p:spTree>
    <p:extLst>
      <p:ext uri="{BB962C8B-B14F-4D97-AF65-F5344CB8AC3E}">
        <p14:creationId xmlns:p14="http://schemas.microsoft.com/office/powerpoint/2010/main" val="406187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384720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4:7</a:t>
            </a:r>
          </a:p>
          <a:p>
            <a:pPr>
              <a:tabLst>
                <a:tab pos="1330325" algn="l"/>
              </a:tabLst>
            </a:pPr>
            <a:r>
              <a:rPr kumimoji="1" lang="en-US" altLang="zh-TW" sz="4400" b="1" dirty="0">
                <a:solidFill>
                  <a:srgbClr val="FFC000"/>
                </a:solidFill>
                <a:latin typeface="Heiti SC Medium" pitchFamily="2" charset="-128"/>
                <a:ea typeface="Heiti SC Medium" pitchFamily="2" charset="-128"/>
              </a:rPr>
              <a:t>7 </a:t>
            </a:r>
            <a:r>
              <a:rPr kumimoji="1" lang="zh-TW" altLang="en-US" sz="4400" b="1" dirty="0">
                <a:solidFill>
                  <a:srgbClr val="FFC000"/>
                </a:solidFill>
                <a:latin typeface="Heiti SC Medium" pitchFamily="2" charset="-128"/>
                <a:ea typeface="Heiti SC Medium" pitchFamily="2" charset="-128"/>
              </a:rPr>
              <a:t>耶 稣 对 他 说 ： 经 上 又 记 着 说 ： 不 可 试 探 主 ─ 你 的 神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7 Jesus responded to him, “It is also written, ‘You must not tempt the Lord your God.’”</a:t>
            </a:r>
          </a:p>
        </p:txBody>
      </p:sp>
    </p:spTree>
    <p:extLst>
      <p:ext uri="{BB962C8B-B14F-4D97-AF65-F5344CB8AC3E}">
        <p14:creationId xmlns:p14="http://schemas.microsoft.com/office/powerpoint/2010/main" val="2124812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58169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4:10</a:t>
            </a:r>
          </a:p>
          <a:p>
            <a:pPr>
              <a:tabLst>
                <a:tab pos="1330325" algn="l"/>
              </a:tabLst>
            </a:pPr>
            <a:r>
              <a:rPr kumimoji="1" lang="en-US" altLang="zh-TW" sz="4400" b="1" dirty="0">
                <a:solidFill>
                  <a:srgbClr val="FFC000"/>
                </a:solidFill>
                <a:latin typeface="Heiti SC Medium" pitchFamily="2" charset="-128"/>
                <a:ea typeface="Heiti SC Medium" pitchFamily="2" charset="-128"/>
              </a:rPr>
              <a:t>10 </a:t>
            </a:r>
            <a:r>
              <a:rPr kumimoji="1" lang="zh-TW" altLang="en-US" sz="4400" b="1" dirty="0">
                <a:solidFill>
                  <a:srgbClr val="FFC000"/>
                </a:solidFill>
                <a:latin typeface="Heiti SC Medium" pitchFamily="2" charset="-128"/>
                <a:ea typeface="Heiti SC Medium" pitchFamily="2" charset="-128"/>
              </a:rPr>
              <a:t>耶 稣 说 ： 撒 但 （ 撒 但 就 是 抵 挡 的 意 思 ， 乃 魔 鬼 的 别 名 ） ， 退 去 罢 ！ 因 为 经 上 记 着 说 ： 当 拜 主 你 的 神 ， 单 要 事 奉 他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10 Then Jesus told him, “Go away,[k] Satan! Because it is </a:t>
            </a:r>
            <a:r>
              <a:rPr kumimoji="1" lang="en-US" altLang="zh-TW" sz="4000" b="1" dirty="0" err="1">
                <a:latin typeface="Heiti SC Medium" pitchFamily="2" charset="-128"/>
                <a:ea typeface="Heiti SC Medium" pitchFamily="2" charset="-128"/>
              </a:rPr>
              <a:t>written,‘You</a:t>
            </a:r>
            <a:r>
              <a:rPr kumimoji="1" lang="en-US" altLang="zh-TW" sz="4000" b="1" dirty="0">
                <a:latin typeface="Heiti SC Medium" pitchFamily="2" charset="-128"/>
                <a:ea typeface="Heiti SC Medium" pitchFamily="2" charset="-128"/>
              </a:rPr>
              <a:t> must worship the Lord your God and serve only him.’”</a:t>
            </a:r>
          </a:p>
        </p:txBody>
      </p:sp>
    </p:spTree>
    <p:extLst>
      <p:ext uri="{BB962C8B-B14F-4D97-AF65-F5344CB8AC3E}">
        <p14:creationId xmlns:p14="http://schemas.microsoft.com/office/powerpoint/2010/main" val="174285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513986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13:13</a:t>
            </a:r>
          </a:p>
          <a:p>
            <a:pPr>
              <a:tabLst>
                <a:tab pos="1330325" algn="l"/>
              </a:tabLst>
            </a:pPr>
            <a:r>
              <a:rPr kumimoji="1" lang="en-US" altLang="zh-TW" sz="4400" b="1" dirty="0">
                <a:solidFill>
                  <a:srgbClr val="FFC000"/>
                </a:solidFill>
                <a:latin typeface="Heiti SC Medium" pitchFamily="2" charset="-128"/>
                <a:ea typeface="Heiti SC Medium" pitchFamily="2" charset="-128"/>
              </a:rPr>
              <a:t>13 </a:t>
            </a:r>
            <a:r>
              <a:rPr kumimoji="1" lang="zh-TW" altLang="en-US" sz="4400" b="1" dirty="0">
                <a:solidFill>
                  <a:srgbClr val="FFC000"/>
                </a:solidFill>
                <a:latin typeface="Heiti SC Medium" pitchFamily="2" charset="-128"/>
                <a:ea typeface="Heiti SC Medium" pitchFamily="2" charset="-128"/>
              </a:rPr>
              <a:t>行 事 为 人 要 端 正 ， 好 像 行 在 白 昼 。 不 可 荒 宴 醉 酒 ， 不 可 好 色 邪 荡 ， 不 可 争 竞 嫉 妒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3600" b="1" dirty="0">
                <a:latin typeface="Heiti SC Medium" pitchFamily="2" charset="-128"/>
                <a:ea typeface="Heiti SC Medium" pitchFamily="2" charset="-128"/>
              </a:rPr>
              <a:t> </a:t>
            </a:r>
            <a:r>
              <a:rPr kumimoji="1" lang="en-US" altLang="zh-TW" sz="4000" b="1" dirty="0">
                <a:latin typeface="Heiti SC Medium" pitchFamily="2" charset="-128"/>
                <a:ea typeface="Heiti SC Medium" pitchFamily="2" charset="-128"/>
              </a:rPr>
              <a:t>13 Let’s behave decently, as people who live in the light of day. No wild parties, drunkenness, sexual immorality, promiscuity, quarreling, or jealousy!</a:t>
            </a:r>
            <a:endParaRPr kumimoji="1" lang="en-US" altLang="zh-TW" sz="3600" b="1" dirty="0">
              <a:latin typeface="Heiti SC Medium" pitchFamily="2" charset="-128"/>
              <a:ea typeface="Heiti SC Medium" pitchFamily="2" charset="-128"/>
            </a:endParaRPr>
          </a:p>
        </p:txBody>
      </p:sp>
    </p:spTree>
    <p:extLst>
      <p:ext uri="{BB962C8B-B14F-4D97-AF65-F5344CB8AC3E}">
        <p14:creationId xmlns:p14="http://schemas.microsoft.com/office/powerpoint/2010/main" val="3094916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32316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24:12</a:t>
            </a:r>
          </a:p>
          <a:p>
            <a:pPr>
              <a:tabLst>
                <a:tab pos="1330325" algn="l"/>
              </a:tabLst>
            </a:pPr>
            <a:r>
              <a:rPr kumimoji="1" lang="en-US" altLang="zh-TW" sz="4400" b="1" dirty="0">
                <a:solidFill>
                  <a:srgbClr val="FFC000"/>
                </a:solidFill>
                <a:latin typeface="Heiti SC Medium" pitchFamily="2" charset="-128"/>
                <a:ea typeface="Heiti SC Medium" pitchFamily="2" charset="-128"/>
              </a:rPr>
              <a:t>12 </a:t>
            </a:r>
            <a:r>
              <a:rPr kumimoji="1" lang="zh-TW" altLang="en-US" sz="4400" b="1" dirty="0">
                <a:solidFill>
                  <a:srgbClr val="FFC000"/>
                </a:solidFill>
                <a:latin typeface="Heiti SC Medium" pitchFamily="2" charset="-128"/>
                <a:ea typeface="Heiti SC Medium" pitchFamily="2" charset="-128"/>
              </a:rPr>
              <a:t>只 因 不 法 的 事 增 多 ， 许 多 人 的 爱 心 才 渐 渐 冷 淡 了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12 and because lawlessness will increase, the love of many people will grow cold.</a:t>
            </a:r>
          </a:p>
        </p:txBody>
      </p:sp>
    </p:spTree>
    <p:extLst>
      <p:ext uri="{BB962C8B-B14F-4D97-AF65-F5344CB8AC3E}">
        <p14:creationId xmlns:p14="http://schemas.microsoft.com/office/powerpoint/2010/main" val="358234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452431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13:8</a:t>
            </a:r>
          </a:p>
          <a:p>
            <a:pPr>
              <a:tabLst>
                <a:tab pos="1330325" algn="l"/>
              </a:tabLst>
            </a:pPr>
            <a:r>
              <a:rPr kumimoji="1" lang="en-US" altLang="zh-TW" sz="4400" b="1" dirty="0">
                <a:solidFill>
                  <a:srgbClr val="FFC000"/>
                </a:solidFill>
                <a:latin typeface="Heiti SC Medium" pitchFamily="2" charset="-128"/>
                <a:ea typeface="Heiti SC Medium" pitchFamily="2" charset="-128"/>
              </a:rPr>
              <a:t>8 </a:t>
            </a:r>
            <a:r>
              <a:rPr kumimoji="1" lang="zh-TW" altLang="en-US" sz="4400" b="1" dirty="0">
                <a:solidFill>
                  <a:srgbClr val="FFC000"/>
                </a:solidFill>
                <a:latin typeface="Heiti SC Medium" pitchFamily="2" charset="-128"/>
                <a:ea typeface="Heiti SC Medium" pitchFamily="2" charset="-128"/>
              </a:rPr>
              <a:t>凡 事 都 不 可 亏 欠 人 ， 惟 有 彼 此 相 爱 要 常 以 为 亏 欠 ， 因 为 爱 人 的 就 完 全 了 律 法 。</a:t>
            </a:r>
          </a:p>
          <a:p>
            <a:pPr>
              <a:tabLst>
                <a:tab pos="1330325" algn="l"/>
              </a:tabLst>
            </a:pPr>
            <a:r>
              <a:rPr kumimoji="1" lang="en-US" altLang="zh-TW" sz="4000" b="1" dirty="0">
                <a:latin typeface="Heiti SC Medium" pitchFamily="2" charset="-128"/>
                <a:ea typeface="Heiti SC Medium" pitchFamily="2" charset="-128"/>
              </a:rPr>
              <a:t>8 Do not owe anyone anything—except to love one another. For the one who loves another has fulfilled the Law.</a:t>
            </a:r>
          </a:p>
        </p:txBody>
      </p:sp>
    </p:spTree>
    <p:extLst>
      <p:ext uri="{BB962C8B-B14F-4D97-AF65-F5344CB8AC3E}">
        <p14:creationId xmlns:p14="http://schemas.microsoft.com/office/powerpoint/2010/main" val="3446206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255454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24:13</a:t>
            </a:r>
          </a:p>
          <a:p>
            <a:pPr>
              <a:tabLst>
                <a:tab pos="1330325" algn="l"/>
              </a:tabLst>
            </a:pPr>
            <a:r>
              <a:rPr kumimoji="1" lang="en-US" altLang="zh-TW" sz="4400" b="1" dirty="0">
                <a:solidFill>
                  <a:srgbClr val="FFC000"/>
                </a:solidFill>
                <a:latin typeface="Heiti SC Medium" pitchFamily="2" charset="-128"/>
                <a:ea typeface="Heiti SC Medium" pitchFamily="2" charset="-128"/>
              </a:rPr>
              <a:t>13 </a:t>
            </a:r>
            <a:r>
              <a:rPr kumimoji="1" lang="zh-TW" altLang="en-US" sz="4400" b="1" dirty="0">
                <a:solidFill>
                  <a:srgbClr val="FFC000"/>
                </a:solidFill>
                <a:latin typeface="Heiti SC Medium" pitchFamily="2" charset="-128"/>
                <a:ea typeface="Heiti SC Medium" pitchFamily="2" charset="-128"/>
              </a:rPr>
              <a:t>惟 有 忍 耐 到 底 的 ， 必 然 得 救 。</a:t>
            </a:r>
            <a:r>
              <a:rPr kumimoji="1" lang="en-US" altLang="zh-TW" sz="3600" b="1" dirty="0">
                <a:latin typeface="Heiti SC Medium" pitchFamily="2" charset="-128"/>
                <a:ea typeface="Heiti SC Medium" pitchFamily="2" charset="-128"/>
              </a:rPr>
              <a:t> </a:t>
            </a:r>
            <a:r>
              <a:rPr kumimoji="1" lang="en-US" altLang="zh-TW" sz="4000" b="1" dirty="0">
                <a:latin typeface="Heiti SC Medium" pitchFamily="2" charset="-128"/>
                <a:ea typeface="Heiti SC Medium" pitchFamily="2" charset="-128"/>
              </a:rPr>
              <a:t>13 But the person who endures to the end will be saved.</a:t>
            </a:r>
            <a:endParaRPr kumimoji="1" lang="en-US" altLang="zh-TW" sz="3600" b="1" dirty="0">
              <a:latin typeface="Heiti SC Medium" pitchFamily="2" charset="-128"/>
              <a:ea typeface="Heiti SC Medium" pitchFamily="2" charset="-128"/>
            </a:endParaRPr>
          </a:p>
        </p:txBody>
      </p:sp>
    </p:spTree>
    <p:extLst>
      <p:ext uri="{BB962C8B-B14F-4D97-AF65-F5344CB8AC3E}">
        <p14:creationId xmlns:p14="http://schemas.microsoft.com/office/powerpoint/2010/main" val="4958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366623"/>
            <a:ext cx="10285201" cy="61247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24:30</a:t>
            </a:r>
          </a:p>
          <a:p>
            <a:pPr>
              <a:tabLst>
                <a:tab pos="1330325" algn="l"/>
              </a:tabLst>
            </a:pPr>
            <a:r>
              <a:rPr kumimoji="1" lang="en-US" altLang="zh-TW" sz="4400" b="1" dirty="0">
                <a:solidFill>
                  <a:srgbClr val="FFC000"/>
                </a:solidFill>
                <a:latin typeface="Heiti SC Medium" pitchFamily="2" charset="-128"/>
                <a:ea typeface="Heiti SC Medium" pitchFamily="2" charset="-128"/>
              </a:rPr>
              <a:t>30 </a:t>
            </a:r>
            <a:r>
              <a:rPr kumimoji="1" lang="zh-TW" altLang="en-US" sz="4400" b="1" dirty="0">
                <a:solidFill>
                  <a:srgbClr val="FFC000"/>
                </a:solidFill>
                <a:latin typeface="Heiti SC Medium" pitchFamily="2" charset="-128"/>
                <a:ea typeface="Heiti SC Medium" pitchFamily="2" charset="-128"/>
              </a:rPr>
              <a:t>那 时 ， 人 子 的 兆 头 要 显 在 天 上 ， 地 上 的 万 族 都 要 哀 哭 。 他 们 要 看 见 人 子 ， 有 能 力 ， 有 大 荣 耀 </a:t>
            </a:r>
            <a:r>
              <a:rPr kumimoji="1" lang="en-US" altLang="zh-TW" sz="4400" b="1" dirty="0">
                <a:solidFill>
                  <a:srgbClr val="FFC000"/>
                </a:solidFill>
                <a:latin typeface="Heiti SC Medium" pitchFamily="2" charset="-128"/>
                <a:ea typeface="Heiti SC Medium" pitchFamily="2" charset="-128"/>
              </a:rPr>
              <a:t>. </a:t>
            </a:r>
            <a:r>
              <a:rPr kumimoji="1" lang="zh-TW" altLang="en-US" sz="4400" b="1" dirty="0">
                <a:solidFill>
                  <a:srgbClr val="FFC000"/>
                </a:solidFill>
                <a:latin typeface="Heiti SC Medium" pitchFamily="2" charset="-128"/>
                <a:ea typeface="Heiti SC Medium" pitchFamily="2" charset="-128"/>
              </a:rPr>
              <a:t>， 驾 着 天 上 的 云 降 临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3600" b="1" dirty="0">
                <a:latin typeface="Heiti SC Medium" pitchFamily="2" charset="-128"/>
                <a:ea typeface="Heiti SC Medium" pitchFamily="2" charset="-128"/>
              </a:rPr>
              <a:t>30 Then the sign that is the Son of Man will appear in the sky, and all ‘the tribes of the land will mourn’[r] as they see ‘the Son of Man coming on the clouds of heaven’ with power and great glory.</a:t>
            </a:r>
          </a:p>
        </p:txBody>
      </p:sp>
    </p:spTree>
    <p:extLst>
      <p:ext uri="{BB962C8B-B14F-4D97-AF65-F5344CB8AC3E}">
        <p14:creationId xmlns:p14="http://schemas.microsoft.com/office/powerpoint/2010/main" val="27146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520511"/>
            <a:ext cx="10285201" cy="58169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馬 太 福 音 </a:t>
            </a:r>
            <a:r>
              <a:rPr kumimoji="1" lang="en-US" altLang="zh-TW" sz="3600" b="1" dirty="0">
                <a:latin typeface="Heiti SC Medium" pitchFamily="2" charset="-128"/>
                <a:ea typeface="Heiti SC Medium" pitchFamily="2" charset="-128"/>
              </a:rPr>
              <a:t>Matthew 24:31</a:t>
            </a:r>
          </a:p>
          <a:p>
            <a:pPr>
              <a:tabLst>
                <a:tab pos="1330325" algn="l"/>
              </a:tabLst>
            </a:pPr>
            <a:r>
              <a:rPr kumimoji="1" lang="en-US" altLang="zh-TW" sz="4400" b="1" dirty="0">
                <a:solidFill>
                  <a:srgbClr val="FFC000"/>
                </a:solidFill>
                <a:latin typeface="Heiti SC Medium" pitchFamily="2" charset="-128"/>
                <a:ea typeface="Heiti SC Medium" pitchFamily="2" charset="-128"/>
              </a:rPr>
              <a:t>31 </a:t>
            </a:r>
            <a:r>
              <a:rPr kumimoji="1" lang="zh-TW" altLang="en-US" sz="4400" b="1" dirty="0">
                <a:solidFill>
                  <a:srgbClr val="FFC000"/>
                </a:solidFill>
                <a:latin typeface="Heiti SC Medium" pitchFamily="2" charset="-128"/>
                <a:ea typeface="Heiti SC Medium" pitchFamily="2" charset="-128"/>
              </a:rPr>
              <a:t>他 要 差 遣 使 者 ， 用 号 筒 的 大 声 ， 将 他 的 选 民 ， 从 四 方 （ 方 ： 原 文 是 风 ） ， 从 天 这 边 到 天 那 边 ， 都 招 聚 了 来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31 He’ll send out his angels with a loud trumpet blast, and they’ll gather his elect from the four winds, from one end of heaven to another.”</a:t>
            </a:r>
          </a:p>
        </p:txBody>
      </p:sp>
    </p:spTree>
    <p:extLst>
      <p:ext uri="{BB962C8B-B14F-4D97-AF65-F5344CB8AC3E}">
        <p14:creationId xmlns:p14="http://schemas.microsoft.com/office/powerpoint/2010/main" val="266199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61586" y="2119976"/>
            <a:ext cx="10082485" cy="212365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en-US" altLang="zh-TW" sz="4400" b="1" dirty="0">
                <a:solidFill>
                  <a:srgbClr val="FFC000"/>
                </a:solidFill>
                <a:latin typeface="Heiti SC Medium" pitchFamily="2" charset="-128"/>
                <a:ea typeface="Heiti SC Medium" pitchFamily="2" charset="-128"/>
              </a:rPr>
              <a:t>3. </a:t>
            </a:r>
            <a:r>
              <a:rPr kumimoji="1" lang="zh-TW" altLang="en-US" sz="4400" b="1" dirty="0">
                <a:solidFill>
                  <a:srgbClr val="FFC000"/>
                </a:solidFill>
                <a:latin typeface="Heiti SC Medium" pitchFamily="2" charset="-128"/>
                <a:ea typeface="Heiti SC Medium" pitchFamily="2" charset="-128"/>
              </a:rPr>
              <a:t>警醒等候（彼此劝勉）</a:t>
            </a:r>
            <a:endParaRPr kumimoji="1" lang="en-US" altLang="zh-TW" sz="4400" b="1" dirty="0">
              <a:solidFill>
                <a:srgbClr val="FFC000"/>
              </a:solidFill>
              <a:latin typeface="Heiti SC Medium" pitchFamily="2" charset="-128"/>
              <a:ea typeface="Heiti SC Medium" pitchFamily="2" charset="-128"/>
            </a:endParaRPr>
          </a:p>
          <a:p>
            <a:pPr algn="ctr">
              <a:tabLst>
                <a:tab pos="1330325" algn="l"/>
              </a:tabLst>
            </a:pPr>
            <a:r>
              <a:rPr kumimoji="1" lang="en-US" altLang="zh-TW" sz="4400" b="1" dirty="0">
                <a:latin typeface="Heiti SC Medium" pitchFamily="2" charset="-128"/>
                <a:ea typeface="Heiti SC Medium" pitchFamily="2" charset="-128"/>
              </a:rPr>
              <a:t>Be watchful while waiting and exhort one another.</a:t>
            </a:r>
            <a:endParaRPr kumimoji="1" lang="zh-TW" altLang="en-US" sz="4400" b="1" dirty="0">
              <a:latin typeface="Heiti SC Medium" pitchFamily="2" charset="-128"/>
              <a:ea typeface="Heiti SC Medium" pitchFamily="2" charset="-128"/>
            </a:endParaRPr>
          </a:p>
        </p:txBody>
      </p:sp>
    </p:spTree>
    <p:extLst>
      <p:ext uri="{BB962C8B-B14F-4D97-AF65-F5344CB8AC3E}">
        <p14:creationId xmlns:p14="http://schemas.microsoft.com/office/powerpoint/2010/main" val="2193987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86258" y="247977"/>
            <a:ext cx="10285201" cy="61247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帖 撒 羅 尼 迦 前 書 </a:t>
            </a:r>
            <a:r>
              <a:rPr kumimoji="1" lang="en-US" altLang="zh-TW" sz="3600" b="1" dirty="0">
                <a:latin typeface="Heiti SC Medium" pitchFamily="2" charset="-128"/>
                <a:ea typeface="Heiti SC Medium" pitchFamily="2" charset="-128"/>
              </a:rPr>
              <a:t>1 Thessalonians 4:16</a:t>
            </a:r>
          </a:p>
          <a:p>
            <a:pPr>
              <a:tabLst>
                <a:tab pos="1330325" algn="l"/>
              </a:tabLst>
            </a:pPr>
            <a:r>
              <a:rPr kumimoji="1" lang="en-US" altLang="zh-TW" sz="4400" b="1" dirty="0">
                <a:solidFill>
                  <a:srgbClr val="FFC000"/>
                </a:solidFill>
                <a:latin typeface="Heiti SC Medium" pitchFamily="2" charset="-128"/>
                <a:ea typeface="Heiti SC Medium" pitchFamily="2" charset="-128"/>
              </a:rPr>
              <a:t>16 </a:t>
            </a:r>
            <a:r>
              <a:rPr kumimoji="1" lang="zh-TW" altLang="en-US" sz="4400" b="1" dirty="0">
                <a:solidFill>
                  <a:srgbClr val="FFC000"/>
                </a:solidFill>
                <a:latin typeface="Heiti SC Medium" pitchFamily="2" charset="-128"/>
                <a:ea typeface="Heiti SC Medium" pitchFamily="2" charset="-128"/>
              </a:rPr>
              <a:t>因 为 主 必 亲 自 从 天 降 临 ， 有 呼 叫 的 声 音 和 天 使 长 的 声 音 ， 又 有 神 的 号 吹 响 ； 那 在 基 督 里 死 了 的 人 必 先 复 活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3600" b="1" dirty="0">
                <a:latin typeface="Heiti SC Medium" pitchFamily="2" charset="-128"/>
                <a:ea typeface="Heiti SC Medium" pitchFamily="2" charset="-128"/>
              </a:rPr>
              <a:t> 16 With a shout of command, with the archangel’s call, and with the sound of God’s trumpet, the Lord himself will come down from heaven, and the dead who belong to the Messiah will rise first.</a:t>
            </a:r>
          </a:p>
        </p:txBody>
      </p:sp>
    </p:spTree>
    <p:extLst>
      <p:ext uri="{BB962C8B-B14F-4D97-AF65-F5344CB8AC3E}">
        <p14:creationId xmlns:p14="http://schemas.microsoft.com/office/powerpoint/2010/main" val="418821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86258" y="247977"/>
            <a:ext cx="10285201" cy="58169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帖 撒 羅 尼 迦 前 書 </a:t>
            </a:r>
            <a:r>
              <a:rPr kumimoji="1" lang="en-US" altLang="zh-TW" sz="3600" b="1" dirty="0">
                <a:latin typeface="Heiti SC Medium" pitchFamily="2" charset="-128"/>
                <a:ea typeface="Heiti SC Medium" pitchFamily="2" charset="-128"/>
              </a:rPr>
              <a:t>1 Thessalonians 4:17</a:t>
            </a:r>
          </a:p>
          <a:p>
            <a:pPr>
              <a:tabLst>
                <a:tab pos="1330325" algn="l"/>
              </a:tabLst>
            </a:pPr>
            <a:r>
              <a:rPr kumimoji="1" lang="en-US" altLang="zh-TW" sz="4400" b="1" dirty="0">
                <a:solidFill>
                  <a:srgbClr val="FFC000"/>
                </a:solidFill>
                <a:latin typeface="Heiti SC Medium" pitchFamily="2" charset="-128"/>
                <a:ea typeface="Heiti SC Medium" pitchFamily="2" charset="-128"/>
              </a:rPr>
              <a:t>17 </a:t>
            </a:r>
            <a:r>
              <a:rPr kumimoji="1" lang="zh-TW" altLang="en-US" sz="4400" b="1" dirty="0">
                <a:solidFill>
                  <a:srgbClr val="FFC000"/>
                </a:solidFill>
                <a:latin typeface="Heiti SC Medium" pitchFamily="2" charset="-128"/>
                <a:ea typeface="Heiti SC Medium" pitchFamily="2" charset="-128"/>
              </a:rPr>
              <a:t>以 後 我 们 这 活 着 还 存 留 的 人 必 和 他 们 一 同 被 提 到 云 里 ， 在 空 中 与 主 相 遇 。 这 样 ， 我 们 就 要 和 主 永 远 同 在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 17 Then we who are alive and remain will be caught up in the clouds together with them to meet the Lord in the air. And so we will be with the Lord forever.</a:t>
            </a:r>
          </a:p>
        </p:txBody>
      </p:sp>
    </p:spTree>
    <p:extLst>
      <p:ext uri="{BB962C8B-B14F-4D97-AF65-F5344CB8AC3E}">
        <p14:creationId xmlns:p14="http://schemas.microsoft.com/office/powerpoint/2010/main" val="3826970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97144" y="1118834"/>
            <a:ext cx="10285201" cy="32316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帖 撒 羅 尼 迦 前 書 </a:t>
            </a:r>
            <a:r>
              <a:rPr kumimoji="1" lang="en-US" altLang="zh-TW" sz="3600" b="1" dirty="0">
                <a:latin typeface="Heiti SC Medium" pitchFamily="2" charset="-128"/>
                <a:ea typeface="Heiti SC Medium" pitchFamily="2" charset="-128"/>
              </a:rPr>
              <a:t>1 Thessalonians 4:18</a:t>
            </a:r>
          </a:p>
          <a:p>
            <a:pPr>
              <a:tabLst>
                <a:tab pos="1330325" algn="l"/>
              </a:tabLst>
            </a:pPr>
            <a:r>
              <a:rPr kumimoji="1" lang="en-US" altLang="zh-TW" sz="4400" b="1" dirty="0">
                <a:solidFill>
                  <a:srgbClr val="FFC000"/>
                </a:solidFill>
                <a:latin typeface="Heiti SC Medium" pitchFamily="2" charset="-128"/>
                <a:ea typeface="Heiti SC Medium" pitchFamily="2" charset="-128"/>
              </a:rPr>
              <a:t>18 </a:t>
            </a:r>
            <a:r>
              <a:rPr kumimoji="1" lang="zh-TW" altLang="en-US" sz="4400" b="1" dirty="0">
                <a:solidFill>
                  <a:srgbClr val="FFC000"/>
                </a:solidFill>
                <a:latin typeface="Heiti SC Medium" pitchFamily="2" charset="-128"/>
                <a:ea typeface="Heiti SC Medium" pitchFamily="2" charset="-128"/>
              </a:rPr>
              <a:t>所 以 ， 你 们 当 用 这 些 话 彼 此 劝 慰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18 So then, encourage one another with these words.</a:t>
            </a:r>
          </a:p>
        </p:txBody>
      </p:sp>
    </p:spTree>
    <p:extLst>
      <p:ext uri="{BB962C8B-B14F-4D97-AF65-F5344CB8AC3E}">
        <p14:creationId xmlns:p14="http://schemas.microsoft.com/office/powerpoint/2010/main" val="270644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86258" y="247977"/>
            <a:ext cx="10285201" cy="61247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帖 撒 羅 尼 迦 前 書 </a:t>
            </a:r>
            <a:r>
              <a:rPr kumimoji="1" lang="en-US" altLang="zh-TW" sz="3600" b="1" dirty="0">
                <a:latin typeface="Heiti SC Medium" pitchFamily="2" charset="-128"/>
                <a:ea typeface="Heiti SC Medium" pitchFamily="2" charset="-128"/>
              </a:rPr>
              <a:t>1 Thessalonians 4:16</a:t>
            </a:r>
          </a:p>
          <a:p>
            <a:pPr>
              <a:tabLst>
                <a:tab pos="1330325" algn="l"/>
              </a:tabLst>
            </a:pPr>
            <a:r>
              <a:rPr kumimoji="1" lang="en-US" altLang="zh-TW" sz="4400" b="1" dirty="0">
                <a:solidFill>
                  <a:srgbClr val="FFC000"/>
                </a:solidFill>
                <a:latin typeface="Heiti SC Medium" pitchFamily="2" charset="-128"/>
                <a:ea typeface="Heiti SC Medium" pitchFamily="2" charset="-128"/>
              </a:rPr>
              <a:t>16 </a:t>
            </a:r>
            <a:r>
              <a:rPr kumimoji="1" lang="zh-TW" altLang="en-US" sz="4400" b="1" dirty="0">
                <a:solidFill>
                  <a:srgbClr val="FFC000"/>
                </a:solidFill>
                <a:latin typeface="Heiti SC Medium" pitchFamily="2" charset="-128"/>
                <a:ea typeface="Heiti SC Medium" pitchFamily="2" charset="-128"/>
              </a:rPr>
              <a:t>因 为 主 必 亲 自 从 天 降 临 ， 有 呼 叫 的 声 音 和 天 使 长 的 声 音 ， 又 有 神 的 号 吹 响 ； 那 在 基 督 里 死 了 的 人 必 先 复 活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3600" b="1" dirty="0">
                <a:latin typeface="Heiti SC Medium" pitchFamily="2" charset="-128"/>
                <a:ea typeface="Heiti SC Medium" pitchFamily="2" charset="-128"/>
              </a:rPr>
              <a:t> 16 With a shout of command, with the archangel’s call, and with the sound of God’s trumpet, the Lord himself will come down from heaven, and the dead who belong to the Messiah will rise first.</a:t>
            </a:r>
          </a:p>
        </p:txBody>
      </p:sp>
    </p:spTree>
    <p:extLst>
      <p:ext uri="{BB962C8B-B14F-4D97-AF65-F5344CB8AC3E}">
        <p14:creationId xmlns:p14="http://schemas.microsoft.com/office/powerpoint/2010/main" val="196928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97144" y="1118834"/>
            <a:ext cx="10285201" cy="32316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帖 撒 羅 尼 迦 前 書 </a:t>
            </a:r>
            <a:r>
              <a:rPr kumimoji="1" lang="en-US" altLang="zh-TW" sz="3600" b="1" dirty="0">
                <a:latin typeface="Heiti SC Medium" pitchFamily="2" charset="-128"/>
                <a:ea typeface="Heiti SC Medium" pitchFamily="2" charset="-128"/>
              </a:rPr>
              <a:t>1 Thessalonians 4:18</a:t>
            </a:r>
          </a:p>
          <a:p>
            <a:pPr>
              <a:tabLst>
                <a:tab pos="1330325" algn="l"/>
              </a:tabLst>
            </a:pPr>
            <a:r>
              <a:rPr kumimoji="1" lang="en-US" altLang="zh-TW" sz="4400" b="1" dirty="0">
                <a:solidFill>
                  <a:srgbClr val="FFC000"/>
                </a:solidFill>
                <a:latin typeface="Heiti SC Medium" pitchFamily="2" charset="-128"/>
                <a:ea typeface="Heiti SC Medium" pitchFamily="2" charset="-128"/>
              </a:rPr>
              <a:t>18 </a:t>
            </a:r>
            <a:r>
              <a:rPr kumimoji="1" lang="zh-TW" altLang="en-US" sz="4400" b="1" dirty="0">
                <a:solidFill>
                  <a:srgbClr val="FFC000"/>
                </a:solidFill>
                <a:latin typeface="Heiti SC Medium" pitchFamily="2" charset="-128"/>
                <a:ea typeface="Heiti SC Medium" pitchFamily="2" charset="-128"/>
              </a:rPr>
              <a:t>所 以 ， 你 们 当 用 这 些 话 彼 此 劝 慰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18 So then, encourage one another with these words.</a:t>
            </a:r>
          </a:p>
        </p:txBody>
      </p:sp>
    </p:spTree>
    <p:extLst>
      <p:ext uri="{BB962C8B-B14F-4D97-AF65-F5344CB8AC3E}">
        <p14:creationId xmlns:p14="http://schemas.microsoft.com/office/powerpoint/2010/main" val="2931274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07157" y="363915"/>
            <a:ext cx="10082485" cy="61247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4400" b="1" dirty="0">
                <a:solidFill>
                  <a:srgbClr val="FFC000"/>
                </a:solidFill>
                <a:latin typeface="Heiti SC Medium" pitchFamily="2" charset="-128"/>
                <a:ea typeface="Heiti SC Medium" pitchFamily="2" charset="-128"/>
              </a:rPr>
              <a:t>更近了！</a:t>
            </a:r>
            <a:r>
              <a:rPr kumimoji="1" lang="en-US" altLang="zh-TW" sz="4400" b="1" dirty="0">
                <a:latin typeface="Heiti SC Medium" pitchFamily="2" charset="-128"/>
                <a:ea typeface="Heiti SC Medium" pitchFamily="2" charset="-128"/>
              </a:rPr>
              <a:t>Nearer!</a:t>
            </a:r>
          </a:p>
          <a:p>
            <a:pPr algn="ctr">
              <a:tabLst>
                <a:tab pos="1330325" algn="l"/>
              </a:tabLst>
            </a:pPr>
            <a:r>
              <a:rPr kumimoji="1" lang="en-US" altLang="zh-TW" sz="4400" b="1" dirty="0">
                <a:solidFill>
                  <a:srgbClr val="FFC000"/>
                </a:solidFill>
                <a:latin typeface="Heiti SC Medium" pitchFamily="2" charset="-128"/>
                <a:ea typeface="Heiti SC Medium" pitchFamily="2" charset="-128"/>
              </a:rPr>
              <a:t>1</a:t>
            </a:r>
            <a:r>
              <a:rPr kumimoji="1" lang="zh-TW" altLang="en-US" sz="4400" b="1" dirty="0">
                <a:solidFill>
                  <a:srgbClr val="FFC000"/>
                </a:solidFill>
                <a:latin typeface="Heiti SC Medium" pitchFamily="2" charset="-128"/>
                <a:ea typeface="Heiti SC Medium" pitchFamily="2" charset="-128"/>
              </a:rPr>
              <a:t>心存盼望（沉得住气）</a:t>
            </a:r>
          </a:p>
          <a:p>
            <a:pPr algn="ctr">
              <a:tabLst>
                <a:tab pos="1330325" algn="l"/>
              </a:tabLst>
            </a:pPr>
            <a:r>
              <a:rPr kumimoji="1" lang="en-US" altLang="zh-TW" sz="3600" b="1" dirty="0">
                <a:latin typeface="Heiti SC Medium" pitchFamily="2" charset="-128"/>
                <a:ea typeface="Heiti SC Medium" pitchFamily="2" charset="-128"/>
              </a:rPr>
              <a:t>Hold fast to your hope, </a:t>
            </a:r>
          </a:p>
          <a:p>
            <a:pPr algn="ctr">
              <a:tabLst>
                <a:tab pos="1330325" algn="l"/>
              </a:tabLst>
            </a:pPr>
            <a:r>
              <a:rPr kumimoji="1" lang="en-US" altLang="zh-TW" sz="3600" b="1" dirty="0">
                <a:latin typeface="Heiti SC Medium" pitchFamily="2" charset="-128"/>
                <a:ea typeface="Heiti SC Medium" pitchFamily="2" charset="-128"/>
              </a:rPr>
              <a:t>and that is to keep your cool.</a:t>
            </a:r>
          </a:p>
          <a:p>
            <a:pPr algn="ctr">
              <a:tabLst>
                <a:tab pos="1330325" algn="l"/>
              </a:tabLst>
            </a:pPr>
            <a:r>
              <a:rPr kumimoji="1" lang="en-US" altLang="zh-TW" sz="4400" b="1" dirty="0">
                <a:solidFill>
                  <a:srgbClr val="FFC000"/>
                </a:solidFill>
                <a:latin typeface="Heiti SC Medium" pitchFamily="2" charset="-128"/>
                <a:ea typeface="Heiti SC Medium" pitchFamily="2" charset="-128"/>
              </a:rPr>
              <a:t>2</a:t>
            </a:r>
            <a:r>
              <a:rPr kumimoji="1" lang="zh-TW" altLang="en-US" sz="4400" b="1" dirty="0">
                <a:solidFill>
                  <a:srgbClr val="FFC000"/>
                </a:solidFill>
                <a:latin typeface="Heiti SC Medium" pitchFamily="2" charset="-128"/>
                <a:ea typeface="Heiti SC Medium" pitchFamily="2" charset="-128"/>
              </a:rPr>
              <a:t>面对试探（靠主得胜）</a:t>
            </a:r>
          </a:p>
          <a:p>
            <a:pPr algn="ctr">
              <a:tabLst>
                <a:tab pos="1330325" algn="l"/>
              </a:tabLst>
            </a:pPr>
            <a:r>
              <a:rPr kumimoji="1" lang="en-US" altLang="zh-TW" sz="3600" b="1" dirty="0">
                <a:latin typeface="Heiti SC Medium" pitchFamily="2" charset="-128"/>
                <a:ea typeface="Heiti SC Medium" pitchFamily="2" charset="-128"/>
              </a:rPr>
              <a:t>In the face of temptation,</a:t>
            </a:r>
          </a:p>
          <a:p>
            <a:pPr algn="ctr">
              <a:tabLst>
                <a:tab pos="1330325" algn="l"/>
              </a:tabLst>
            </a:pPr>
            <a:r>
              <a:rPr kumimoji="1" lang="en-US" altLang="zh-TW" sz="3600" b="1" dirty="0">
                <a:latin typeface="Heiti SC Medium" pitchFamily="2" charset="-128"/>
                <a:ea typeface="Heiti SC Medium" pitchFamily="2" charset="-128"/>
              </a:rPr>
              <a:t> rely on the Lord to gain victory.</a:t>
            </a:r>
          </a:p>
          <a:p>
            <a:pPr algn="ctr">
              <a:tabLst>
                <a:tab pos="1330325" algn="l"/>
              </a:tabLst>
            </a:pPr>
            <a:r>
              <a:rPr kumimoji="1" lang="en-US" altLang="zh-TW" sz="4400" b="1" dirty="0">
                <a:solidFill>
                  <a:srgbClr val="FFC000"/>
                </a:solidFill>
                <a:latin typeface="Heiti SC Medium" pitchFamily="2" charset="-128"/>
                <a:ea typeface="Heiti SC Medium" pitchFamily="2" charset="-128"/>
              </a:rPr>
              <a:t>3</a:t>
            </a:r>
            <a:r>
              <a:rPr kumimoji="1" lang="zh-TW" altLang="en-US" sz="4400" b="1" dirty="0">
                <a:solidFill>
                  <a:srgbClr val="FFC000"/>
                </a:solidFill>
                <a:latin typeface="Heiti SC Medium" pitchFamily="2" charset="-128"/>
                <a:ea typeface="Heiti SC Medium" pitchFamily="2" charset="-128"/>
              </a:rPr>
              <a:t>警醒等候（彼此劝勉）</a:t>
            </a:r>
          </a:p>
          <a:p>
            <a:pPr algn="ctr">
              <a:tabLst>
                <a:tab pos="1330325" algn="l"/>
              </a:tabLst>
            </a:pPr>
            <a:r>
              <a:rPr kumimoji="1" lang="en-US" altLang="zh-TW" sz="3600" b="1" dirty="0">
                <a:latin typeface="Heiti SC Medium" pitchFamily="2" charset="-128"/>
                <a:ea typeface="Heiti SC Medium" pitchFamily="2" charset="-128"/>
              </a:rPr>
              <a:t>Be watchful while waiting and exhort one another.</a:t>
            </a:r>
          </a:p>
        </p:txBody>
      </p:sp>
    </p:spTree>
    <p:extLst>
      <p:ext uri="{BB962C8B-B14F-4D97-AF65-F5344CB8AC3E}">
        <p14:creationId xmlns:p14="http://schemas.microsoft.com/office/powerpoint/2010/main" val="388691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75372" y="428178"/>
            <a:ext cx="10285201" cy="600164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13:9</a:t>
            </a:r>
          </a:p>
          <a:p>
            <a:pPr>
              <a:tabLst>
                <a:tab pos="1330325" algn="l"/>
              </a:tabLst>
            </a:pPr>
            <a:r>
              <a:rPr kumimoji="1" lang="en-US" altLang="zh-TW" sz="4400" b="1" dirty="0">
                <a:solidFill>
                  <a:srgbClr val="FFC000"/>
                </a:solidFill>
                <a:latin typeface="Heiti SC Medium" pitchFamily="2" charset="-128"/>
                <a:ea typeface="Heiti SC Medium" pitchFamily="2" charset="-128"/>
              </a:rPr>
              <a:t>9 </a:t>
            </a:r>
            <a:r>
              <a:rPr kumimoji="1" lang="zh-TW" altLang="en-US" sz="4400" b="1" dirty="0">
                <a:solidFill>
                  <a:srgbClr val="FFC000"/>
                </a:solidFill>
                <a:latin typeface="Heiti SC Medium" pitchFamily="2" charset="-128"/>
                <a:ea typeface="Heiti SC Medium" pitchFamily="2" charset="-128"/>
              </a:rPr>
              <a:t>像 那 不 可 奸 淫 ， 不 可 杀 人 ， 不 可 偷 盗 ， 不 可 贪 婪 ， 或 有 别 的 诫 命 ， 都 包 在 爱 人 如 己 这 一 句 话 之 内 了 。</a:t>
            </a:r>
            <a:r>
              <a:rPr kumimoji="1" lang="en-US" altLang="zh-TW" sz="3600" b="1" dirty="0">
                <a:latin typeface="Heiti SC Medium" pitchFamily="2" charset="-128"/>
                <a:ea typeface="Heiti SC Medium" pitchFamily="2" charset="-128"/>
              </a:rPr>
              <a:t>9 For the commandments, “You must not commit adultery; you must not murder; you must not steal; you must not covet,”[j] and every other commandment are summed up in this statement: “You must love your neighbor as yourself.”</a:t>
            </a:r>
          </a:p>
        </p:txBody>
      </p:sp>
    </p:spTree>
    <p:extLst>
      <p:ext uri="{BB962C8B-B14F-4D97-AF65-F5344CB8AC3E}">
        <p14:creationId xmlns:p14="http://schemas.microsoft.com/office/powerpoint/2010/main" val="171281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384720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13:10</a:t>
            </a:r>
          </a:p>
          <a:p>
            <a:pPr>
              <a:tabLst>
                <a:tab pos="1330325" algn="l"/>
              </a:tabLst>
            </a:pPr>
            <a:r>
              <a:rPr kumimoji="1" lang="en-US" altLang="zh-TW" sz="4400" b="1" dirty="0">
                <a:solidFill>
                  <a:srgbClr val="FFC000"/>
                </a:solidFill>
                <a:latin typeface="Heiti SC Medium" pitchFamily="2" charset="-128"/>
                <a:ea typeface="Heiti SC Medium" pitchFamily="2" charset="-128"/>
              </a:rPr>
              <a:t>10 </a:t>
            </a:r>
            <a:r>
              <a:rPr kumimoji="1" lang="zh-TW" altLang="en-US" sz="4400" b="1" dirty="0">
                <a:solidFill>
                  <a:srgbClr val="FFC000"/>
                </a:solidFill>
                <a:latin typeface="Heiti SC Medium" pitchFamily="2" charset="-128"/>
                <a:ea typeface="Heiti SC Medium" pitchFamily="2" charset="-128"/>
              </a:rPr>
              <a:t>爱 是 不 加 害 与 人 的 ， 所 以 爱 就 完 全 了 律 法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10 Love never does anything that is harmful to its neighbor. Therefore, love is the fulfillment of the Law.</a:t>
            </a:r>
          </a:p>
        </p:txBody>
      </p:sp>
    </p:spTree>
    <p:extLst>
      <p:ext uri="{BB962C8B-B14F-4D97-AF65-F5344CB8AC3E}">
        <p14:creationId xmlns:p14="http://schemas.microsoft.com/office/powerpoint/2010/main" val="93680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551289"/>
            <a:ext cx="10285201" cy="575542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13:11</a:t>
            </a:r>
          </a:p>
          <a:p>
            <a:pPr>
              <a:tabLst>
                <a:tab pos="1330325" algn="l"/>
              </a:tabLst>
            </a:pPr>
            <a:r>
              <a:rPr kumimoji="1" lang="en-US" altLang="zh-TW" sz="4400" b="1" dirty="0">
                <a:solidFill>
                  <a:srgbClr val="FFC000"/>
                </a:solidFill>
                <a:latin typeface="Heiti SC Medium" pitchFamily="2" charset="-128"/>
                <a:ea typeface="Heiti SC Medium" pitchFamily="2" charset="-128"/>
              </a:rPr>
              <a:t>11 </a:t>
            </a:r>
            <a:r>
              <a:rPr kumimoji="1" lang="zh-TW" altLang="en-US" sz="4400" b="1" dirty="0">
                <a:solidFill>
                  <a:srgbClr val="FFC000"/>
                </a:solidFill>
                <a:latin typeface="Heiti SC Medium" pitchFamily="2" charset="-128"/>
                <a:ea typeface="Heiti SC Medium" pitchFamily="2" charset="-128"/>
              </a:rPr>
              <a:t>再 者 ， 你 们 晓 得 现 今 就 是 该 趁 早 睡 醒 的 时 候 ； 因 为 我 们 得 救 ， 现 今 比 初 信 的 时 候 更 近 了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11 This is necessary because you know the times—it’s already time for you to wake up from sleep, because our salvation is nearer now than when we became believers.</a:t>
            </a:r>
          </a:p>
        </p:txBody>
      </p:sp>
    </p:spTree>
    <p:extLst>
      <p:ext uri="{BB962C8B-B14F-4D97-AF65-F5344CB8AC3E}">
        <p14:creationId xmlns:p14="http://schemas.microsoft.com/office/powerpoint/2010/main" val="344236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513986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13:12</a:t>
            </a:r>
          </a:p>
          <a:p>
            <a:pPr>
              <a:tabLst>
                <a:tab pos="1330325" algn="l"/>
              </a:tabLst>
            </a:pPr>
            <a:r>
              <a:rPr kumimoji="1" lang="en-US" altLang="zh-TW" sz="4400" b="1" dirty="0">
                <a:solidFill>
                  <a:srgbClr val="FFC000"/>
                </a:solidFill>
                <a:latin typeface="Heiti SC Medium" pitchFamily="2" charset="-128"/>
                <a:ea typeface="Heiti SC Medium" pitchFamily="2" charset="-128"/>
              </a:rPr>
              <a:t>12 </a:t>
            </a:r>
            <a:r>
              <a:rPr kumimoji="1" lang="zh-TW" altLang="en-US" sz="4400" b="1" dirty="0">
                <a:solidFill>
                  <a:srgbClr val="FFC000"/>
                </a:solidFill>
                <a:latin typeface="Heiti SC Medium" pitchFamily="2" charset="-128"/>
                <a:ea typeface="Heiti SC Medium" pitchFamily="2" charset="-128"/>
              </a:rPr>
              <a:t>黑 夜 已 深 ， 白 昼 将 近 ； 我 们 就 当 脱 去 暗 昧 的 行 为 ， 带 上 光 明 的 兵 器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12 The night is almost over, and the day is near. Let’s therefore put aside the actions of darkness and put on the armor of light. </a:t>
            </a:r>
          </a:p>
        </p:txBody>
      </p:sp>
    </p:spTree>
    <p:extLst>
      <p:ext uri="{BB962C8B-B14F-4D97-AF65-F5344CB8AC3E}">
        <p14:creationId xmlns:p14="http://schemas.microsoft.com/office/powerpoint/2010/main" val="138093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54757" y="748376"/>
            <a:ext cx="10082485" cy="5509200"/>
          </a:xfrm>
          <a:prstGeom prst="rect">
            <a:avLst/>
          </a:prstGeom>
          <a:noFill/>
          <a:effectLst>
            <a:outerShdw blurRad="50800" dist="38100" dir="2700000" algn="tl" rotWithShape="0">
              <a:prstClr val="black">
                <a:alpha val="40000"/>
              </a:prstClr>
            </a:outerShdw>
          </a:effectLst>
        </p:spPr>
        <p:txBody>
          <a:bodyPr wrap="square" rtlCol="0">
            <a:spAutoFit/>
          </a:bodyPr>
          <a:lstStyle/>
          <a:p>
            <a:pPr>
              <a:tabLst>
                <a:tab pos="1330325" algn="l"/>
              </a:tabLst>
            </a:pPr>
            <a:r>
              <a:rPr kumimoji="1" lang="zh-TW" altLang="en-US" sz="3200" b="1" dirty="0">
                <a:solidFill>
                  <a:srgbClr val="FFC000"/>
                </a:solidFill>
                <a:latin typeface="Heiti SC Medium" pitchFamily="2" charset="-128"/>
                <a:ea typeface="Heiti SC Medium" pitchFamily="2" charset="-128"/>
              </a:rPr>
              <a:t>世上三种人         </a:t>
            </a:r>
          </a:p>
          <a:p>
            <a:pPr>
              <a:tabLst>
                <a:tab pos="1330325" algn="l"/>
              </a:tabLst>
            </a:pPr>
            <a:r>
              <a:rPr kumimoji="1" lang="en-US" altLang="zh-TW" sz="3200" b="1" dirty="0">
                <a:latin typeface="Heiti SC Medium" pitchFamily="2" charset="-128"/>
                <a:ea typeface="Heiti SC Medium" pitchFamily="2" charset="-128"/>
              </a:rPr>
              <a:t>Three groups of people in the world</a:t>
            </a:r>
          </a:p>
          <a:p>
            <a:pPr>
              <a:tabLst>
                <a:tab pos="1330325" algn="l"/>
              </a:tabLst>
            </a:pPr>
            <a:r>
              <a:rPr kumimoji="1" lang="en-US" altLang="zh-TW" sz="3200" b="1" dirty="0">
                <a:solidFill>
                  <a:srgbClr val="FFC000"/>
                </a:solidFill>
                <a:latin typeface="Heiti SC Medium" pitchFamily="2" charset="-128"/>
                <a:ea typeface="Heiti SC Medium" pitchFamily="2" charset="-128"/>
              </a:rPr>
              <a:t>1.</a:t>
            </a:r>
            <a:r>
              <a:rPr kumimoji="1" lang="zh-TW" altLang="en-US" sz="3200" b="1" dirty="0">
                <a:solidFill>
                  <a:srgbClr val="FFC000"/>
                </a:solidFill>
                <a:latin typeface="Heiti SC Medium" pitchFamily="2" charset="-128"/>
                <a:ea typeface="Heiti SC Medium" pitchFamily="2" charset="-128"/>
              </a:rPr>
              <a:t>不相信主会再来的人。         </a:t>
            </a:r>
          </a:p>
          <a:p>
            <a:pPr>
              <a:tabLst>
                <a:tab pos="1330325" algn="l"/>
              </a:tabLst>
            </a:pPr>
            <a:r>
              <a:rPr kumimoji="1" lang="en-US" altLang="zh-TW" sz="3200" b="1" dirty="0">
                <a:latin typeface="Heiti SC Medium" pitchFamily="2" charset="-128"/>
                <a:ea typeface="Heiti SC Medium" pitchFamily="2" charset="-128"/>
              </a:rPr>
              <a:t>Those who do not believe in the second coming of the Lord. </a:t>
            </a:r>
          </a:p>
          <a:p>
            <a:pPr>
              <a:tabLst>
                <a:tab pos="1330325" algn="l"/>
              </a:tabLst>
            </a:pPr>
            <a:r>
              <a:rPr kumimoji="1" lang="en-US" altLang="zh-TW" sz="3200" b="1" dirty="0">
                <a:solidFill>
                  <a:srgbClr val="FFC000"/>
                </a:solidFill>
                <a:latin typeface="Heiti SC Medium" pitchFamily="2" charset="-128"/>
                <a:ea typeface="Heiti SC Medium" pitchFamily="2" charset="-128"/>
              </a:rPr>
              <a:t>2. </a:t>
            </a:r>
            <a:r>
              <a:rPr kumimoji="1" lang="zh-TW" altLang="en-US" sz="3200" b="1" dirty="0">
                <a:solidFill>
                  <a:srgbClr val="FFC000"/>
                </a:solidFill>
                <a:latin typeface="Heiti SC Medium" pitchFamily="2" charset="-128"/>
                <a:ea typeface="Heiti SC Medium" pitchFamily="2" charset="-128"/>
              </a:rPr>
              <a:t>相信主再来，却希望慢一点来。</a:t>
            </a:r>
          </a:p>
          <a:p>
            <a:pPr>
              <a:tabLst>
                <a:tab pos="1330325" algn="l"/>
              </a:tabLst>
            </a:pPr>
            <a:r>
              <a:rPr kumimoji="1" lang="en-US" altLang="zh-TW" sz="3200" b="1" dirty="0">
                <a:latin typeface="Heiti SC Medium" pitchFamily="2" charset="-128"/>
                <a:ea typeface="Heiti SC Medium" pitchFamily="2" charset="-128"/>
              </a:rPr>
              <a:t>Those who believe in the returning of the Lord, but wish that day would come more slowly.</a:t>
            </a:r>
          </a:p>
          <a:p>
            <a:pPr>
              <a:tabLst>
                <a:tab pos="1330325" algn="l"/>
              </a:tabLst>
            </a:pPr>
            <a:r>
              <a:rPr kumimoji="1" lang="en-US" altLang="zh-TW" sz="3200" b="1" dirty="0">
                <a:solidFill>
                  <a:srgbClr val="FFC000"/>
                </a:solidFill>
                <a:latin typeface="Heiti SC Medium" pitchFamily="2" charset="-128"/>
                <a:ea typeface="Heiti SC Medium" pitchFamily="2" charset="-128"/>
              </a:rPr>
              <a:t>3. </a:t>
            </a:r>
            <a:r>
              <a:rPr kumimoji="1" lang="zh-TW" altLang="en-US" sz="3200" b="1" dirty="0">
                <a:solidFill>
                  <a:srgbClr val="FFC000"/>
                </a:solidFill>
                <a:latin typeface="Heiti SC Medium" pitchFamily="2" charset="-128"/>
                <a:ea typeface="Heiti SC Medium" pitchFamily="2" charset="-128"/>
              </a:rPr>
              <a:t>肯定主再来，盼望主早点来。</a:t>
            </a:r>
          </a:p>
          <a:p>
            <a:pPr>
              <a:tabLst>
                <a:tab pos="1330325" algn="l"/>
              </a:tabLst>
            </a:pPr>
            <a:r>
              <a:rPr kumimoji="1" lang="en-US" altLang="zh-TW" sz="3200" b="1" dirty="0">
                <a:latin typeface="Heiti SC Medium" pitchFamily="2" charset="-128"/>
                <a:ea typeface="Heiti SC Medium" pitchFamily="2" charset="-128"/>
              </a:rPr>
              <a:t>Those who affirm the coming of the Lord and hope for His coming soon.</a:t>
            </a:r>
          </a:p>
        </p:txBody>
      </p:sp>
    </p:spTree>
    <p:extLst>
      <p:ext uri="{BB962C8B-B14F-4D97-AF65-F5344CB8AC3E}">
        <p14:creationId xmlns:p14="http://schemas.microsoft.com/office/powerpoint/2010/main" val="371706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086258" y="551289"/>
            <a:ext cx="10285201" cy="575542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13:11</a:t>
            </a:r>
          </a:p>
          <a:p>
            <a:pPr>
              <a:tabLst>
                <a:tab pos="1330325" algn="l"/>
              </a:tabLst>
            </a:pPr>
            <a:r>
              <a:rPr kumimoji="1" lang="en-US" altLang="zh-TW" sz="4400" b="1" dirty="0">
                <a:solidFill>
                  <a:srgbClr val="FFC000"/>
                </a:solidFill>
                <a:latin typeface="Heiti SC Medium" pitchFamily="2" charset="-128"/>
                <a:ea typeface="Heiti SC Medium" pitchFamily="2" charset="-128"/>
              </a:rPr>
              <a:t>11 </a:t>
            </a:r>
            <a:r>
              <a:rPr kumimoji="1" lang="zh-TW" altLang="en-US" sz="4400" b="1" dirty="0">
                <a:solidFill>
                  <a:srgbClr val="FFC000"/>
                </a:solidFill>
                <a:latin typeface="Heiti SC Medium" pitchFamily="2" charset="-128"/>
                <a:ea typeface="Heiti SC Medium" pitchFamily="2" charset="-128"/>
              </a:rPr>
              <a:t>再 者 ， 你 们 晓 得 现 今 就 是 该 趁 早 睡 醒 的 时 候 ； 因 为 我 们 得 救 ， 现 今 比 初 信 的 时 候 更 近 了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11 This is necessary because you know the times—it’s already time for you to wake up from sleep, because our salvation is nearer now than when we became believers.</a:t>
            </a:r>
          </a:p>
        </p:txBody>
      </p:sp>
    </p:spTree>
    <p:extLst>
      <p:ext uri="{BB962C8B-B14F-4D97-AF65-F5344CB8AC3E}">
        <p14:creationId xmlns:p14="http://schemas.microsoft.com/office/powerpoint/2010/main" val="87365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18915" y="705177"/>
            <a:ext cx="10285201" cy="513986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tabLst>
                <a:tab pos="1330325" algn="l"/>
              </a:tabLst>
            </a:pPr>
            <a:r>
              <a:rPr kumimoji="1" lang="zh-TW" altLang="en-US" sz="3600" b="1" dirty="0">
                <a:latin typeface="Heiti SC Medium" pitchFamily="2" charset="-128"/>
                <a:ea typeface="Heiti SC Medium" pitchFamily="2" charset="-128"/>
              </a:rPr>
              <a:t>羅 馬 書 </a:t>
            </a:r>
            <a:r>
              <a:rPr kumimoji="1" lang="en-US" altLang="zh-TW" sz="3600" b="1" dirty="0">
                <a:latin typeface="Heiti SC Medium" pitchFamily="2" charset="-128"/>
                <a:ea typeface="Heiti SC Medium" pitchFamily="2" charset="-128"/>
              </a:rPr>
              <a:t>Romans 13:12</a:t>
            </a:r>
          </a:p>
          <a:p>
            <a:pPr>
              <a:tabLst>
                <a:tab pos="1330325" algn="l"/>
              </a:tabLst>
            </a:pPr>
            <a:r>
              <a:rPr kumimoji="1" lang="en-US" altLang="zh-TW" sz="4400" b="1" dirty="0">
                <a:solidFill>
                  <a:srgbClr val="FFC000"/>
                </a:solidFill>
                <a:latin typeface="Heiti SC Medium" pitchFamily="2" charset="-128"/>
                <a:ea typeface="Heiti SC Medium" pitchFamily="2" charset="-128"/>
              </a:rPr>
              <a:t>12 </a:t>
            </a:r>
            <a:r>
              <a:rPr kumimoji="1" lang="zh-TW" altLang="en-US" sz="4400" b="1" dirty="0">
                <a:solidFill>
                  <a:srgbClr val="FFC000"/>
                </a:solidFill>
                <a:latin typeface="Heiti SC Medium" pitchFamily="2" charset="-128"/>
                <a:ea typeface="Heiti SC Medium" pitchFamily="2" charset="-128"/>
              </a:rPr>
              <a:t>黑 夜 已 深 ， 白 昼 将 近 ； 我 们 就 当 脱 去 暗 昧 的 行 为 ， 带 上 光 明 的 兵 器 。</a:t>
            </a:r>
            <a:endParaRPr kumimoji="1" lang="en-US" altLang="zh-TW" sz="4400" b="1" dirty="0">
              <a:solidFill>
                <a:srgbClr val="FFC000"/>
              </a:solidFill>
              <a:latin typeface="Heiti SC Medium" pitchFamily="2" charset="-128"/>
              <a:ea typeface="Heiti SC Medium" pitchFamily="2" charset="-128"/>
            </a:endParaRPr>
          </a:p>
          <a:p>
            <a:pPr>
              <a:tabLst>
                <a:tab pos="1330325" algn="l"/>
              </a:tabLst>
            </a:pPr>
            <a:r>
              <a:rPr kumimoji="1" lang="en-US" altLang="zh-TW" sz="4000" b="1" dirty="0">
                <a:latin typeface="Heiti SC Medium" pitchFamily="2" charset="-128"/>
                <a:ea typeface="Heiti SC Medium" pitchFamily="2" charset="-128"/>
              </a:rPr>
              <a:t>12 The night is almost over, and the day is near. Let’s therefore put aside the actions of darkness and put on the armor of light. </a:t>
            </a:r>
          </a:p>
        </p:txBody>
      </p:sp>
    </p:spTree>
    <p:extLst>
      <p:ext uri="{BB962C8B-B14F-4D97-AF65-F5344CB8AC3E}">
        <p14:creationId xmlns:p14="http://schemas.microsoft.com/office/powerpoint/2010/main" val="2769887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體">
  <a:themeElements>
    <a:clrScheme name="天體">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體">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體">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521</TotalTime>
  <Words>1818</Words>
  <Application>Microsoft Macintosh PowerPoint</Application>
  <PresentationFormat>寬螢幕</PresentationFormat>
  <Paragraphs>96</Paragraphs>
  <Slides>29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29</vt:i4>
      </vt:variant>
    </vt:vector>
  </HeadingPairs>
  <TitlesOfParts>
    <vt:vector size="34" baseType="lpstr">
      <vt:lpstr>Heiti SC Medium</vt:lpstr>
      <vt:lpstr>Arial</vt:lpstr>
      <vt:lpstr>Calibri</vt:lpstr>
      <vt:lpstr>Calibri Light</vt:lpstr>
      <vt:lpstr>天體</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LCCC Church</dc:creator>
  <cp:lastModifiedBy>LCCC Church</cp:lastModifiedBy>
  <cp:revision>53</cp:revision>
  <cp:lastPrinted>2021-02-06T13:25:07Z</cp:lastPrinted>
  <dcterms:created xsi:type="dcterms:W3CDTF">2021-01-06T18:08:20Z</dcterms:created>
  <dcterms:modified xsi:type="dcterms:W3CDTF">2021-02-11T22:44:26Z</dcterms:modified>
</cp:coreProperties>
</file>