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5" r:id="rId1"/>
  </p:sldMasterIdLst>
  <p:sldIdLst>
    <p:sldId id="2048" r:id="rId2"/>
    <p:sldId id="2133" r:id="rId3"/>
    <p:sldId id="2190" r:id="rId4"/>
    <p:sldId id="2138" r:id="rId5"/>
    <p:sldId id="2191" r:id="rId6"/>
    <p:sldId id="2192" r:id="rId7"/>
    <p:sldId id="2193" r:id="rId8"/>
    <p:sldId id="2194" r:id="rId9"/>
    <p:sldId id="2195" r:id="rId10"/>
    <p:sldId id="2174" r:id="rId11"/>
    <p:sldId id="2175" r:id="rId12"/>
    <p:sldId id="2176" r:id="rId13"/>
    <p:sldId id="2196" r:id="rId14"/>
    <p:sldId id="2177" r:id="rId15"/>
    <p:sldId id="2178" r:id="rId16"/>
    <p:sldId id="2179" r:id="rId17"/>
    <p:sldId id="2197" r:id="rId18"/>
    <p:sldId id="2181" r:id="rId19"/>
    <p:sldId id="2198" r:id="rId20"/>
    <p:sldId id="2199" r:id="rId21"/>
    <p:sldId id="2201" r:id="rId22"/>
    <p:sldId id="220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73FEFF"/>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02"/>
    <p:restoredTop sz="96327"/>
  </p:normalViewPr>
  <p:slideViewPr>
    <p:cSldViewPr snapToGrid="0" snapToObjects="1">
      <p:cViewPr varScale="1">
        <p:scale>
          <a:sx n="110" d="100"/>
          <a:sy n="110" d="100"/>
        </p:scale>
        <p:origin x="176"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工作表1!$B$1</c:f>
              <c:strCache>
                <c:ptCount val="1"/>
                <c:pt idx="0">
                  <c:v>銷售</c:v>
                </c:pt>
              </c:strCache>
            </c:strRef>
          </c:tx>
          <c:spPr>
            <a:solidFill>
              <a:schemeClr val="accent1"/>
            </a:solidFill>
            <a:ln>
              <a:noFill/>
            </a:ln>
            <a:effectLst>
              <a:outerShdw blurRad="63500" sx="102000" sy="102000" algn="ctr" rotWithShape="0">
                <a:prstClr val="black">
                  <a:alpha val="20000"/>
                </a:prstClr>
              </a:outerShdw>
            </a:effectLst>
          </c:spPr>
          <c:explosion val="7"/>
          <c:dPt>
            <c:idx val="0"/>
            <c:bubble3D val="0"/>
            <c:spPr>
              <a:solidFill>
                <a:srgbClr val="FFFF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8454-5F41-B584-20E3C9C35CBD}"/>
              </c:ext>
            </c:extLst>
          </c:dPt>
          <c:dPt>
            <c:idx val="1"/>
            <c:bubble3D val="0"/>
            <c:explosion val="15"/>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8454-5F41-B584-20E3C9C35CBD}"/>
              </c:ext>
            </c:extLst>
          </c:dPt>
          <c:dPt>
            <c:idx val="2"/>
            <c:bubble3D val="0"/>
            <c:spPr>
              <a:solidFill>
                <a:schemeClr val="tx1">
                  <a:lumMod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454-5F41-B584-20E3C9C35CBD}"/>
              </c:ext>
            </c:extLst>
          </c:dPt>
          <c:dPt>
            <c:idx val="3"/>
            <c:bubble3D val="0"/>
            <c:spPr>
              <a:solidFill>
                <a:srgbClr val="790C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454-5F41-B584-20E3C9C35CBD}"/>
              </c:ext>
            </c:extLst>
          </c:dPt>
          <c:dLbls>
            <c:dLbl>
              <c:idx val="0"/>
              <c:layout>
                <c:manualLayout>
                  <c:x val="0.24038044656757021"/>
                  <c:y val="1.824514871392453E-2"/>
                </c:manualLayout>
              </c:layout>
              <c:tx>
                <c:rich>
                  <a:bodyPr rot="0" spcFirstLastPara="1" vertOverflow="ellipsis" vert="horz" wrap="square" lIns="38100" tIns="19050" rIns="38100" bIns="19050" anchor="ctr" anchorCtr="1">
                    <a:noAutofit/>
                  </a:bodyPr>
                  <a:lstStyle/>
                  <a:p>
                    <a:pPr>
                      <a:defRPr sz="2800" b="1" i="0" u="none" strike="noStrike" kern="1200" spc="0" baseline="0">
                        <a:solidFill>
                          <a:schemeClr val="accent1"/>
                        </a:solidFill>
                        <a:latin typeface="+mn-lt"/>
                        <a:ea typeface="+mn-ea"/>
                        <a:cs typeface="+mn-cs"/>
                      </a:defRPr>
                    </a:pPr>
                    <a:r>
                      <a:rPr lang="zh-TW" altLang="en-US" dirty="0">
                        <a:solidFill>
                          <a:schemeClr val="tx1"/>
                        </a:solidFill>
                      </a:rPr>
                      <a:t>属主的人</a:t>
                    </a:r>
                    <a:endParaRPr lang="zh-TW" alt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spc="0" baseline="0">
                      <a:solidFill>
                        <a:schemeClr val="accent1"/>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40520519817312439"/>
                      <c:h val="0.17114125081269127"/>
                    </c:manualLayout>
                  </c15:layout>
                  <c15:showDataLabelsRange val="0"/>
                </c:ext>
                <c:ext xmlns:c16="http://schemas.microsoft.com/office/drawing/2014/chart" uri="{C3380CC4-5D6E-409C-BE32-E72D297353CC}">
                  <c16:uniqueId val="{00000002-8454-5F41-B584-20E3C9C35CBD}"/>
                </c:ext>
              </c:extLst>
            </c:dLbl>
            <c:dLbl>
              <c:idx val="1"/>
              <c:layout>
                <c:manualLayout>
                  <c:x val="-0.19917698054852151"/>
                  <c:y val="-0.24066723929510195"/>
                </c:manualLayout>
              </c:layout>
              <c:tx>
                <c:rich>
                  <a:bodyPr/>
                  <a:lstStyle/>
                  <a:p>
                    <a:fld id="{C13D47C9-1CC9-834C-84A3-FFEF381BA4FC}" type="CATEGORYNAME">
                      <a:rPr lang="zh-TW" altLang="en-US" smtClean="0">
                        <a:solidFill>
                          <a:schemeClr val="tx1"/>
                        </a:solidFill>
                      </a:rPr>
                      <a:pPr/>
                      <a:t>[類別名稱]</a:t>
                    </a:fld>
                    <a:endParaRPr lang="zh-TW" alt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454-5F41-B584-20E3C9C35CBD}"/>
                </c:ext>
              </c:extLst>
            </c:dLbl>
            <c:dLbl>
              <c:idx val="2"/>
              <c:layout>
                <c:manualLayout>
                  <c:x val="0.13827162286013064"/>
                  <c:y val="1.2823562069181837E-2"/>
                </c:manualLayout>
              </c:layout>
              <c:tx>
                <c:rich>
                  <a:bodyPr rot="0" spcFirstLastPara="1" vertOverflow="ellipsis" vert="horz" wrap="square" lIns="38100" tIns="19050" rIns="38100" bIns="19050" anchor="ctr" anchorCtr="1">
                    <a:noAutofit/>
                  </a:bodyPr>
                  <a:lstStyle/>
                  <a:p>
                    <a:pPr>
                      <a:defRPr sz="2800" b="1" i="0" u="none" strike="noStrike" kern="1200" spc="0" baseline="0">
                        <a:solidFill>
                          <a:schemeClr val="accent1"/>
                        </a:solidFill>
                        <a:latin typeface="+mn-lt"/>
                        <a:ea typeface="+mn-ea"/>
                        <a:cs typeface="+mn-cs"/>
                      </a:defRPr>
                    </a:pPr>
                    <a:fld id="{7BF3E819-2496-CA47-A8D1-057B4B5D47FC}" type="CATEGORYNAME">
                      <a:rPr lang="zh-TW" altLang="en-US" smtClean="0">
                        <a:solidFill>
                          <a:schemeClr val="tx1"/>
                        </a:solidFill>
                      </a:rPr>
                      <a:pPr>
                        <a:defRPr sz="2800"/>
                      </a:pPr>
                      <a:t>[類別名稱]</a:t>
                    </a:fld>
                    <a:endParaRPr lang="zh-TW" altLang="en-US"/>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spc="0" baseline="0">
                      <a:solidFill>
                        <a:schemeClr val="accent1"/>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3162140327551321"/>
                      <c:h val="0.1204602821629009"/>
                    </c:manualLayout>
                  </c15:layout>
                  <c15:dlblFieldTable/>
                  <c15:showDataLabelsRange val="0"/>
                </c:ext>
                <c:ext xmlns:c16="http://schemas.microsoft.com/office/drawing/2014/chart" uri="{C3380CC4-5D6E-409C-BE32-E72D297353CC}">
                  <c16:uniqueId val="{00000005-8454-5F41-B584-20E3C9C35CBD}"/>
                </c:ext>
              </c:extLst>
            </c:dLbl>
            <c:dLbl>
              <c:idx val="3"/>
              <c:layout>
                <c:manualLayout>
                  <c:x val="6.255151324344814E-2"/>
                  <c:y val="7.8400824687106865E-2"/>
                </c:manualLayout>
              </c:layout>
              <c:tx>
                <c:rich>
                  <a:bodyPr/>
                  <a:lstStyle/>
                  <a:p>
                    <a:fld id="{A51F61A5-AD51-5240-894C-1F67E87F47DF}" type="CATEGORYNAME">
                      <a:rPr lang="zh-TW" altLang="en-US" smtClean="0">
                        <a:solidFill>
                          <a:schemeClr val="tx1"/>
                        </a:solidFill>
                      </a:rPr>
                      <a:pPr/>
                      <a:t>[類別名稱]</a:t>
                    </a:fld>
                    <a:endParaRPr lang="zh-TW" alt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454-5F41-B584-20E3C9C35CBD}"/>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1"/>
                    </a:solidFill>
                    <a:latin typeface="+mn-lt"/>
                    <a:ea typeface="+mn-ea"/>
                    <a:cs typeface="+mn-cs"/>
                  </a:defRPr>
                </a:pPr>
                <a:endParaRPr lang="zh-TW"/>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工作表1!$A$2:$A$5</c:f>
              <c:strCache>
                <c:ptCount val="4"/>
                <c:pt idx="0">
                  <c:v>屬主的人</c:v>
                </c:pt>
                <c:pt idx="1">
                  <c:v>貪婪的人</c:v>
                </c:pt>
                <c:pt idx="2">
                  <c:v>自私的人</c:v>
                </c:pt>
                <c:pt idx="3">
                  <c:v>屬魔鬼的人</c:v>
                </c:pt>
              </c:strCache>
            </c:strRef>
          </c:cat>
          <c:val>
            <c:numRef>
              <c:f>工作表1!$B$2:$B$5</c:f>
              <c:numCache>
                <c:formatCode>General</c:formatCode>
                <c:ptCount val="4"/>
                <c:pt idx="0">
                  <c:v>1</c:v>
                </c:pt>
                <c:pt idx="1">
                  <c:v>7</c:v>
                </c:pt>
                <c:pt idx="2">
                  <c:v>2</c:v>
                </c:pt>
                <c:pt idx="3">
                  <c:v>1</c:v>
                </c:pt>
              </c:numCache>
            </c:numRef>
          </c:val>
          <c:extLst>
            <c:ext xmlns:c16="http://schemas.microsoft.com/office/drawing/2014/chart" uri="{C3380CC4-5D6E-409C-BE32-E72D297353CC}">
              <c16:uniqueId val="{00000000-8454-5F41-B584-20E3C9C35CBD}"/>
            </c:ext>
          </c:extLst>
        </c:ser>
        <c:dLbls>
          <c:dLblPos val="outEnd"/>
          <c:showLegendKey val="0"/>
          <c:showVal val="0"/>
          <c:showCatName val="0"/>
          <c:showSerName val="0"/>
          <c:showPercent val="1"/>
          <c:showBubbleSize val="0"/>
          <c:showLeaderLines val="1"/>
        </c:dLbls>
        <c:firstSliceAng val="34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79471-98B0-BE49-8136-F27969D1EF0F}" type="doc">
      <dgm:prSet loTypeId="urn:microsoft.com/office/officeart/2005/8/layout/venn1" loCatId="" qsTypeId="urn:microsoft.com/office/officeart/2005/8/quickstyle/simple1" qsCatId="simple" csTypeId="urn:microsoft.com/office/officeart/2005/8/colors/accent1_2" csCatId="accent1" phldr="1"/>
      <dgm:spPr/>
    </dgm:pt>
    <dgm:pt modelId="{C7EAD684-F5C3-4246-A8FB-F0B0DE44247E}">
      <dgm:prSet phldrT="[文字]" custT="1"/>
      <dgm:spPr>
        <a:solidFill>
          <a:srgbClr val="FFFF00">
            <a:alpha val="71000"/>
          </a:srgbClr>
        </a:solidFill>
      </dgm:spPr>
      <dgm:t>
        <a:bodyPr vert="eaVert"/>
        <a:lstStyle/>
        <a:p>
          <a:r>
            <a:rPr lang="zh-TW" altLang="en-US" sz="6000" dirty="0">
              <a:solidFill>
                <a:srgbClr val="FF0000"/>
              </a:solidFill>
              <a:latin typeface="Heiti SC Medium" pitchFamily="2" charset="-128"/>
              <a:ea typeface="Heiti SC Medium" pitchFamily="2" charset="-128"/>
            </a:rPr>
            <a:t>圣经真理</a:t>
          </a:r>
        </a:p>
      </dgm:t>
    </dgm:pt>
    <dgm:pt modelId="{F4B6E9B3-923D-A545-A813-19762DAFC05D}" type="parTrans" cxnId="{90245546-73D9-A146-86B9-779D1F2F0C25}">
      <dgm:prSet/>
      <dgm:spPr/>
      <dgm:t>
        <a:bodyPr/>
        <a:lstStyle/>
        <a:p>
          <a:endParaRPr lang="zh-TW" altLang="en-US"/>
        </a:p>
      </dgm:t>
    </dgm:pt>
    <dgm:pt modelId="{B711F878-9B64-9347-AFAA-452C38ADB118}" type="sibTrans" cxnId="{90245546-73D9-A146-86B9-779D1F2F0C25}">
      <dgm:prSet/>
      <dgm:spPr/>
      <dgm:t>
        <a:bodyPr/>
        <a:lstStyle/>
        <a:p>
          <a:endParaRPr lang="zh-TW" altLang="en-US"/>
        </a:p>
      </dgm:t>
    </dgm:pt>
    <dgm:pt modelId="{86CD1C61-9DEA-2148-BD22-E74F6DDE8360}">
      <dgm:prSet phldrT="[文字]" custT="1"/>
      <dgm:spPr>
        <a:solidFill>
          <a:srgbClr val="C00000">
            <a:alpha val="60000"/>
          </a:srgbClr>
        </a:solidFill>
      </dgm:spPr>
      <dgm:t>
        <a:bodyPr vert="eaVert"/>
        <a:lstStyle/>
        <a:p>
          <a:r>
            <a:rPr lang="zh-TW" altLang="en-US" sz="6000" dirty="0">
              <a:solidFill>
                <a:srgbClr val="73FEFF"/>
              </a:solidFill>
              <a:latin typeface="Heiti SC Medium" pitchFamily="2" charset="-128"/>
              <a:ea typeface="Heiti SC Medium" pitchFamily="2" charset="-128"/>
            </a:rPr>
            <a:t>世界思潮</a:t>
          </a:r>
        </a:p>
      </dgm:t>
    </dgm:pt>
    <dgm:pt modelId="{07E3B87A-31A8-DD4F-A35E-67BCEF08B080}" type="parTrans" cxnId="{50039A96-A980-424B-AAF5-6500A6CCBE60}">
      <dgm:prSet/>
      <dgm:spPr/>
      <dgm:t>
        <a:bodyPr/>
        <a:lstStyle/>
        <a:p>
          <a:endParaRPr lang="zh-TW" altLang="en-US"/>
        </a:p>
      </dgm:t>
    </dgm:pt>
    <dgm:pt modelId="{914F9EF2-97DA-BE4D-B485-E097A91A4331}" type="sibTrans" cxnId="{50039A96-A980-424B-AAF5-6500A6CCBE60}">
      <dgm:prSet/>
      <dgm:spPr/>
      <dgm:t>
        <a:bodyPr/>
        <a:lstStyle/>
        <a:p>
          <a:endParaRPr lang="zh-TW" altLang="en-US"/>
        </a:p>
      </dgm:t>
    </dgm:pt>
    <dgm:pt modelId="{54B8A949-79CD-BF47-83AE-5223619F2B12}" type="pres">
      <dgm:prSet presAssocID="{FC179471-98B0-BE49-8136-F27969D1EF0F}" presName="compositeShape" presStyleCnt="0">
        <dgm:presLayoutVars>
          <dgm:chMax val="7"/>
          <dgm:dir/>
          <dgm:resizeHandles val="exact"/>
        </dgm:presLayoutVars>
      </dgm:prSet>
      <dgm:spPr/>
    </dgm:pt>
    <dgm:pt modelId="{DA184E7A-FFAF-604A-9922-3DE447661258}" type="pres">
      <dgm:prSet presAssocID="{C7EAD684-F5C3-4246-A8FB-F0B0DE44247E}" presName="circ1" presStyleLbl="vennNode1" presStyleIdx="0" presStyleCnt="2" custLinFactNeighborX="7260"/>
      <dgm:spPr/>
    </dgm:pt>
    <dgm:pt modelId="{317F2237-7C28-284F-B225-24963BB30CF0}" type="pres">
      <dgm:prSet presAssocID="{C7EAD684-F5C3-4246-A8FB-F0B0DE44247E}" presName="circ1Tx" presStyleLbl="revTx" presStyleIdx="0" presStyleCnt="0">
        <dgm:presLayoutVars>
          <dgm:chMax val="0"/>
          <dgm:chPref val="0"/>
          <dgm:bulletEnabled val="1"/>
        </dgm:presLayoutVars>
      </dgm:prSet>
      <dgm:spPr/>
    </dgm:pt>
    <dgm:pt modelId="{851E1720-0C89-2646-9923-9163A46A9D9C}" type="pres">
      <dgm:prSet presAssocID="{86CD1C61-9DEA-2148-BD22-E74F6DDE8360}" presName="circ2" presStyleLbl="vennNode1" presStyleIdx="1" presStyleCnt="2" custLinFactNeighborX="-7536" custLinFactNeighborY="0"/>
      <dgm:spPr/>
    </dgm:pt>
    <dgm:pt modelId="{2B6EAC7A-6D34-0E48-9856-31A5DDCCF4C3}" type="pres">
      <dgm:prSet presAssocID="{86CD1C61-9DEA-2148-BD22-E74F6DDE8360}" presName="circ2Tx" presStyleLbl="revTx" presStyleIdx="0" presStyleCnt="0">
        <dgm:presLayoutVars>
          <dgm:chMax val="0"/>
          <dgm:chPref val="0"/>
          <dgm:bulletEnabled val="1"/>
        </dgm:presLayoutVars>
      </dgm:prSet>
      <dgm:spPr/>
    </dgm:pt>
  </dgm:ptLst>
  <dgm:cxnLst>
    <dgm:cxn modelId="{55159616-05A0-B845-89A7-4A4D2DEA8E75}" type="presOf" srcId="{C7EAD684-F5C3-4246-A8FB-F0B0DE44247E}" destId="{DA184E7A-FFAF-604A-9922-3DE447661258}" srcOrd="0" destOrd="0" presId="urn:microsoft.com/office/officeart/2005/8/layout/venn1"/>
    <dgm:cxn modelId="{8FC9EB37-40CF-FE49-9EA7-ED912C306D38}" type="presOf" srcId="{C7EAD684-F5C3-4246-A8FB-F0B0DE44247E}" destId="{317F2237-7C28-284F-B225-24963BB30CF0}" srcOrd="1" destOrd="0" presId="urn:microsoft.com/office/officeart/2005/8/layout/venn1"/>
    <dgm:cxn modelId="{90245546-73D9-A146-86B9-779D1F2F0C25}" srcId="{FC179471-98B0-BE49-8136-F27969D1EF0F}" destId="{C7EAD684-F5C3-4246-A8FB-F0B0DE44247E}" srcOrd="0" destOrd="0" parTransId="{F4B6E9B3-923D-A545-A813-19762DAFC05D}" sibTransId="{B711F878-9B64-9347-AFAA-452C38ADB118}"/>
    <dgm:cxn modelId="{50039A96-A980-424B-AAF5-6500A6CCBE60}" srcId="{FC179471-98B0-BE49-8136-F27969D1EF0F}" destId="{86CD1C61-9DEA-2148-BD22-E74F6DDE8360}" srcOrd="1" destOrd="0" parTransId="{07E3B87A-31A8-DD4F-A35E-67BCEF08B080}" sibTransId="{914F9EF2-97DA-BE4D-B485-E097A91A4331}"/>
    <dgm:cxn modelId="{2F7D909E-46ED-C340-8798-D43AB39E923B}" type="presOf" srcId="{86CD1C61-9DEA-2148-BD22-E74F6DDE8360}" destId="{851E1720-0C89-2646-9923-9163A46A9D9C}" srcOrd="0" destOrd="0" presId="urn:microsoft.com/office/officeart/2005/8/layout/venn1"/>
    <dgm:cxn modelId="{39EB6FB2-BA33-FE4E-BC34-93C7348AE8C7}" type="presOf" srcId="{FC179471-98B0-BE49-8136-F27969D1EF0F}" destId="{54B8A949-79CD-BF47-83AE-5223619F2B12}" srcOrd="0" destOrd="0" presId="urn:microsoft.com/office/officeart/2005/8/layout/venn1"/>
    <dgm:cxn modelId="{4301C2FF-8CE6-D246-BA35-A7D48E861A18}" type="presOf" srcId="{86CD1C61-9DEA-2148-BD22-E74F6DDE8360}" destId="{2B6EAC7A-6D34-0E48-9856-31A5DDCCF4C3}" srcOrd="1" destOrd="0" presId="urn:microsoft.com/office/officeart/2005/8/layout/venn1"/>
    <dgm:cxn modelId="{79D6CAA5-4749-4C42-B4E1-E08CF482FD9F}" type="presParOf" srcId="{54B8A949-79CD-BF47-83AE-5223619F2B12}" destId="{DA184E7A-FFAF-604A-9922-3DE447661258}" srcOrd="0" destOrd="0" presId="urn:microsoft.com/office/officeart/2005/8/layout/venn1"/>
    <dgm:cxn modelId="{3B3928C0-1173-0842-990D-17FEC38D8FF0}" type="presParOf" srcId="{54B8A949-79CD-BF47-83AE-5223619F2B12}" destId="{317F2237-7C28-284F-B225-24963BB30CF0}" srcOrd="1" destOrd="0" presId="urn:microsoft.com/office/officeart/2005/8/layout/venn1"/>
    <dgm:cxn modelId="{53447851-10F3-7E4A-A362-3D6A9896A001}" type="presParOf" srcId="{54B8A949-79CD-BF47-83AE-5223619F2B12}" destId="{851E1720-0C89-2646-9923-9163A46A9D9C}" srcOrd="2" destOrd="0" presId="urn:microsoft.com/office/officeart/2005/8/layout/venn1"/>
    <dgm:cxn modelId="{C6D2F64E-0D8B-B94B-915F-59C0270FBBFA}" type="presParOf" srcId="{54B8A949-79CD-BF47-83AE-5223619F2B12}" destId="{2B6EAC7A-6D34-0E48-9856-31A5DDCCF4C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84E7A-FFAF-604A-9922-3DE447661258}">
      <dsp:nvSpPr>
        <dsp:cNvPr id="0" name=""/>
        <dsp:cNvSpPr/>
      </dsp:nvSpPr>
      <dsp:spPr>
        <a:xfrm>
          <a:off x="1019554" y="14738"/>
          <a:ext cx="5389189" cy="5389189"/>
        </a:xfrm>
        <a:prstGeom prst="ellipse">
          <a:avLst/>
        </a:prstGeom>
        <a:solidFill>
          <a:srgbClr val="FFFF00">
            <a:alpha val="71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eaVert" wrap="square" lIns="0" tIns="0" rIns="0" bIns="0" numCol="1" spcCol="1270" anchor="ctr" anchorCtr="0">
          <a:noAutofit/>
        </a:bodyPr>
        <a:lstStyle/>
        <a:p>
          <a:pPr marL="0" lvl="0" indent="0" algn="ctr" defTabSz="2667000">
            <a:lnSpc>
              <a:spcPct val="90000"/>
            </a:lnSpc>
            <a:spcBef>
              <a:spcPct val="0"/>
            </a:spcBef>
            <a:spcAft>
              <a:spcPct val="35000"/>
            </a:spcAft>
            <a:buNone/>
          </a:pPr>
          <a:r>
            <a:rPr lang="zh-TW" altLang="en-US" sz="6000" kern="1200" dirty="0">
              <a:solidFill>
                <a:srgbClr val="FF0000"/>
              </a:solidFill>
              <a:latin typeface="Heiti SC Medium" pitchFamily="2" charset="-128"/>
              <a:ea typeface="Heiti SC Medium" pitchFamily="2" charset="-128"/>
            </a:rPr>
            <a:t>圣经真理</a:t>
          </a:r>
        </a:p>
      </dsp:txBody>
      <dsp:txXfrm>
        <a:off x="1772098" y="650240"/>
        <a:ext cx="3107280" cy="4118186"/>
      </dsp:txXfrm>
    </dsp:sp>
    <dsp:sp modelId="{851E1720-0C89-2646-9923-9163A46A9D9C}">
      <dsp:nvSpPr>
        <dsp:cNvPr id="0" name=""/>
        <dsp:cNvSpPr/>
      </dsp:nvSpPr>
      <dsp:spPr>
        <a:xfrm>
          <a:off x="4106270" y="14738"/>
          <a:ext cx="5389189" cy="5389189"/>
        </a:xfrm>
        <a:prstGeom prst="ellipse">
          <a:avLst/>
        </a:prstGeom>
        <a:solidFill>
          <a:srgbClr val="C00000">
            <a:alpha val="6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eaVert" wrap="square" lIns="0" tIns="0" rIns="0" bIns="0" numCol="1" spcCol="1270" anchor="ctr" anchorCtr="0">
          <a:noAutofit/>
        </a:bodyPr>
        <a:lstStyle/>
        <a:p>
          <a:pPr marL="0" lvl="0" indent="0" algn="ctr" defTabSz="2667000">
            <a:lnSpc>
              <a:spcPct val="90000"/>
            </a:lnSpc>
            <a:spcBef>
              <a:spcPct val="0"/>
            </a:spcBef>
            <a:spcAft>
              <a:spcPct val="35000"/>
            </a:spcAft>
            <a:buNone/>
          </a:pPr>
          <a:r>
            <a:rPr lang="zh-TW" altLang="en-US" sz="6000" kern="1200" dirty="0">
              <a:solidFill>
                <a:srgbClr val="73FEFF"/>
              </a:solidFill>
              <a:latin typeface="Heiti SC Medium" pitchFamily="2" charset="-128"/>
              <a:ea typeface="Heiti SC Medium" pitchFamily="2" charset="-128"/>
            </a:rPr>
            <a:t>世界思潮</a:t>
          </a:r>
        </a:p>
      </dsp:txBody>
      <dsp:txXfrm>
        <a:off x="5635634" y="650240"/>
        <a:ext cx="3107280" cy="41181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768009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418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220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2447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2231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7207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0630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3670663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1976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194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302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0644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8537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1484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635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821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2001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2/6/21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899963945"/>
      </p:ext>
    </p:extLst>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98A2D5E1-E25E-9949-ADB0-D59CFD2A286D}"/>
              </a:ext>
            </a:extLst>
          </p:cNvPr>
          <p:cNvPicPr>
            <a:picLocks noChangeAspect="1"/>
          </p:cNvPicPr>
          <p:nvPr/>
        </p:nvPicPr>
        <p:blipFill>
          <a:blip r:embed="rId2"/>
          <a:stretch>
            <a:fillRect/>
          </a:stretch>
        </p:blipFill>
        <p:spPr>
          <a:xfrm>
            <a:off x="0" y="14640"/>
            <a:ext cx="12170970" cy="6843360"/>
          </a:xfrm>
          <a:prstGeom prst="rect">
            <a:avLst/>
          </a:prstGeom>
        </p:spPr>
      </p:pic>
      <p:sp>
        <p:nvSpPr>
          <p:cNvPr id="6" name="文字方塊 5">
            <a:extLst>
              <a:ext uri="{FF2B5EF4-FFF2-40B4-BE49-F238E27FC236}">
                <a16:creationId xmlns:a16="http://schemas.microsoft.com/office/drawing/2014/main" id="{00B9B072-9A00-6949-AAC4-C9DC170DC642}"/>
              </a:ext>
            </a:extLst>
          </p:cNvPr>
          <p:cNvSpPr txBox="1"/>
          <p:nvPr/>
        </p:nvSpPr>
        <p:spPr>
          <a:xfrm>
            <a:off x="6381987" y="4258723"/>
            <a:ext cx="4441876" cy="1077218"/>
          </a:xfrm>
          <a:prstGeom prst="rect">
            <a:avLst/>
          </a:prstGeom>
          <a:noFill/>
        </p:spPr>
        <p:txBody>
          <a:bodyPr wrap="square" rtlCol="0">
            <a:spAutoFit/>
          </a:bodyPr>
          <a:lstStyle/>
          <a:p>
            <a:r>
              <a:rPr kumimoji="1" lang="zh-TW" altLang="en-US" sz="3200" dirty="0">
                <a:latin typeface="Heiti SC Medium" pitchFamily="2" charset="-128"/>
                <a:ea typeface="Heiti SC Medium" pitchFamily="2" charset="-128"/>
              </a:rPr>
              <a:t>房正豪牧师</a:t>
            </a:r>
            <a:endParaRPr kumimoji="1" lang="en-US" altLang="zh-TW" sz="3200" dirty="0">
              <a:latin typeface="Heiti SC Medium" pitchFamily="2" charset="-128"/>
              <a:ea typeface="Heiti SC Medium" pitchFamily="2" charset="-128"/>
            </a:endParaRPr>
          </a:p>
          <a:p>
            <a:r>
              <a:rPr kumimoji="1" lang="en-US" altLang="zh-TW" sz="3200" dirty="0">
                <a:latin typeface="Heiti SC Medium" pitchFamily="2" charset="-128"/>
                <a:ea typeface="Heiti SC Medium" pitchFamily="2" charset="-128"/>
              </a:rPr>
              <a:t>Pastor Steven Fang</a:t>
            </a:r>
            <a:endParaRPr kumimoji="1" lang="zh-TW" altLang="en-US" sz="3200" dirty="0">
              <a:latin typeface="Heiti SC Medium" pitchFamily="2" charset="-128"/>
              <a:ea typeface="Heiti SC Medium" pitchFamily="2" charset="-128"/>
            </a:endParaRPr>
          </a:p>
        </p:txBody>
      </p:sp>
    </p:spTree>
    <p:extLst>
      <p:ext uri="{BB962C8B-B14F-4D97-AF65-F5344CB8AC3E}">
        <p14:creationId xmlns:p14="http://schemas.microsoft.com/office/powerpoint/2010/main" val="392510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54757" y="748376"/>
            <a:ext cx="10082485"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C000"/>
                </a:solidFill>
                <a:latin typeface="Heiti SC Medium" pitchFamily="2" charset="-128"/>
                <a:ea typeface="Heiti SC Medium" pitchFamily="2" charset="-128"/>
              </a:rPr>
              <a:t>相信神的</a:t>
            </a:r>
            <a:r>
              <a:rPr kumimoji="1" lang="zh-TW" altLang="en-US" sz="5400" b="1" dirty="0">
                <a:solidFill>
                  <a:srgbClr val="FF0000"/>
                </a:solidFill>
                <a:latin typeface="Heiti SC Medium" pitchFamily="2" charset="-128"/>
                <a:ea typeface="Heiti SC Medium" pitchFamily="2" charset="-128"/>
              </a:rPr>
              <a:t>真理</a:t>
            </a:r>
          </a:p>
          <a:p>
            <a:pPr algn="ctr">
              <a:tabLst>
                <a:tab pos="1330325" algn="l"/>
              </a:tabLst>
            </a:pPr>
            <a:r>
              <a:rPr kumimoji="1" lang="en-US" altLang="zh-TW" sz="5400" b="1" dirty="0">
                <a:latin typeface="Heiti SC Medium" pitchFamily="2" charset="-128"/>
                <a:ea typeface="Heiti SC Medium" pitchFamily="2" charset="-128"/>
              </a:rPr>
              <a:t>Believe in God's truth.</a:t>
            </a:r>
          </a:p>
          <a:p>
            <a:pPr algn="ctr">
              <a:tabLst>
                <a:tab pos="1330325" algn="l"/>
              </a:tabLst>
            </a:pPr>
            <a:endParaRPr kumimoji="1" lang="en-US" altLang="zh-TW" sz="5400" b="1" dirty="0">
              <a:solidFill>
                <a:srgbClr val="D883FF"/>
              </a:solidFill>
              <a:latin typeface="Heiti SC Medium" pitchFamily="2" charset="-128"/>
              <a:ea typeface="Heiti SC Medium" pitchFamily="2" charset="-128"/>
            </a:endParaRPr>
          </a:p>
          <a:p>
            <a:pPr algn="ctr">
              <a:tabLst>
                <a:tab pos="1330325" algn="l"/>
              </a:tabLst>
            </a:pPr>
            <a:r>
              <a:rPr kumimoji="1" lang="zh-TW" altLang="en-US" sz="5400" b="1" dirty="0">
                <a:solidFill>
                  <a:srgbClr val="FFC000"/>
                </a:solidFill>
                <a:latin typeface="Heiti SC Medium" pitchFamily="2" charset="-128"/>
                <a:ea typeface="Heiti SC Medium" pitchFamily="2" charset="-128"/>
              </a:rPr>
              <a:t>永远胜过人的</a:t>
            </a:r>
            <a:r>
              <a:rPr kumimoji="1" lang="zh-TW" altLang="en-US" sz="5400" b="1" dirty="0">
                <a:solidFill>
                  <a:srgbClr val="73FEFF"/>
                </a:solidFill>
                <a:latin typeface="Heiti SC Medium" pitchFamily="2" charset="-128"/>
                <a:ea typeface="Heiti SC Medium" pitchFamily="2" charset="-128"/>
              </a:rPr>
              <a:t>歪理</a:t>
            </a:r>
          </a:p>
          <a:p>
            <a:pPr algn="ctr">
              <a:tabLst>
                <a:tab pos="1330325" algn="l"/>
              </a:tabLst>
            </a:pPr>
            <a:r>
              <a:rPr kumimoji="1" lang="en-US" altLang="zh-TW" sz="5400" b="1" dirty="0">
                <a:latin typeface="Heiti SC Medium" pitchFamily="2" charset="-128"/>
                <a:ea typeface="Heiti SC Medium" pitchFamily="2" charset="-128"/>
              </a:rPr>
              <a:t>Always better than human being's way.</a:t>
            </a:r>
          </a:p>
        </p:txBody>
      </p:sp>
    </p:spTree>
    <p:extLst>
      <p:ext uri="{BB962C8B-B14F-4D97-AF65-F5344CB8AC3E}">
        <p14:creationId xmlns:p14="http://schemas.microsoft.com/office/powerpoint/2010/main" val="371706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54757" y="154920"/>
            <a:ext cx="10082485"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solidFill>
                  <a:srgbClr val="FFC000"/>
                </a:solidFill>
                <a:latin typeface="Heiti SC Medium" pitchFamily="2" charset="-128"/>
                <a:ea typeface="Heiti SC Medium" pitchFamily="2" charset="-128"/>
              </a:rPr>
              <a:t>不同意识形态所产生出来四种人</a:t>
            </a:r>
            <a:endParaRPr kumimoji="1" lang="en-US" altLang="zh-TW" sz="3600" b="1" dirty="0">
              <a:solidFill>
                <a:srgbClr val="FFC000"/>
              </a:solidFill>
              <a:latin typeface="Heiti SC Medium" pitchFamily="2" charset="-128"/>
              <a:ea typeface="Heiti SC Medium" pitchFamily="2" charset="-128"/>
            </a:endParaRPr>
          </a:p>
          <a:p>
            <a:pPr algn="ctr">
              <a:tabLst>
                <a:tab pos="1330325" algn="l"/>
              </a:tabLst>
            </a:pPr>
            <a:r>
              <a:rPr kumimoji="1" lang="en-US" altLang="zh-TW" sz="2800" b="1" dirty="0">
                <a:latin typeface="Heiti SC Medium" pitchFamily="2" charset="-128"/>
                <a:ea typeface="Heiti SC Medium" pitchFamily="2" charset="-128"/>
              </a:rPr>
              <a:t>Different ideologies produce four kinds of people.</a:t>
            </a:r>
          </a:p>
        </p:txBody>
      </p:sp>
      <p:graphicFrame>
        <p:nvGraphicFramePr>
          <p:cNvPr id="20" name="圖表 19">
            <a:extLst>
              <a:ext uri="{FF2B5EF4-FFF2-40B4-BE49-F238E27FC236}">
                <a16:creationId xmlns:a16="http://schemas.microsoft.com/office/drawing/2014/main" id="{B45A4EF6-0832-9C47-8F9A-6450E565D84B}"/>
              </a:ext>
            </a:extLst>
          </p:cNvPr>
          <p:cNvGraphicFramePr/>
          <p:nvPr>
            <p:extLst>
              <p:ext uri="{D42A27DB-BD31-4B8C-83A1-F6EECF244321}">
                <p14:modId xmlns:p14="http://schemas.microsoft.com/office/powerpoint/2010/main" val="3773513536"/>
              </p:ext>
            </p:extLst>
          </p:nvPr>
        </p:nvGraphicFramePr>
        <p:xfrm>
          <a:off x="-256673" y="911603"/>
          <a:ext cx="7715249" cy="6264679"/>
        </p:xfrm>
        <a:graphic>
          <a:graphicData uri="http://schemas.openxmlformats.org/drawingml/2006/chart">
            <c:chart xmlns:c="http://schemas.openxmlformats.org/drawingml/2006/chart" xmlns:r="http://schemas.openxmlformats.org/officeDocument/2006/relationships" r:id="rId2"/>
          </a:graphicData>
        </a:graphic>
      </p:graphicFrame>
      <p:sp>
        <p:nvSpPr>
          <p:cNvPr id="2" name="文字方塊 1">
            <a:extLst>
              <a:ext uri="{FF2B5EF4-FFF2-40B4-BE49-F238E27FC236}">
                <a16:creationId xmlns:a16="http://schemas.microsoft.com/office/drawing/2014/main" id="{389C2BDB-C681-E14A-A159-66FCD7773298}"/>
              </a:ext>
            </a:extLst>
          </p:cNvPr>
          <p:cNvSpPr txBox="1"/>
          <p:nvPr/>
        </p:nvSpPr>
        <p:spPr>
          <a:xfrm>
            <a:off x="6326404" y="1561211"/>
            <a:ext cx="5538696" cy="4965462"/>
          </a:xfrm>
          <a:prstGeom prst="rect">
            <a:avLst/>
          </a:prstGeom>
          <a:noFill/>
        </p:spPr>
        <p:txBody>
          <a:bodyPr wrap="none" rtlCol="0">
            <a:spAutoFit/>
          </a:bodyPr>
          <a:lstStyle/>
          <a:p>
            <a:pPr>
              <a:lnSpc>
                <a:spcPts val="2000"/>
              </a:lnSpc>
            </a:pPr>
            <a:r>
              <a:rPr kumimoji="1" lang="zh-TW" altLang="en-US" sz="2400" dirty="0">
                <a:solidFill>
                  <a:srgbClr val="FFFF00"/>
                </a:solidFill>
                <a:latin typeface="Heiti SC Medium" pitchFamily="2" charset="-128"/>
                <a:ea typeface="Heiti SC Medium" pitchFamily="2" charset="-128"/>
              </a:rPr>
              <a:t>清醒的人（属主的人）</a:t>
            </a:r>
          </a:p>
          <a:p>
            <a:pPr>
              <a:lnSpc>
                <a:spcPts val="2000"/>
              </a:lnSpc>
            </a:pPr>
            <a:endParaRPr kumimoji="1" lang="zh-TW" altLang="en-US" sz="2400" dirty="0">
              <a:latin typeface="Heiti SC Medium" pitchFamily="2" charset="-128"/>
              <a:ea typeface="Heiti SC Medium" pitchFamily="2" charset="-128"/>
            </a:endParaRPr>
          </a:p>
          <a:p>
            <a:pPr>
              <a:lnSpc>
                <a:spcPts val="2000"/>
              </a:lnSpc>
            </a:pPr>
            <a:r>
              <a:rPr kumimoji="1" lang="en-US" altLang="zh-TW" sz="2400" dirty="0">
                <a:latin typeface="Heiti SC Medium" pitchFamily="2" charset="-128"/>
                <a:ea typeface="Heiti SC Medium" pitchFamily="2" charset="-128"/>
              </a:rPr>
              <a:t>The people with clear mind  </a:t>
            </a:r>
          </a:p>
          <a:p>
            <a:pPr>
              <a:lnSpc>
                <a:spcPts val="2000"/>
              </a:lnSpc>
            </a:pPr>
            <a:r>
              <a:rPr kumimoji="1" lang="en-US" altLang="zh-TW" sz="2400" dirty="0">
                <a:latin typeface="Heiti SC Medium" pitchFamily="2" charset="-128"/>
                <a:ea typeface="Heiti SC Medium" pitchFamily="2" charset="-128"/>
              </a:rPr>
              <a:t>(belong to the lord)</a:t>
            </a:r>
          </a:p>
          <a:p>
            <a:pPr>
              <a:lnSpc>
                <a:spcPts val="2000"/>
              </a:lnSpc>
            </a:pPr>
            <a:endParaRPr kumimoji="1" lang="en-US" altLang="zh-TW" sz="2400" dirty="0">
              <a:latin typeface="Heiti SC Medium" pitchFamily="2" charset="-128"/>
              <a:ea typeface="Heiti SC Medium" pitchFamily="2" charset="-128"/>
            </a:endParaRPr>
          </a:p>
          <a:p>
            <a:pPr>
              <a:lnSpc>
                <a:spcPts val="2000"/>
              </a:lnSpc>
            </a:pPr>
            <a:r>
              <a:rPr kumimoji="1" lang="zh-TW" altLang="en-US" sz="2400" dirty="0">
                <a:solidFill>
                  <a:srgbClr val="FFFF00"/>
                </a:solidFill>
                <a:latin typeface="Heiti SC Medium" pitchFamily="2" charset="-128"/>
                <a:ea typeface="Heiti SC Medium" pitchFamily="2" charset="-128"/>
              </a:rPr>
              <a:t>追求物质世界荣华富贵的人</a:t>
            </a:r>
          </a:p>
          <a:p>
            <a:pPr>
              <a:lnSpc>
                <a:spcPts val="2000"/>
              </a:lnSpc>
            </a:pPr>
            <a:endParaRPr kumimoji="1" lang="zh-TW" altLang="en-US" sz="2400" dirty="0">
              <a:latin typeface="Heiti SC Medium" pitchFamily="2" charset="-128"/>
              <a:ea typeface="Heiti SC Medium" pitchFamily="2" charset="-128"/>
            </a:endParaRPr>
          </a:p>
          <a:p>
            <a:pPr>
              <a:lnSpc>
                <a:spcPts val="2000"/>
              </a:lnSpc>
            </a:pPr>
            <a:r>
              <a:rPr kumimoji="1" lang="en-US" altLang="zh-TW" sz="2400" dirty="0">
                <a:latin typeface="Heiti SC Medium" pitchFamily="2" charset="-128"/>
                <a:ea typeface="Heiti SC Medium" pitchFamily="2" charset="-128"/>
              </a:rPr>
              <a:t>The people pursue the world of </a:t>
            </a:r>
          </a:p>
          <a:p>
            <a:pPr>
              <a:lnSpc>
                <a:spcPts val="2000"/>
              </a:lnSpc>
            </a:pPr>
            <a:r>
              <a:rPr kumimoji="1" lang="en-US" altLang="zh-TW" sz="2400" dirty="0">
                <a:latin typeface="Heiti SC Medium" pitchFamily="2" charset="-128"/>
                <a:ea typeface="Heiti SC Medium" pitchFamily="2" charset="-128"/>
              </a:rPr>
              <a:t>materials, chase money and power.</a:t>
            </a:r>
          </a:p>
          <a:p>
            <a:pPr>
              <a:lnSpc>
                <a:spcPts val="2000"/>
              </a:lnSpc>
            </a:pPr>
            <a:endParaRPr kumimoji="1" lang="en-US" altLang="zh-TW" sz="2400" dirty="0">
              <a:latin typeface="Heiti SC Medium" pitchFamily="2" charset="-128"/>
              <a:ea typeface="Heiti SC Medium" pitchFamily="2" charset="-128"/>
            </a:endParaRPr>
          </a:p>
          <a:p>
            <a:pPr>
              <a:lnSpc>
                <a:spcPts val="2000"/>
              </a:lnSpc>
            </a:pPr>
            <a:r>
              <a:rPr kumimoji="1" lang="zh-TW" altLang="en-US" sz="2400" dirty="0">
                <a:solidFill>
                  <a:srgbClr val="FFFF00"/>
                </a:solidFill>
                <a:latin typeface="Heiti SC Medium" pitchFamily="2" charset="-128"/>
                <a:ea typeface="Heiti SC Medium" pitchFamily="2" charset="-128"/>
              </a:rPr>
              <a:t>自扫门前雪的人（只顾自己）</a:t>
            </a:r>
          </a:p>
          <a:p>
            <a:pPr>
              <a:lnSpc>
                <a:spcPts val="2000"/>
              </a:lnSpc>
            </a:pPr>
            <a:endParaRPr kumimoji="1" lang="zh-TW" altLang="en-US" sz="2400" dirty="0">
              <a:latin typeface="Heiti SC Medium" pitchFamily="2" charset="-128"/>
              <a:ea typeface="Heiti SC Medium" pitchFamily="2" charset="-128"/>
            </a:endParaRPr>
          </a:p>
          <a:p>
            <a:pPr>
              <a:lnSpc>
                <a:spcPts val="2000"/>
              </a:lnSpc>
            </a:pPr>
            <a:r>
              <a:rPr kumimoji="1" lang="en-US" altLang="zh-TW" sz="2400" dirty="0">
                <a:latin typeface="Heiti SC Medium" pitchFamily="2" charset="-128"/>
                <a:ea typeface="Heiti SC Medium" pitchFamily="2" charset="-128"/>
              </a:rPr>
              <a:t>The people who only care </a:t>
            </a:r>
          </a:p>
          <a:p>
            <a:pPr>
              <a:lnSpc>
                <a:spcPts val="2000"/>
              </a:lnSpc>
            </a:pPr>
            <a:r>
              <a:rPr kumimoji="1" lang="en-US" altLang="zh-TW" sz="2400" dirty="0">
                <a:latin typeface="Heiti SC Medium" pitchFamily="2" charset="-128"/>
                <a:ea typeface="Heiti SC Medium" pitchFamily="2" charset="-128"/>
              </a:rPr>
              <a:t>about themselves.</a:t>
            </a:r>
          </a:p>
          <a:p>
            <a:pPr>
              <a:lnSpc>
                <a:spcPts val="2000"/>
              </a:lnSpc>
            </a:pPr>
            <a:endParaRPr kumimoji="1" lang="en-US" altLang="zh-TW" sz="2400" dirty="0">
              <a:latin typeface="Heiti SC Medium" pitchFamily="2" charset="-128"/>
              <a:ea typeface="Heiti SC Medium" pitchFamily="2" charset="-128"/>
            </a:endParaRPr>
          </a:p>
          <a:p>
            <a:pPr>
              <a:lnSpc>
                <a:spcPts val="2000"/>
              </a:lnSpc>
            </a:pPr>
            <a:r>
              <a:rPr kumimoji="1" lang="zh-TW" altLang="en-US" sz="2400" dirty="0">
                <a:solidFill>
                  <a:srgbClr val="FFFF00"/>
                </a:solidFill>
                <a:latin typeface="Heiti SC Medium" pitchFamily="2" charset="-128"/>
                <a:ea typeface="Heiti SC Medium" pitchFamily="2" charset="-128"/>
              </a:rPr>
              <a:t>属魔鬼的人（想要统治别人）</a:t>
            </a:r>
          </a:p>
          <a:p>
            <a:pPr>
              <a:lnSpc>
                <a:spcPts val="2000"/>
              </a:lnSpc>
            </a:pPr>
            <a:endParaRPr kumimoji="1" lang="zh-TW" altLang="en-US" sz="2400" dirty="0">
              <a:latin typeface="Heiti SC Medium" pitchFamily="2" charset="-128"/>
              <a:ea typeface="Heiti SC Medium" pitchFamily="2" charset="-128"/>
            </a:endParaRPr>
          </a:p>
          <a:p>
            <a:pPr>
              <a:lnSpc>
                <a:spcPts val="2000"/>
              </a:lnSpc>
            </a:pPr>
            <a:r>
              <a:rPr kumimoji="1" lang="en-US" altLang="zh-TW" sz="2400" dirty="0">
                <a:latin typeface="Heiti SC Medium" pitchFamily="2" charset="-128"/>
                <a:ea typeface="Heiti SC Medium" pitchFamily="2" charset="-128"/>
              </a:rPr>
              <a:t>The evil people who want </a:t>
            </a:r>
          </a:p>
          <a:p>
            <a:pPr>
              <a:lnSpc>
                <a:spcPts val="2000"/>
              </a:lnSpc>
            </a:pPr>
            <a:r>
              <a:rPr kumimoji="1" lang="en-US" altLang="zh-TW" sz="2400" dirty="0">
                <a:latin typeface="Heiti SC Medium" pitchFamily="2" charset="-128"/>
                <a:ea typeface="Heiti SC Medium" pitchFamily="2" charset="-128"/>
              </a:rPr>
              <a:t>to rule over other people</a:t>
            </a:r>
            <a:r>
              <a:rPr kumimoji="1" lang="en-US" altLang="zh-TW" dirty="0"/>
              <a:t>.</a:t>
            </a:r>
          </a:p>
        </p:txBody>
      </p:sp>
    </p:spTree>
    <p:extLst>
      <p:ext uri="{BB962C8B-B14F-4D97-AF65-F5344CB8AC3E}">
        <p14:creationId xmlns:p14="http://schemas.microsoft.com/office/powerpoint/2010/main" val="199641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04652" y="1047922"/>
            <a:ext cx="10082485" cy="424731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C000"/>
                </a:solidFill>
                <a:latin typeface="Heiti SC Medium" pitchFamily="2" charset="-128"/>
                <a:ea typeface="Heiti SC Medium" pitchFamily="2" charset="-128"/>
              </a:rPr>
              <a:t>神的旨意？</a:t>
            </a:r>
          </a:p>
          <a:p>
            <a:pPr algn="ctr">
              <a:tabLst>
                <a:tab pos="1330325" algn="l"/>
              </a:tabLst>
            </a:pPr>
            <a:r>
              <a:rPr kumimoji="1" lang="en-US" altLang="zh-TW" sz="5400" b="1" dirty="0">
                <a:latin typeface="Heiti SC Medium" pitchFamily="2" charset="-128"/>
                <a:ea typeface="Heiti SC Medium" pitchFamily="2" charset="-128"/>
              </a:rPr>
              <a:t>God's will?</a:t>
            </a:r>
          </a:p>
          <a:p>
            <a:pPr algn="ctr">
              <a:tabLst>
                <a:tab pos="1330325" algn="l"/>
              </a:tabLst>
            </a:pPr>
            <a:endParaRPr kumimoji="1" lang="en-US" altLang="zh-TW" sz="5400" b="1" dirty="0">
              <a:solidFill>
                <a:srgbClr val="FFC000"/>
              </a:solidFill>
              <a:latin typeface="Heiti SC Medium" pitchFamily="2" charset="-128"/>
              <a:ea typeface="Heiti SC Medium" pitchFamily="2" charset="-128"/>
            </a:endParaRPr>
          </a:p>
          <a:p>
            <a:pPr algn="ctr">
              <a:tabLst>
                <a:tab pos="1330325" algn="l"/>
              </a:tabLst>
            </a:pPr>
            <a:r>
              <a:rPr kumimoji="1" lang="zh-TW" altLang="en-US" sz="5400" b="1" dirty="0">
                <a:solidFill>
                  <a:srgbClr val="FFFF00"/>
                </a:solidFill>
                <a:latin typeface="Heiti SC Medium" pitchFamily="2" charset="-128"/>
                <a:ea typeface="Heiti SC Medium" pitchFamily="2" charset="-128"/>
              </a:rPr>
              <a:t>诚实！正直！良善！</a:t>
            </a:r>
          </a:p>
          <a:p>
            <a:pPr algn="ctr">
              <a:tabLst>
                <a:tab pos="1330325" algn="l"/>
              </a:tabLst>
            </a:pPr>
            <a:r>
              <a:rPr kumimoji="1" lang="en-US" altLang="zh-TW" sz="5400" b="1" dirty="0">
                <a:latin typeface="Heiti SC Medium" pitchFamily="2" charset="-128"/>
                <a:ea typeface="Heiti SC Medium" pitchFamily="2" charset="-128"/>
              </a:rPr>
              <a:t>Honest! Upright! Kind!</a:t>
            </a:r>
          </a:p>
        </p:txBody>
      </p:sp>
    </p:spTree>
    <p:extLst>
      <p:ext uri="{BB962C8B-B14F-4D97-AF65-F5344CB8AC3E}">
        <p14:creationId xmlns:p14="http://schemas.microsoft.com/office/powerpoint/2010/main" val="1673039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a:extLst>
              <a:ext uri="{FF2B5EF4-FFF2-40B4-BE49-F238E27FC236}">
                <a16:creationId xmlns:a16="http://schemas.microsoft.com/office/drawing/2014/main" id="{95DFE143-F5BF-1849-81AB-E988097A9E52}"/>
              </a:ext>
            </a:extLst>
          </p:cNvPr>
          <p:cNvGraphicFramePr/>
          <p:nvPr>
            <p:extLst>
              <p:ext uri="{D42A27DB-BD31-4B8C-83A1-F6EECF244321}">
                <p14:modId xmlns:p14="http://schemas.microsoft.com/office/powerpoint/2010/main" val="3032960645"/>
              </p:ext>
            </p:extLst>
          </p:nvPr>
        </p:nvGraphicFramePr>
        <p:xfrm>
          <a:off x="885825" y="719666"/>
          <a:ext cx="1052988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字方塊 2">
            <a:extLst>
              <a:ext uri="{FF2B5EF4-FFF2-40B4-BE49-F238E27FC236}">
                <a16:creationId xmlns:a16="http://schemas.microsoft.com/office/drawing/2014/main" id="{12DB9393-EEFE-F64C-AAB9-58BE7030849B}"/>
              </a:ext>
            </a:extLst>
          </p:cNvPr>
          <p:cNvSpPr txBox="1"/>
          <p:nvPr/>
        </p:nvSpPr>
        <p:spPr>
          <a:xfrm>
            <a:off x="5719882" y="1972190"/>
            <a:ext cx="861774" cy="2913618"/>
          </a:xfrm>
          <a:prstGeom prst="rect">
            <a:avLst/>
          </a:prstGeom>
          <a:noFill/>
        </p:spPr>
        <p:txBody>
          <a:bodyPr vert="eaVert" wrap="none" rtlCol="0">
            <a:spAutoFit/>
          </a:bodyPr>
          <a:lstStyle/>
          <a:p>
            <a:r>
              <a:rPr kumimoji="1" lang="zh-TW" altLang="en-US" sz="4400" dirty="0">
                <a:solidFill>
                  <a:srgbClr val="FFFF00"/>
                </a:solidFill>
                <a:latin typeface="Heiti SC Medium" pitchFamily="2" charset="-128"/>
                <a:ea typeface="Heiti SC Medium" pitchFamily="2" charset="-128"/>
              </a:rPr>
              <a:t>好的道德观</a:t>
            </a:r>
          </a:p>
        </p:txBody>
      </p:sp>
      <p:sp>
        <p:nvSpPr>
          <p:cNvPr id="4" name="文字方塊 3">
            <a:extLst>
              <a:ext uri="{FF2B5EF4-FFF2-40B4-BE49-F238E27FC236}">
                <a16:creationId xmlns:a16="http://schemas.microsoft.com/office/drawing/2014/main" id="{1D802720-8FAF-E440-9BF3-2360A7A07BB8}"/>
              </a:ext>
            </a:extLst>
          </p:cNvPr>
          <p:cNvSpPr txBox="1"/>
          <p:nvPr/>
        </p:nvSpPr>
        <p:spPr>
          <a:xfrm>
            <a:off x="4241432" y="1264304"/>
            <a:ext cx="3818674" cy="523220"/>
          </a:xfrm>
          <a:prstGeom prst="rect">
            <a:avLst/>
          </a:prstGeom>
          <a:noFill/>
        </p:spPr>
        <p:txBody>
          <a:bodyPr wrap="none" rtlCol="0">
            <a:spAutoFit/>
          </a:bodyPr>
          <a:lstStyle/>
          <a:p>
            <a:r>
              <a:rPr kumimoji="1" lang="en-US" altLang="zh-TW" sz="2800" dirty="0">
                <a:latin typeface="Heiti SC Medium" pitchFamily="2" charset="-128"/>
                <a:ea typeface="Heiti SC Medium" pitchFamily="2" charset="-128"/>
              </a:rPr>
              <a:t>The good moral view</a:t>
            </a:r>
          </a:p>
        </p:txBody>
      </p:sp>
      <p:sp>
        <p:nvSpPr>
          <p:cNvPr id="5" name="文字方塊 4">
            <a:extLst>
              <a:ext uri="{FF2B5EF4-FFF2-40B4-BE49-F238E27FC236}">
                <a16:creationId xmlns:a16="http://schemas.microsoft.com/office/drawing/2014/main" id="{4F239E72-7E77-FD4E-ACBC-DFEE851BC6A3}"/>
              </a:ext>
            </a:extLst>
          </p:cNvPr>
          <p:cNvSpPr txBox="1"/>
          <p:nvPr/>
        </p:nvSpPr>
        <p:spPr>
          <a:xfrm>
            <a:off x="6767486" y="5127588"/>
            <a:ext cx="4272323" cy="461665"/>
          </a:xfrm>
          <a:prstGeom prst="rect">
            <a:avLst/>
          </a:prstGeom>
          <a:noFill/>
        </p:spPr>
        <p:txBody>
          <a:bodyPr wrap="none" rtlCol="0">
            <a:spAutoFit/>
          </a:bodyPr>
          <a:lstStyle/>
          <a:p>
            <a:r>
              <a:rPr kumimoji="1" lang="en-US" altLang="zh-TW" sz="2400" dirty="0">
                <a:latin typeface="Heiti SC Medium" pitchFamily="2" charset="-128"/>
                <a:ea typeface="Heiti SC Medium" pitchFamily="2" charset="-128"/>
              </a:rPr>
              <a:t>The trend of the world view.</a:t>
            </a:r>
          </a:p>
        </p:txBody>
      </p:sp>
      <p:sp>
        <p:nvSpPr>
          <p:cNvPr id="6" name="文字方塊 5">
            <a:extLst>
              <a:ext uri="{FF2B5EF4-FFF2-40B4-BE49-F238E27FC236}">
                <a16:creationId xmlns:a16="http://schemas.microsoft.com/office/drawing/2014/main" id="{A43C37CC-5E57-ED4C-AB23-E34673EFDEAB}"/>
              </a:ext>
            </a:extLst>
          </p:cNvPr>
          <p:cNvSpPr txBox="1"/>
          <p:nvPr/>
        </p:nvSpPr>
        <p:spPr>
          <a:xfrm>
            <a:off x="1643692" y="5127588"/>
            <a:ext cx="3687228" cy="461665"/>
          </a:xfrm>
          <a:prstGeom prst="rect">
            <a:avLst/>
          </a:prstGeom>
          <a:noFill/>
        </p:spPr>
        <p:txBody>
          <a:bodyPr wrap="none" rtlCol="0">
            <a:spAutoFit/>
          </a:bodyPr>
          <a:lstStyle/>
          <a:p>
            <a:r>
              <a:rPr kumimoji="1" lang="en-US" altLang="zh-TW" sz="2400" dirty="0">
                <a:latin typeface="Heiti SC Medium" pitchFamily="2" charset="-128"/>
                <a:ea typeface="Heiti SC Medium" pitchFamily="2" charset="-128"/>
              </a:rPr>
              <a:t>The truth from the bible.</a:t>
            </a:r>
          </a:p>
        </p:txBody>
      </p:sp>
    </p:spTree>
    <p:extLst>
      <p:ext uri="{BB962C8B-B14F-4D97-AF65-F5344CB8AC3E}">
        <p14:creationId xmlns:p14="http://schemas.microsoft.com/office/powerpoint/2010/main" val="180395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695878"/>
            <a:ext cx="10285201"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使 徒 行 傳 </a:t>
            </a:r>
            <a:r>
              <a:rPr kumimoji="1" lang="en-US" altLang="zh-TW" sz="3600" b="1" dirty="0">
                <a:latin typeface="Heiti SC Medium" pitchFamily="2" charset="-128"/>
                <a:ea typeface="Heiti SC Medium" pitchFamily="2" charset="-128"/>
              </a:rPr>
              <a:t>Acts 7 : 22</a:t>
            </a:r>
          </a:p>
          <a:p>
            <a:pPr>
              <a:tabLst>
                <a:tab pos="1330325" algn="l"/>
              </a:tabLst>
            </a:pPr>
            <a:r>
              <a:rPr kumimoji="1" lang="en-US" altLang="zh-TW" sz="5400" b="1" dirty="0">
                <a:solidFill>
                  <a:srgbClr val="FFC000"/>
                </a:solidFill>
                <a:latin typeface="Heiti SC Medium" pitchFamily="2" charset="-128"/>
                <a:ea typeface="Heiti SC Medium" pitchFamily="2" charset="-128"/>
              </a:rPr>
              <a:t>22 </a:t>
            </a:r>
            <a:r>
              <a:rPr kumimoji="1" lang="zh-TW" altLang="en-US" sz="5400" b="1" dirty="0">
                <a:solidFill>
                  <a:srgbClr val="FFC000"/>
                </a:solidFill>
                <a:latin typeface="Heiti SC Medium" pitchFamily="2" charset="-128"/>
                <a:ea typeface="Heiti SC Medium" pitchFamily="2" charset="-128"/>
              </a:rPr>
              <a:t>摩 西 学 了 埃 及 人 一 切 的 学 问 ， 说 话 行 事 都 有 才 能 。</a:t>
            </a:r>
            <a:r>
              <a:rPr kumimoji="1" lang="en-US" altLang="zh-TW" sz="4400" b="1" dirty="0">
                <a:latin typeface="Heiti SC Medium" pitchFamily="2" charset="-128"/>
                <a:ea typeface="Heiti SC Medium" pitchFamily="2" charset="-128"/>
              </a:rPr>
              <a:t>22 So Moses learned all the wisdom of the Egyptians and became a great man, both in words and in deeds.</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265483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40180" y="1580935"/>
            <a:ext cx="9488063" cy="36009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000" b="1" dirty="0">
                <a:solidFill>
                  <a:srgbClr val="FFC000"/>
                </a:solidFill>
                <a:latin typeface="Heiti SC Medium" pitchFamily="2" charset="-128"/>
                <a:ea typeface="Heiti SC Medium" pitchFamily="2" charset="-128"/>
              </a:rPr>
              <a:t>任何作品事物</a:t>
            </a:r>
            <a:endParaRPr kumimoji="1" lang="en-US" altLang="zh-TW" sz="6000" b="1" dirty="0">
              <a:solidFill>
                <a:srgbClr val="FFC000"/>
              </a:solidFill>
              <a:latin typeface="Heiti SC Medium" pitchFamily="2" charset="-128"/>
              <a:ea typeface="Heiti SC Medium" pitchFamily="2" charset="-128"/>
            </a:endParaRPr>
          </a:p>
          <a:p>
            <a:pPr algn="ctr">
              <a:tabLst>
                <a:tab pos="1330325" algn="l"/>
              </a:tabLst>
            </a:pPr>
            <a:r>
              <a:rPr kumimoji="1" lang="zh-TW" altLang="en-US" sz="6000" b="1" dirty="0">
                <a:solidFill>
                  <a:srgbClr val="FFC000"/>
                </a:solidFill>
                <a:latin typeface="Heiti SC Medium" pitchFamily="2" charset="-128"/>
                <a:ea typeface="Heiti SC Medium" pitchFamily="2" charset="-128"/>
              </a:rPr>
              <a:t>都在传达一个信息？</a:t>
            </a:r>
          </a:p>
          <a:p>
            <a:pPr algn="ctr">
              <a:tabLst>
                <a:tab pos="1330325" algn="l"/>
              </a:tabLst>
            </a:pPr>
            <a:r>
              <a:rPr kumimoji="1" lang="en-US" altLang="zh-TW" sz="5400" b="1" dirty="0">
                <a:latin typeface="Heiti SC Medium" pitchFamily="2" charset="-128"/>
                <a:ea typeface="Heiti SC Medium" pitchFamily="2" charset="-128"/>
              </a:rPr>
              <a:t>Anything and any work convey a message.</a:t>
            </a:r>
          </a:p>
        </p:txBody>
      </p:sp>
    </p:spTree>
    <p:extLst>
      <p:ext uri="{BB962C8B-B14F-4D97-AF65-F5344CB8AC3E}">
        <p14:creationId xmlns:p14="http://schemas.microsoft.com/office/powerpoint/2010/main" val="246921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4750045" y="1155183"/>
            <a:ext cx="6746391" cy="323165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5400" b="1" dirty="0">
                <a:solidFill>
                  <a:srgbClr val="FFC000"/>
                </a:solidFill>
                <a:latin typeface="Heiti SC Medium" pitchFamily="2" charset="-128"/>
                <a:ea typeface="Heiti SC Medium" pitchFamily="2" charset="-128"/>
              </a:rPr>
              <a:t>无神论小说家</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en-US" altLang="zh-TW" sz="4800" b="1" dirty="0">
                <a:latin typeface="Heiti SC Medium" pitchFamily="2" charset="-128"/>
                <a:ea typeface="Heiti SC Medium" pitchFamily="2" charset="-128"/>
              </a:rPr>
              <a:t>The atheism novelist</a:t>
            </a:r>
          </a:p>
          <a:p>
            <a:pPr>
              <a:tabLst>
                <a:tab pos="1330325" algn="l"/>
              </a:tabLst>
            </a:pPr>
            <a:r>
              <a:rPr kumimoji="1" lang="zh-TW" altLang="en-US" sz="4800" b="1" dirty="0">
                <a:solidFill>
                  <a:srgbClr val="FFC000"/>
                </a:solidFill>
                <a:latin typeface="Heiti SC Medium" pitchFamily="2" charset="-128"/>
                <a:ea typeface="Heiti SC Medium" pitchFamily="2" charset="-128"/>
              </a:rPr>
              <a:t>卡繆</a:t>
            </a:r>
            <a:r>
              <a:rPr kumimoji="1" lang="en-US" altLang="zh-TW" sz="4800" b="1" dirty="0">
                <a:solidFill>
                  <a:srgbClr val="FFC000"/>
                </a:solidFill>
                <a:latin typeface="Heiti SC Medium" pitchFamily="2" charset="-128"/>
                <a:ea typeface="Heiti SC Medium" pitchFamily="2" charset="-128"/>
              </a:rPr>
              <a:t> </a:t>
            </a:r>
          </a:p>
          <a:p>
            <a:pPr>
              <a:tabLst>
                <a:tab pos="1330325" algn="l"/>
              </a:tabLst>
            </a:pPr>
            <a:r>
              <a:rPr kumimoji="1" lang="en-US" altLang="zh-TW" sz="4400" b="1" dirty="0">
                <a:latin typeface="Heiti SC Medium" pitchFamily="2" charset="-128"/>
                <a:ea typeface="Heiti SC Medium" pitchFamily="2" charset="-128"/>
              </a:rPr>
              <a:t>Albert </a:t>
            </a:r>
            <a:r>
              <a:rPr kumimoji="1" lang="en-US" altLang="zh-TW" sz="4800" b="1" dirty="0">
                <a:latin typeface="Heiti SC Medium" pitchFamily="2" charset="-128"/>
                <a:ea typeface="Heiti SC Medium" pitchFamily="2" charset="-128"/>
              </a:rPr>
              <a:t>Camus</a:t>
            </a:r>
            <a:endParaRPr kumimoji="1" lang="zh-TW" altLang="en-US" sz="4000" b="1" dirty="0">
              <a:latin typeface="Heiti SC Medium" pitchFamily="2" charset="-128"/>
              <a:ea typeface="Heiti SC Medium" pitchFamily="2" charset="-128"/>
            </a:endParaRPr>
          </a:p>
        </p:txBody>
      </p:sp>
      <p:pic>
        <p:nvPicPr>
          <p:cNvPr id="3" name="圖片 2" descr="一張含有 個人, 男人, 牆, 室內 的圖片&#10;&#10;自動產生的描述">
            <a:extLst>
              <a:ext uri="{FF2B5EF4-FFF2-40B4-BE49-F238E27FC236}">
                <a16:creationId xmlns:a16="http://schemas.microsoft.com/office/drawing/2014/main" id="{BF185274-ED6B-F742-B361-3FF2015C57E9}"/>
              </a:ext>
            </a:extLst>
          </p:cNvPr>
          <p:cNvPicPr>
            <a:picLocks noChangeAspect="1"/>
          </p:cNvPicPr>
          <p:nvPr/>
        </p:nvPicPr>
        <p:blipFill>
          <a:blip r:embed="rId2"/>
          <a:stretch>
            <a:fillRect/>
          </a:stretch>
        </p:blipFill>
        <p:spPr>
          <a:xfrm>
            <a:off x="1530348" y="1155183"/>
            <a:ext cx="2870981" cy="4547634"/>
          </a:xfrm>
          <a:prstGeom prst="rect">
            <a:avLst/>
          </a:prstGeom>
          <a:ln>
            <a:noFill/>
          </a:ln>
          <a:effectLst>
            <a:softEdge rad="112500"/>
          </a:effectLst>
        </p:spPr>
      </p:pic>
    </p:spTree>
    <p:extLst>
      <p:ext uri="{BB962C8B-B14F-4D97-AF65-F5344CB8AC3E}">
        <p14:creationId xmlns:p14="http://schemas.microsoft.com/office/powerpoint/2010/main" val="3851105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5163973" y="1100138"/>
            <a:ext cx="5888648"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5400" b="1" dirty="0">
                <a:solidFill>
                  <a:srgbClr val="FFC000"/>
                </a:solidFill>
                <a:latin typeface="Heiti SC Medium" pitchFamily="2" charset="-128"/>
                <a:ea typeface="Heiti SC Medium" pitchFamily="2" charset="-128"/>
              </a:rPr>
              <a:t>基督徒诗人</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latin typeface="Heiti SC Medium" pitchFamily="2" charset="-128"/>
                <a:ea typeface="Heiti SC Medium" pitchFamily="2" charset="-128"/>
              </a:rPr>
              <a:t>The Christian poet</a:t>
            </a:r>
          </a:p>
          <a:p>
            <a:pPr>
              <a:tabLst>
                <a:tab pos="1330325" algn="l"/>
              </a:tabLst>
            </a:pPr>
            <a:r>
              <a:rPr kumimoji="1" lang="zh-TW" altLang="en-US" sz="5400" b="1" dirty="0">
                <a:solidFill>
                  <a:srgbClr val="FFC000"/>
                </a:solidFill>
                <a:latin typeface="Heiti SC Medium" pitchFamily="2" charset="-128"/>
                <a:ea typeface="Heiti SC Medium" pitchFamily="2" charset="-128"/>
              </a:rPr>
              <a:t>艾略特</a:t>
            </a:r>
            <a:r>
              <a:rPr kumimoji="1" lang="en-US" altLang="zh-TW" sz="5400" b="1" dirty="0">
                <a:solidFill>
                  <a:srgbClr val="FFC000"/>
                </a:solidFill>
                <a:latin typeface="Heiti SC Medium" pitchFamily="2" charset="-128"/>
                <a:ea typeface="Heiti SC Medium" pitchFamily="2" charset="-128"/>
              </a:rPr>
              <a:t> </a:t>
            </a:r>
          </a:p>
          <a:p>
            <a:pPr>
              <a:tabLst>
                <a:tab pos="1330325" algn="l"/>
              </a:tabLst>
            </a:pPr>
            <a:r>
              <a:rPr kumimoji="1" lang="en-US" altLang="zh-TW" sz="4800" b="1" dirty="0">
                <a:latin typeface="Heiti SC Medium" pitchFamily="2" charset="-128"/>
                <a:ea typeface="Heiti SC Medium" pitchFamily="2" charset="-128"/>
              </a:rPr>
              <a:t>T. S. Eliot</a:t>
            </a:r>
            <a:endParaRPr kumimoji="1" lang="zh-TW" altLang="en-US" sz="4000" b="1" dirty="0">
              <a:latin typeface="Heiti SC Medium" pitchFamily="2" charset="-128"/>
              <a:ea typeface="Heiti SC Medium" pitchFamily="2" charset="-128"/>
            </a:endParaRPr>
          </a:p>
        </p:txBody>
      </p:sp>
      <p:pic>
        <p:nvPicPr>
          <p:cNvPr id="4" name="圖片 3" descr="一張含有 男人, 個人, 套裝, 領帶 的圖片&#10;&#10;自動產生的描述">
            <a:extLst>
              <a:ext uri="{FF2B5EF4-FFF2-40B4-BE49-F238E27FC236}">
                <a16:creationId xmlns:a16="http://schemas.microsoft.com/office/drawing/2014/main" id="{C76C716A-CF7E-754C-AD42-E3ABFEA9B26D}"/>
              </a:ext>
            </a:extLst>
          </p:cNvPr>
          <p:cNvPicPr>
            <a:picLocks noChangeAspect="1"/>
          </p:cNvPicPr>
          <p:nvPr/>
        </p:nvPicPr>
        <p:blipFill>
          <a:blip r:embed="rId2"/>
          <a:stretch>
            <a:fillRect/>
          </a:stretch>
        </p:blipFill>
        <p:spPr>
          <a:xfrm>
            <a:off x="1287462" y="1100138"/>
            <a:ext cx="3393421" cy="4755254"/>
          </a:xfrm>
          <a:prstGeom prst="rect">
            <a:avLst/>
          </a:prstGeom>
          <a:ln>
            <a:noFill/>
          </a:ln>
          <a:effectLst>
            <a:softEdge rad="112500"/>
          </a:effectLst>
        </p:spPr>
      </p:pic>
    </p:spTree>
    <p:extLst>
      <p:ext uri="{BB962C8B-B14F-4D97-AF65-F5344CB8AC3E}">
        <p14:creationId xmlns:p14="http://schemas.microsoft.com/office/powerpoint/2010/main" val="429206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08069" y="443567"/>
            <a:ext cx="10082485" cy="59708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C000"/>
                </a:solidFill>
                <a:latin typeface="Heiti SC Medium" pitchFamily="2" charset="-128"/>
                <a:ea typeface="Heiti SC Medium" pitchFamily="2" charset="-128"/>
              </a:rPr>
              <a:t>避免阅读</a:t>
            </a:r>
          </a:p>
          <a:p>
            <a:pPr algn="ctr">
              <a:tabLst>
                <a:tab pos="1330325" algn="l"/>
              </a:tabLst>
            </a:pPr>
            <a:r>
              <a:rPr kumimoji="1" lang="en-US" altLang="zh-TW" sz="4400" b="1" dirty="0">
                <a:latin typeface="Heiti SC Medium" pitchFamily="2" charset="-128"/>
                <a:ea typeface="Heiti SC Medium" pitchFamily="2" charset="-128"/>
              </a:rPr>
              <a:t>Avoid reading</a:t>
            </a:r>
          </a:p>
          <a:p>
            <a:pPr algn="ctr">
              <a:tabLst>
                <a:tab pos="1330325" algn="l"/>
              </a:tabLst>
            </a:pPr>
            <a:r>
              <a:rPr kumimoji="1" lang="zh-TW" altLang="en-US" sz="5400" b="1" dirty="0">
                <a:solidFill>
                  <a:srgbClr val="FFC000"/>
                </a:solidFill>
                <a:latin typeface="Heiti SC Medium" pitchFamily="2" charset="-128"/>
                <a:ea typeface="Heiti SC Medium" pitchFamily="2" charset="-128"/>
              </a:rPr>
              <a:t>将邪恶包装成美丽的书本</a:t>
            </a:r>
          </a:p>
          <a:p>
            <a:pPr algn="ctr">
              <a:tabLst>
                <a:tab pos="1330325" algn="l"/>
              </a:tabLst>
            </a:pPr>
            <a:r>
              <a:rPr kumimoji="1" lang="en-US" altLang="zh-TW" sz="4400" b="1" dirty="0">
                <a:latin typeface="Heiti SC Medium" pitchFamily="2" charset="-128"/>
                <a:ea typeface="Heiti SC Medium" pitchFamily="2" charset="-128"/>
              </a:rPr>
              <a:t>The books are full of evils, but are wrapped so well by the pretty cover.</a:t>
            </a:r>
          </a:p>
          <a:p>
            <a:pPr algn="ctr">
              <a:tabLst>
                <a:tab pos="1330325" algn="l"/>
              </a:tabLst>
            </a:pPr>
            <a:r>
              <a:rPr kumimoji="1" lang="zh-TW" altLang="en-US" sz="5400" b="1" dirty="0">
                <a:solidFill>
                  <a:srgbClr val="FFC000"/>
                </a:solidFill>
                <a:latin typeface="Heiti SC Medium" pitchFamily="2" charset="-128"/>
                <a:ea typeface="Heiti SC Medium" pitchFamily="2" charset="-128"/>
              </a:rPr>
              <a:t>教你快速发大财的书</a:t>
            </a:r>
          </a:p>
          <a:p>
            <a:pPr algn="ctr">
              <a:tabLst>
                <a:tab pos="1330325" algn="l"/>
              </a:tabLst>
            </a:pPr>
            <a:r>
              <a:rPr kumimoji="1" lang="en-US" altLang="zh-TW" sz="4400" b="1" dirty="0">
                <a:latin typeface="Heiti SC Medium" pitchFamily="2" charset="-128"/>
                <a:ea typeface="Heiti SC Medium" pitchFamily="2" charset="-128"/>
              </a:rPr>
              <a:t>Teach you how to make a fortune super fast.</a:t>
            </a:r>
          </a:p>
        </p:txBody>
      </p:sp>
    </p:spTree>
    <p:extLst>
      <p:ext uri="{BB962C8B-B14F-4D97-AF65-F5344CB8AC3E}">
        <p14:creationId xmlns:p14="http://schemas.microsoft.com/office/powerpoint/2010/main" val="296542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5503332" y="843677"/>
            <a:ext cx="6330016" cy="492442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5400" b="1" dirty="0">
                <a:solidFill>
                  <a:srgbClr val="FFC000"/>
                </a:solidFill>
                <a:latin typeface="Heiti SC Medium" pitchFamily="2" charset="-128"/>
                <a:ea typeface="Heiti SC Medium" pitchFamily="2" charset="-128"/>
              </a:rPr>
              <a:t>马丁路德推荐</a:t>
            </a:r>
          </a:p>
          <a:p>
            <a:pPr>
              <a:tabLst>
                <a:tab pos="1330325" algn="l"/>
              </a:tabLst>
            </a:pPr>
            <a:r>
              <a:rPr kumimoji="1" lang="en-US" altLang="zh-TW" sz="3600" b="1" dirty="0">
                <a:latin typeface="Heiti SC Medium" pitchFamily="2" charset="-128"/>
                <a:ea typeface="Heiti SC Medium" pitchFamily="2" charset="-128"/>
              </a:rPr>
              <a:t>Recommend </a:t>
            </a:r>
          </a:p>
          <a:p>
            <a:pPr>
              <a:tabLst>
                <a:tab pos="1330325" algn="l"/>
              </a:tabLst>
            </a:pPr>
            <a:r>
              <a:rPr kumimoji="1" lang="en-US" altLang="zh-TW" sz="3600" b="1" dirty="0">
                <a:latin typeface="Heiti SC Medium" pitchFamily="2" charset="-128"/>
                <a:ea typeface="Heiti SC Medium" pitchFamily="2" charset="-128"/>
              </a:rPr>
              <a:t>by Martin Luther.</a:t>
            </a:r>
            <a:endParaRPr kumimoji="1" lang="en-US" altLang="zh-TW" sz="4400" b="1" dirty="0">
              <a:latin typeface="Heiti SC Medium" pitchFamily="2" charset="-128"/>
              <a:ea typeface="Heiti SC Medium" pitchFamily="2" charset="-128"/>
            </a:endParaRPr>
          </a:p>
          <a:p>
            <a:pPr>
              <a:tabLst>
                <a:tab pos="1330325" algn="l"/>
              </a:tabLst>
            </a:pPr>
            <a:r>
              <a:rPr kumimoji="1" lang="zh-TW" altLang="en-US" sz="5400" b="1" dirty="0">
                <a:solidFill>
                  <a:srgbClr val="FFC000"/>
                </a:solidFill>
                <a:latin typeface="Heiti SC Medium" pitchFamily="2" charset="-128"/>
                <a:ea typeface="Heiti SC Medium" pitchFamily="2" charset="-128"/>
              </a:rPr>
              <a:t>伊索寓言</a:t>
            </a:r>
          </a:p>
          <a:p>
            <a:pPr>
              <a:tabLst>
                <a:tab pos="1330325" algn="l"/>
              </a:tabLst>
            </a:pPr>
            <a:r>
              <a:rPr kumimoji="1" lang="en-US" altLang="zh-TW" sz="3600" b="1" dirty="0">
                <a:latin typeface="Heiti SC Medium" pitchFamily="2" charset="-128"/>
                <a:ea typeface="Heiti SC Medium" pitchFamily="2" charset="-128"/>
              </a:rPr>
              <a:t>Aesop's Fables</a:t>
            </a:r>
          </a:p>
          <a:p>
            <a:pPr>
              <a:tabLst>
                <a:tab pos="1330325" algn="l"/>
              </a:tabLst>
            </a:pPr>
            <a:r>
              <a:rPr kumimoji="1" lang="zh-TW" altLang="en-US" sz="5400" b="1" dirty="0">
                <a:solidFill>
                  <a:srgbClr val="FFC000"/>
                </a:solidFill>
                <a:latin typeface="Heiti SC Medium" pitchFamily="2" charset="-128"/>
                <a:ea typeface="Heiti SC Medium" pitchFamily="2" charset="-128"/>
              </a:rPr>
              <a:t>龟兔赛跑的故事</a:t>
            </a:r>
          </a:p>
          <a:p>
            <a:pPr>
              <a:tabLst>
                <a:tab pos="1330325" algn="l"/>
              </a:tabLst>
            </a:pPr>
            <a:r>
              <a:rPr kumimoji="1" lang="en-US" altLang="zh-TW" sz="3600" b="1" dirty="0">
                <a:latin typeface="Heiti SC Medium" pitchFamily="2" charset="-128"/>
                <a:ea typeface="Heiti SC Medium" pitchFamily="2" charset="-128"/>
              </a:rPr>
              <a:t>The Tortoise and the Hare</a:t>
            </a:r>
          </a:p>
        </p:txBody>
      </p:sp>
      <p:pic>
        <p:nvPicPr>
          <p:cNvPr id="3" name="圖片 2" descr="一張含有 文字 的圖片&#10;&#10;自動產生的描述">
            <a:extLst>
              <a:ext uri="{FF2B5EF4-FFF2-40B4-BE49-F238E27FC236}">
                <a16:creationId xmlns:a16="http://schemas.microsoft.com/office/drawing/2014/main" id="{F9B7BF6A-2C11-374A-B7F6-A58593A9C74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2000"/>
                    </a14:imgEffect>
                  </a14:imgLayer>
                </a14:imgProps>
              </a:ext>
            </a:extLst>
          </a:blip>
          <a:stretch>
            <a:fillRect/>
          </a:stretch>
        </p:blipFill>
        <p:spPr>
          <a:xfrm>
            <a:off x="1438609" y="1012031"/>
            <a:ext cx="3686154" cy="4833938"/>
          </a:xfrm>
          <a:prstGeom prst="rect">
            <a:avLst/>
          </a:prstGeom>
          <a:ln>
            <a:noFill/>
          </a:ln>
          <a:effectLst>
            <a:softEdge rad="112500"/>
          </a:effectLst>
        </p:spPr>
      </p:pic>
    </p:spTree>
    <p:extLst>
      <p:ext uri="{BB962C8B-B14F-4D97-AF65-F5344CB8AC3E}">
        <p14:creationId xmlns:p14="http://schemas.microsoft.com/office/powerpoint/2010/main" val="278324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60902" y="1012954"/>
            <a:ext cx="10285201"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Heiti SC Medium" pitchFamily="2" charset="-128"/>
                <a:ea typeface="Heiti SC Medium" pitchFamily="2" charset="-128"/>
              </a:rPr>
              <a:t>聖經故事</a:t>
            </a:r>
          </a:p>
          <a:p>
            <a:pPr algn="ctr">
              <a:tabLst>
                <a:tab pos="1330325" algn="l"/>
              </a:tabLst>
            </a:pPr>
            <a:r>
              <a:rPr kumimoji="1" lang="en-US" altLang="zh-TW" sz="4400" b="1" dirty="0">
                <a:latin typeface="Heiti SC Medium" pitchFamily="2" charset="-128"/>
                <a:ea typeface="Heiti SC Medium" pitchFamily="2" charset="-128"/>
              </a:rPr>
              <a:t>Bible Story</a:t>
            </a:r>
          </a:p>
          <a:p>
            <a:pPr algn="ctr">
              <a:tabLst>
                <a:tab pos="1330325" algn="l"/>
              </a:tabLst>
            </a:pPr>
            <a:endParaRPr kumimoji="1" lang="en-US" altLang="zh-TW" sz="4400" b="1" dirty="0">
              <a:solidFill>
                <a:srgbClr val="FFC000"/>
              </a:solidFill>
              <a:latin typeface="Heiti SC Medium" pitchFamily="2" charset="-128"/>
              <a:ea typeface="Heiti SC Medium" pitchFamily="2" charset="-128"/>
            </a:endParaRPr>
          </a:p>
          <a:p>
            <a:pPr algn="ctr">
              <a:tabLst>
                <a:tab pos="1330325" algn="l"/>
              </a:tabLst>
            </a:pPr>
            <a:r>
              <a:rPr kumimoji="1" lang="zh-TW" altLang="en-US" sz="4400" b="1" dirty="0">
                <a:solidFill>
                  <a:srgbClr val="FFC000"/>
                </a:solidFill>
                <a:latin typeface="Heiti SC Medium" pitchFamily="2" charset="-128"/>
                <a:ea typeface="Heiti SC Medium" pitchFamily="2" charset="-128"/>
              </a:rPr>
              <a:t>创造、堕落、救恩、新天新地</a:t>
            </a:r>
          </a:p>
          <a:p>
            <a:pPr algn="ctr">
              <a:tabLst>
                <a:tab pos="1330325" algn="l"/>
              </a:tabLst>
            </a:pPr>
            <a:r>
              <a:rPr kumimoji="1" lang="en-US" altLang="zh-TW" sz="4400" b="1" dirty="0">
                <a:latin typeface="Heiti SC Medium" pitchFamily="2" charset="-128"/>
                <a:ea typeface="Heiti SC Medium" pitchFamily="2" charset="-128"/>
              </a:rPr>
              <a:t>Creation, Depravation, Salvation, New Kingdom.</a:t>
            </a:r>
          </a:p>
          <a:p>
            <a:pPr algn="ctr">
              <a:tabLst>
                <a:tab pos="1330325" algn="l"/>
              </a:tabLst>
            </a:pPr>
            <a:endParaRPr kumimoji="1" lang="en-US" altLang="zh-TW" sz="4400" b="1" dirty="0">
              <a:solidFill>
                <a:srgbClr val="FFC000"/>
              </a:solidFill>
              <a:latin typeface="Heiti SC Medium" pitchFamily="2" charset="-128"/>
              <a:ea typeface="Heiti SC Medium" pitchFamily="2" charset="-128"/>
            </a:endParaRPr>
          </a:p>
        </p:txBody>
      </p:sp>
    </p:spTree>
    <p:extLst>
      <p:ext uri="{BB962C8B-B14F-4D97-AF65-F5344CB8AC3E}">
        <p14:creationId xmlns:p14="http://schemas.microsoft.com/office/powerpoint/2010/main" val="242149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39489" y="918763"/>
            <a:ext cx="10082485" cy="477053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a:solidFill>
                  <a:srgbClr val="FFC000"/>
                </a:solidFill>
                <a:latin typeface="Heiti SC Medium" pitchFamily="2" charset="-128"/>
                <a:ea typeface="Heiti SC Medium" pitchFamily="2" charset="-128"/>
              </a:rPr>
              <a:t>建立敏銳的</a:t>
            </a:r>
            <a:r>
              <a:rPr kumimoji="1" lang="zh-TW" altLang="en-US" sz="4800" b="1" dirty="0">
                <a:solidFill>
                  <a:srgbClr val="FFC000"/>
                </a:solidFill>
                <a:latin typeface="Heiti SC Medium" pitchFamily="2" charset="-128"/>
                <a:ea typeface="Heiti SC Medium" pitchFamily="2" charset="-128"/>
              </a:rPr>
              <a:t>观察力</a:t>
            </a:r>
          </a:p>
          <a:p>
            <a:pPr algn="ctr">
              <a:tabLst>
                <a:tab pos="1330325" algn="l"/>
              </a:tabLst>
            </a:pPr>
            <a:r>
              <a:rPr kumimoji="1" lang="en-US" altLang="zh-TW" sz="4000" b="1" dirty="0">
                <a:latin typeface="Heiti SC Medium" pitchFamily="2" charset="-128"/>
                <a:ea typeface="Heiti SC Medium" pitchFamily="2" charset="-128"/>
              </a:rPr>
              <a:t>Build the keen observation</a:t>
            </a:r>
          </a:p>
          <a:p>
            <a:pPr algn="ctr">
              <a:tabLst>
                <a:tab pos="1330325" algn="l"/>
              </a:tabLst>
            </a:pPr>
            <a:r>
              <a:rPr kumimoji="1" lang="zh-TW" altLang="en-US" sz="4800" b="1" dirty="0">
                <a:solidFill>
                  <a:srgbClr val="FFC000"/>
                </a:solidFill>
                <a:latin typeface="Heiti SC Medium" pitchFamily="2" charset="-128"/>
                <a:ea typeface="Heiti SC Medium" pitchFamily="2" charset="-128"/>
              </a:rPr>
              <a:t>精准的判断力</a:t>
            </a:r>
          </a:p>
          <a:p>
            <a:pPr algn="ctr">
              <a:tabLst>
                <a:tab pos="1330325" algn="l"/>
              </a:tabLst>
            </a:pPr>
            <a:r>
              <a:rPr kumimoji="1" lang="en-US" altLang="zh-TW" sz="4000" b="1" dirty="0">
                <a:latin typeface="Heiti SC Medium" pitchFamily="2" charset="-128"/>
                <a:ea typeface="Heiti SC Medium" pitchFamily="2" charset="-128"/>
              </a:rPr>
              <a:t>Precise judgement</a:t>
            </a:r>
          </a:p>
          <a:p>
            <a:pPr algn="ctr">
              <a:tabLst>
                <a:tab pos="1330325" algn="l"/>
              </a:tabLst>
            </a:pPr>
            <a:r>
              <a:rPr kumimoji="1" lang="zh-TW" altLang="en-US" sz="4800" b="1" dirty="0">
                <a:solidFill>
                  <a:srgbClr val="FFC000"/>
                </a:solidFill>
                <a:latin typeface="Heiti SC Medium" pitchFamily="2" charset="-128"/>
                <a:ea typeface="Heiti SC Medium" pitchFamily="2" charset="-128"/>
              </a:rPr>
              <a:t>知所进退，有所取舍</a:t>
            </a:r>
          </a:p>
          <a:p>
            <a:pPr algn="ctr">
              <a:tabLst>
                <a:tab pos="1330325" algn="l"/>
              </a:tabLst>
            </a:pPr>
            <a:r>
              <a:rPr kumimoji="1" lang="en-US" altLang="zh-TW" sz="4000" b="1" dirty="0">
                <a:latin typeface="Heiti SC Medium" pitchFamily="2" charset="-128"/>
                <a:ea typeface="Heiti SC Medium" pitchFamily="2" charset="-128"/>
              </a:rPr>
              <a:t>Know when to pursue, when to back off, know what to pursue, what to give up.</a:t>
            </a:r>
          </a:p>
        </p:txBody>
      </p:sp>
    </p:spTree>
    <p:extLst>
      <p:ext uri="{BB962C8B-B14F-4D97-AF65-F5344CB8AC3E}">
        <p14:creationId xmlns:p14="http://schemas.microsoft.com/office/powerpoint/2010/main" val="6167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08069" y="705177"/>
            <a:ext cx="10082485" cy="532453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4000" b="1" dirty="0">
                <a:solidFill>
                  <a:srgbClr val="FFC000"/>
                </a:solidFill>
                <a:latin typeface="Heiti SC Medium" pitchFamily="2" charset="-128"/>
                <a:ea typeface="Heiti SC Medium" pitchFamily="2" charset="-128"/>
              </a:rPr>
              <a:t>执行力</a:t>
            </a:r>
            <a:endParaRPr kumimoji="1" lang="en-US" altLang="zh-TW" sz="4000" b="1" dirty="0">
              <a:solidFill>
                <a:srgbClr val="FFC000"/>
              </a:solidFill>
              <a:latin typeface="Heiti SC Medium" pitchFamily="2" charset="-128"/>
              <a:ea typeface="Heiti SC Medium" pitchFamily="2" charset="-128"/>
            </a:endParaRPr>
          </a:p>
          <a:p>
            <a:pPr>
              <a:tabLst>
                <a:tab pos="1330325" algn="l"/>
              </a:tabLst>
            </a:pPr>
            <a:r>
              <a:rPr kumimoji="1" lang="en-US" altLang="zh-TW" sz="3600" b="1" dirty="0">
                <a:latin typeface="Heiti SC Medium" pitchFamily="2" charset="-128"/>
                <a:ea typeface="Heiti SC Medium" pitchFamily="2" charset="-128"/>
              </a:rPr>
              <a:t>The ability and power to carry out.</a:t>
            </a:r>
          </a:p>
          <a:p>
            <a:pPr>
              <a:tabLst>
                <a:tab pos="1330325" algn="l"/>
              </a:tabLst>
            </a:pPr>
            <a:r>
              <a:rPr kumimoji="1" lang="en-US" altLang="zh-TW" sz="4000" b="1" dirty="0">
                <a:solidFill>
                  <a:srgbClr val="FFC000"/>
                </a:solidFill>
                <a:latin typeface="Heiti SC Medium" pitchFamily="2" charset="-128"/>
                <a:ea typeface="Heiti SC Medium" pitchFamily="2" charset="-128"/>
              </a:rPr>
              <a:t>1.</a:t>
            </a:r>
            <a:r>
              <a:rPr kumimoji="1" lang="zh-TW" altLang="en-US" sz="4000" b="1" dirty="0">
                <a:solidFill>
                  <a:srgbClr val="FFC000"/>
                </a:solidFill>
                <a:latin typeface="Heiti SC Medium" pitchFamily="2" charset="-128"/>
                <a:ea typeface="Heiti SC Medium" pitchFamily="2" charset="-128"/>
              </a:rPr>
              <a:t>我们坚信基督信仰的人生观和宇宙观</a:t>
            </a:r>
          </a:p>
          <a:p>
            <a:pPr>
              <a:tabLst>
                <a:tab pos="1330325" algn="l"/>
              </a:tabLst>
            </a:pPr>
            <a:r>
              <a:rPr kumimoji="1" lang="en-US" altLang="zh-TW" sz="3600" b="1" dirty="0">
                <a:latin typeface="Heiti SC Medium" pitchFamily="2" charset="-128"/>
                <a:ea typeface="Heiti SC Medium" pitchFamily="2" charset="-128"/>
              </a:rPr>
              <a:t>We believe in the life view and the world view based on the </a:t>
            </a:r>
            <a:r>
              <a:rPr kumimoji="1" lang="en-US" altLang="zh-TW" sz="3600" b="1" dirty="0" err="1">
                <a:latin typeface="Heiti SC Medium" pitchFamily="2" charset="-128"/>
                <a:ea typeface="Heiti SC Medium" pitchFamily="2" charset="-128"/>
              </a:rPr>
              <a:t>Chirstian</a:t>
            </a:r>
            <a:r>
              <a:rPr kumimoji="1" lang="en-US" altLang="zh-TW" sz="3600" b="1" dirty="0">
                <a:latin typeface="Heiti SC Medium" pitchFamily="2" charset="-128"/>
                <a:ea typeface="Heiti SC Medium" pitchFamily="2" charset="-128"/>
              </a:rPr>
              <a:t> faith.</a:t>
            </a:r>
          </a:p>
          <a:p>
            <a:pPr>
              <a:tabLst>
                <a:tab pos="1330325" algn="l"/>
              </a:tabLst>
            </a:pPr>
            <a:endParaRPr kumimoji="1" lang="en-US" altLang="zh-TW" sz="40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solidFill>
                  <a:srgbClr val="FFC000"/>
                </a:solidFill>
                <a:latin typeface="Heiti SC Medium" pitchFamily="2" charset="-128"/>
                <a:ea typeface="Heiti SC Medium" pitchFamily="2" charset="-128"/>
              </a:rPr>
              <a:t>2.</a:t>
            </a:r>
            <a:r>
              <a:rPr kumimoji="1" lang="zh-TW" altLang="en-US" sz="4000" b="1" dirty="0">
                <a:solidFill>
                  <a:srgbClr val="FFC000"/>
                </a:solidFill>
                <a:latin typeface="Heiti SC Medium" pitchFamily="2" charset="-128"/>
                <a:ea typeface="Heiti SC Medium" pitchFamily="2" charset="-128"/>
              </a:rPr>
              <a:t>我们能够看破世界里许多败坏的道德观</a:t>
            </a:r>
          </a:p>
          <a:p>
            <a:pPr>
              <a:tabLst>
                <a:tab pos="1330325" algn="l"/>
              </a:tabLst>
            </a:pPr>
            <a:r>
              <a:rPr kumimoji="1" lang="en-US" altLang="zh-TW" sz="3600" b="1" dirty="0">
                <a:latin typeface="Heiti SC Medium" pitchFamily="2" charset="-128"/>
                <a:ea typeface="Heiti SC Medium" pitchFamily="2" charset="-128"/>
              </a:rPr>
              <a:t>We can see through the world's corrupted moral views.</a:t>
            </a:r>
          </a:p>
        </p:txBody>
      </p:sp>
    </p:spTree>
    <p:extLst>
      <p:ext uri="{BB962C8B-B14F-4D97-AF65-F5344CB8AC3E}">
        <p14:creationId xmlns:p14="http://schemas.microsoft.com/office/powerpoint/2010/main" val="264685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08069" y="735955"/>
            <a:ext cx="10082485" cy="538609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000" b="1" dirty="0">
                <a:solidFill>
                  <a:srgbClr val="FFC000"/>
                </a:solidFill>
                <a:latin typeface="Heiti SC Medium" pitchFamily="2" charset="-128"/>
                <a:ea typeface="Heiti SC Medium" pitchFamily="2" charset="-128"/>
              </a:rPr>
              <a:t>3.</a:t>
            </a:r>
            <a:r>
              <a:rPr kumimoji="1" lang="zh-TW" altLang="en-US" sz="4000" b="1" dirty="0">
                <a:solidFill>
                  <a:srgbClr val="FFC000"/>
                </a:solidFill>
                <a:latin typeface="Heiti SC Medium" pitchFamily="2" charset="-128"/>
                <a:ea typeface="Heiti SC Medium" pitchFamily="2" charset="-128"/>
              </a:rPr>
              <a:t>我们理解在各种不同文化中的精华是有可欣赏的地方</a:t>
            </a:r>
          </a:p>
          <a:p>
            <a:pPr>
              <a:tabLst>
                <a:tab pos="1330325" algn="l"/>
              </a:tabLst>
            </a:pPr>
            <a:r>
              <a:rPr kumimoji="1" lang="en-US" altLang="zh-TW" sz="3600" b="1" dirty="0">
                <a:latin typeface="Heiti SC Medium" pitchFamily="2" charset="-128"/>
                <a:ea typeface="Heiti SC Medium" pitchFamily="2" charset="-128"/>
              </a:rPr>
              <a:t>We understand that we could appreciate the essence of the different culture. </a:t>
            </a:r>
          </a:p>
          <a:p>
            <a:pPr>
              <a:tabLst>
                <a:tab pos="1330325" algn="l"/>
              </a:tabLst>
            </a:pPr>
            <a:endParaRPr kumimoji="1" lang="en-US" altLang="zh-TW" sz="40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solidFill>
                  <a:srgbClr val="FFC000"/>
                </a:solidFill>
                <a:latin typeface="Heiti SC Medium" pitchFamily="2" charset="-128"/>
                <a:ea typeface="Heiti SC Medium" pitchFamily="2" charset="-128"/>
              </a:rPr>
              <a:t>4.</a:t>
            </a:r>
            <a:r>
              <a:rPr kumimoji="1" lang="zh-TW" altLang="en-US" sz="4000" b="1" dirty="0">
                <a:solidFill>
                  <a:srgbClr val="FFC000"/>
                </a:solidFill>
                <a:latin typeface="Heiti SC Medium" pitchFamily="2" charset="-128"/>
                <a:ea typeface="Heiti SC Medium" pitchFamily="2" charset="-128"/>
              </a:rPr>
              <a:t>我们学习透过“共同的概念”来传播福音的种子。</a:t>
            </a:r>
          </a:p>
          <a:p>
            <a:pPr>
              <a:tabLst>
                <a:tab pos="1330325" algn="l"/>
              </a:tabLst>
            </a:pPr>
            <a:r>
              <a:rPr kumimoji="1" lang="en-US" altLang="zh-TW" sz="3600" b="1" dirty="0">
                <a:latin typeface="Heiti SC Medium" pitchFamily="2" charset="-128"/>
                <a:ea typeface="Heiti SC Medium" pitchFamily="2" charset="-128"/>
              </a:rPr>
              <a:t>We learn that , through different concepts, we can plant the seeds of gospel.</a:t>
            </a:r>
          </a:p>
        </p:txBody>
      </p:sp>
    </p:spTree>
    <p:extLst>
      <p:ext uri="{BB962C8B-B14F-4D97-AF65-F5344CB8AC3E}">
        <p14:creationId xmlns:p14="http://schemas.microsoft.com/office/powerpoint/2010/main" val="242314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31687" y="1361331"/>
            <a:ext cx="10285201" cy="34778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Heiti SC Medium" pitchFamily="2" charset="-128"/>
                <a:ea typeface="Heiti SC Medium" pitchFamily="2" charset="-128"/>
              </a:rPr>
              <a:t>圣经真理塑造我们的</a:t>
            </a:r>
          </a:p>
          <a:p>
            <a:pPr algn="ctr">
              <a:tabLst>
                <a:tab pos="1330325" algn="l"/>
              </a:tabLst>
            </a:pPr>
            <a:r>
              <a:rPr kumimoji="1" lang="zh-TW" altLang="en-US" sz="4400" b="1" dirty="0">
                <a:solidFill>
                  <a:srgbClr val="FFC000"/>
                </a:solidFill>
                <a:latin typeface="Heiti SC Medium" pitchFamily="2" charset="-128"/>
                <a:ea typeface="Heiti SC Medium" pitchFamily="2" charset="-128"/>
              </a:rPr>
              <a:t>人生观、世界观、宇宙观</a:t>
            </a:r>
            <a:endParaRPr kumimoji="1" lang="en-US" altLang="zh-TW" sz="4400" b="1" dirty="0">
              <a:solidFill>
                <a:srgbClr val="FFC000"/>
              </a:solidFill>
              <a:latin typeface="Heiti SC Medium" pitchFamily="2" charset="-128"/>
              <a:ea typeface="Heiti SC Medium" pitchFamily="2" charset="-128"/>
            </a:endParaRPr>
          </a:p>
          <a:p>
            <a:pPr algn="ctr">
              <a:tabLst>
                <a:tab pos="1330325" algn="l"/>
              </a:tabLst>
            </a:pPr>
            <a:r>
              <a:rPr kumimoji="1" lang="en-US" altLang="zh-TW" sz="4400" b="1" dirty="0">
                <a:latin typeface="Heiti SC Medium" pitchFamily="2" charset="-128"/>
                <a:ea typeface="Heiti SC Medium" pitchFamily="2" charset="-128"/>
              </a:rPr>
              <a:t>The truth from the bible shapes our life view, our world view and our view toward the universe.</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144912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705177"/>
            <a:ext cx="10285201" cy="54476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12 : 2</a:t>
            </a:r>
          </a:p>
          <a:p>
            <a:pPr>
              <a:tabLst>
                <a:tab pos="1330325" algn="l"/>
              </a:tabLst>
            </a:pPr>
            <a:r>
              <a:rPr kumimoji="1" lang="en-US" altLang="zh-TW" sz="4400" b="1" dirty="0">
                <a:solidFill>
                  <a:srgbClr val="FFC000"/>
                </a:solidFill>
                <a:latin typeface="Heiti SC Medium" pitchFamily="2" charset="-128"/>
                <a:ea typeface="Heiti SC Medium" pitchFamily="2" charset="-128"/>
              </a:rPr>
              <a:t>2 </a:t>
            </a:r>
            <a:r>
              <a:rPr kumimoji="1" lang="zh-TW" altLang="en-US" sz="4400" b="1" dirty="0">
                <a:solidFill>
                  <a:srgbClr val="FFC000"/>
                </a:solidFill>
                <a:latin typeface="Heiti SC Medium" pitchFamily="2" charset="-128"/>
                <a:ea typeface="Heiti SC Medium" pitchFamily="2" charset="-128"/>
              </a:rPr>
              <a:t>不 要 效 法 这 个 世 界 ， 只 要 心 意 更 新 而 变 化 ， 叫 你 们 察 验 何 为 神 的 善 良 、 纯 全 、 可 喜 悦 的 旨 意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3600" b="1" dirty="0">
                <a:latin typeface="Heiti SC Medium" pitchFamily="2" charset="-128"/>
                <a:ea typeface="Heiti SC Medium" pitchFamily="2" charset="-128"/>
              </a:rPr>
              <a:t>2 Do not be conformed to this world, but continuously be transformed by the renewing of your minds so that you may be able to determine what God’s will is—what is proper,  pleasing, and perfect.</a:t>
            </a:r>
          </a:p>
        </p:txBody>
      </p:sp>
    </p:spTree>
    <p:extLst>
      <p:ext uri="{BB962C8B-B14F-4D97-AF65-F5344CB8AC3E}">
        <p14:creationId xmlns:p14="http://schemas.microsoft.com/office/powerpoint/2010/main" val="344620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55120" y="545689"/>
            <a:ext cx="10285201" cy="43396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約 翰 福 音 </a:t>
            </a:r>
            <a:r>
              <a:rPr kumimoji="1" lang="en-US" altLang="zh-TW" sz="3600" b="1" dirty="0">
                <a:latin typeface="Heiti SC Medium" pitchFamily="2" charset="-128"/>
                <a:ea typeface="Heiti SC Medium" pitchFamily="2" charset="-128"/>
              </a:rPr>
              <a:t>John 8 : 43 </a:t>
            </a:r>
          </a:p>
          <a:p>
            <a:pPr>
              <a:tabLst>
                <a:tab pos="1330325" algn="l"/>
              </a:tabLst>
            </a:pPr>
            <a:r>
              <a:rPr kumimoji="1" lang="en-US" altLang="zh-TW" sz="4400" b="1" dirty="0">
                <a:solidFill>
                  <a:srgbClr val="FFC000"/>
                </a:solidFill>
                <a:latin typeface="Heiti SC Medium" pitchFamily="2" charset="-128"/>
                <a:ea typeface="Heiti SC Medium" pitchFamily="2" charset="-128"/>
              </a:rPr>
              <a:t>43 </a:t>
            </a:r>
            <a:r>
              <a:rPr kumimoji="1" lang="zh-TW" altLang="en-US" sz="4400" b="1" dirty="0">
                <a:solidFill>
                  <a:srgbClr val="FFC000"/>
                </a:solidFill>
                <a:latin typeface="Heiti SC Medium" pitchFamily="2" charset="-128"/>
                <a:ea typeface="Heiti SC Medium" pitchFamily="2" charset="-128"/>
              </a:rPr>
              <a:t>你 们 为 甚 麽 不 明 白 我 的 话 呢 ？ 无 非 是 因 你 们 不 能 听 我 的 道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43 Why don’t you understand what I’ve said? It’s because you can’t listen to my words.</a:t>
            </a:r>
            <a:endParaRPr kumimoji="1" lang="zh-TW" altLang="en-US" sz="4000" b="1" dirty="0">
              <a:latin typeface="Heiti SC Medium" pitchFamily="2" charset="-128"/>
              <a:ea typeface="Heiti SC Medium" pitchFamily="2" charset="-128"/>
            </a:endParaRPr>
          </a:p>
          <a:p>
            <a:pPr>
              <a:tabLst>
                <a:tab pos="1330325" algn="l"/>
              </a:tabLst>
            </a:pPr>
            <a:endParaRPr kumimoji="1" lang="en-US" altLang="zh-TW" sz="3200" b="1" dirty="0">
              <a:latin typeface="Heiti SC Medium" pitchFamily="2" charset="-128"/>
              <a:ea typeface="Heiti SC Medium" pitchFamily="2" charset="-128"/>
            </a:endParaRPr>
          </a:p>
        </p:txBody>
      </p:sp>
    </p:spTree>
    <p:extLst>
      <p:ext uri="{BB962C8B-B14F-4D97-AF65-F5344CB8AC3E}">
        <p14:creationId xmlns:p14="http://schemas.microsoft.com/office/powerpoint/2010/main" val="163062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55119" y="243512"/>
            <a:ext cx="10285201" cy="63709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約 翰 福 音 </a:t>
            </a:r>
            <a:r>
              <a:rPr kumimoji="1" lang="en-US" altLang="zh-TW" sz="3600" b="1" dirty="0">
                <a:latin typeface="Heiti SC Medium" pitchFamily="2" charset="-128"/>
                <a:ea typeface="Heiti SC Medium" pitchFamily="2" charset="-128"/>
              </a:rPr>
              <a:t>John 8 : 44</a:t>
            </a:r>
          </a:p>
          <a:p>
            <a:pPr>
              <a:tabLst>
                <a:tab pos="1330325" algn="l"/>
              </a:tabLst>
            </a:pPr>
            <a:r>
              <a:rPr kumimoji="1" lang="en-US" altLang="zh-TW" sz="3600" b="1" dirty="0">
                <a:solidFill>
                  <a:srgbClr val="FFC000"/>
                </a:solidFill>
                <a:latin typeface="Heiti SC Medium" pitchFamily="2" charset="-128"/>
                <a:ea typeface="Heiti SC Medium" pitchFamily="2" charset="-128"/>
              </a:rPr>
              <a:t>44 </a:t>
            </a:r>
            <a:r>
              <a:rPr kumimoji="1" lang="zh-TW" altLang="en-US" sz="3600" b="1" dirty="0">
                <a:solidFill>
                  <a:srgbClr val="FFC000"/>
                </a:solidFill>
                <a:latin typeface="Heiti SC Medium" pitchFamily="2" charset="-128"/>
                <a:ea typeface="Heiti SC Medium" pitchFamily="2" charset="-128"/>
              </a:rPr>
              <a:t>你 们 是 出 於 你 们 的 父 魔 鬼 ， 你 们 父 的 私 欲 你 们 偏 要 行 。 他 从 起 初 是 杀 人 的 ， 不 守 真 理 ， 因 他 心 里 没 有 真 理 。 他 说 谎 是 出 於 自 己 ； 因 他 本 来 是 说 谎 的 ， 也 是 说 谎 之 人 的 父 。</a:t>
            </a:r>
            <a:r>
              <a:rPr kumimoji="1" lang="en-US" altLang="zh-TW" sz="3600" b="1" dirty="0">
                <a:solidFill>
                  <a:srgbClr val="FFC000"/>
                </a:solidFill>
                <a:latin typeface="Heiti SC Medium" pitchFamily="2" charset="-128"/>
                <a:ea typeface="Heiti SC Medium" pitchFamily="2" charset="-128"/>
              </a:rPr>
              <a:t> </a:t>
            </a:r>
          </a:p>
          <a:p>
            <a:pPr>
              <a:tabLst>
                <a:tab pos="1330325" algn="l"/>
              </a:tabLst>
            </a:pPr>
            <a:r>
              <a:rPr kumimoji="1" lang="en-US" altLang="zh-TW" sz="3200" b="1" dirty="0">
                <a:latin typeface="Heiti SC Medium" pitchFamily="2" charset="-128"/>
                <a:ea typeface="Heiti SC Medium" pitchFamily="2" charset="-128"/>
              </a:rPr>
              <a:t>44 You belong to your father the Devil, and you want to carry out the desires of your father. He was a murderer from the beginning and has never stood for truth, since there is no truth in him. Whenever he tells a lie, he speaks in character, because he is a liar and the father of lies. </a:t>
            </a:r>
            <a:endParaRPr kumimoji="1" lang="zh-TW" altLang="en-US" sz="3200" b="1" dirty="0">
              <a:latin typeface="Heiti SC Medium" pitchFamily="2" charset="-128"/>
              <a:ea typeface="Heiti SC Medium" pitchFamily="2" charset="-128"/>
            </a:endParaRPr>
          </a:p>
        </p:txBody>
      </p:sp>
    </p:spTree>
    <p:extLst>
      <p:ext uri="{BB962C8B-B14F-4D97-AF65-F5344CB8AC3E}">
        <p14:creationId xmlns:p14="http://schemas.microsoft.com/office/powerpoint/2010/main" val="306322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705177"/>
            <a:ext cx="10285201" cy="38472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約 翰 福 音 </a:t>
            </a:r>
            <a:r>
              <a:rPr kumimoji="1" lang="en-US" altLang="zh-TW" sz="3600" b="1" dirty="0">
                <a:latin typeface="Heiti SC Medium" pitchFamily="2" charset="-128"/>
                <a:ea typeface="Heiti SC Medium" pitchFamily="2" charset="-128"/>
              </a:rPr>
              <a:t>John 8 : 45</a:t>
            </a:r>
          </a:p>
          <a:p>
            <a:pPr>
              <a:tabLst>
                <a:tab pos="1330325" algn="l"/>
              </a:tabLst>
            </a:pPr>
            <a:r>
              <a:rPr kumimoji="1" lang="en-US" altLang="zh-TW" sz="4400" b="1" dirty="0">
                <a:solidFill>
                  <a:srgbClr val="FFC000"/>
                </a:solidFill>
                <a:latin typeface="Heiti SC Medium" pitchFamily="2" charset="-128"/>
                <a:ea typeface="Heiti SC Medium" pitchFamily="2" charset="-128"/>
              </a:rPr>
              <a:t>45 </a:t>
            </a:r>
            <a:r>
              <a:rPr kumimoji="1" lang="zh-TW" altLang="en-US" sz="4400" b="1" dirty="0">
                <a:solidFill>
                  <a:srgbClr val="FFC000"/>
                </a:solidFill>
                <a:latin typeface="Heiti SC Medium" pitchFamily="2" charset="-128"/>
                <a:ea typeface="Heiti SC Medium" pitchFamily="2" charset="-128"/>
              </a:rPr>
              <a:t>我 将 真 理 告 诉 你 们 ， 你 们 就 因 此 不 信 我 。</a:t>
            </a:r>
            <a:r>
              <a:rPr kumimoji="1" lang="en-US" altLang="zh-TW" sz="4400" b="1" dirty="0">
                <a:solidFill>
                  <a:srgbClr val="FFC000"/>
                </a:solidFill>
                <a:latin typeface="Heiti SC Medium" pitchFamily="2" charset="-128"/>
                <a:ea typeface="Heiti SC Medium" pitchFamily="2" charset="-128"/>
              </a:rPr>
              <a:t> </a:t>
            </a:r>
          </a:p>
          <a:p>
            <a:pPr>
              <a:tabLst>
                <a:tab pos="1330325" algn="l"/>
              </a:tabLst>
            </a:pPr>
            <a:r>
              <a:rPr kumimoji="1" lang="en-US" altLang="zh-TW" sz="4000" b="1" dirty="0">
                <a:latin typeface="Heiti SC Medium" pitchFamily="2" charset="-128"/>
                <a:ea typeface="Heiti SC Medium" pitchFamily="2" charset="-128"/>
              </a:rPr>
              <a:t>46 Can any of you prove me guilty of sin? If I’m telling the truth, why don’t you believe me?</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242555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705177"/>
            <a:ext cx="10285201"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約 翰 福 音 </a:t>
            </a:r>
            <a:r>
              <a:rPr kumimoji="1" lang="en-US" altLang="zh-TW" sz="3600" b="1" dirty="0">
                <a:latin typeface="Heiti SC Medium" pitchFamily="2" charset="-128"/>
                <a:ea typeface="Heiti SC Medium" pitchFamily="2" charset="-128"/>
              </a:rPr>
              <a:t>John 8 : 46</a:t>
            </a:r>
          </a:p>
          <a:p>
            <a:pPr>
              <a:tabLst>
                <a:tab pos="1330325" algn="l"/>
              </a:tabLst>
            </a:pPr>
            <a:r>
              <a:rPr kumimoji="1" lang="en-US" altLang="zh-TW" sz="4400" b="1" dirty="0">
                <a:solidFill>
                  <a:srgbClr val="FFC000"/>
                </a:solidFill>
                <a:latin typeface="Heiti SC Medium" pitchFamily="2" charset="-128"/>
                <a:ea typeface="Heiti SC Medium" pitchFamily="2" charset="-128"/>
              </a:rPr>
              <a:t>46 </a:t>
            </a:r>
            <a:r>
              <a:rPr kumimoji="1" lang="zh-TW" altLang="en-US" sz="4400" b="1" dirty="0">
                <a:solidFill>
                  <a:srgbClr val="FFC000"/>
                </a:solidFill>
                <a:latin typeface="Heiti SC Medium" pitchFamily="2" charset="-128"/>
                <a:ea typeface="Heiti SC Medium" pitchFamily="2" charset="-128"/>
              </a:rPr>
              <a:t>你 们 中 间 谁 能 指 证 我 有 罪 呢 ？ 我 既 然 将 真 理 告 诉 你 们 ， 为 甚 麽 不 信 我 呢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46 Can</a:t>
            </a:r>
            <a:r>
              <a:rPr kumimoji="1" lang="en-US" altLang="zh-TW" sz="3600" b="1" dirty="0">
                <a:latin typeface="Heiti SC Medium" pitchFamily="2" charset="-128"/>
                <a:ea typeface="Heiti SC Medium" pitchFamily="2" charset="-128"/>
              </a:rPr>
              <a:t> </a:t>
            </a:r>
            <a:r>
              <a:rPr kumimoji="1" lang="en-US" altLang="zh-TW" sz="4000" b="1" dirty="0">
                <a:latin typeface="Heiti SC Medium" pitchFamily="2" charset="-128"/>
                <a:ea typeface="Heiti SC Medium" pitchFamily="2" charset="-128"/>
              </a:rPr>
              <a:t>any of you prove me guilty of sin? If I’m telling the truth, why don’t you believe me?</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142155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705177"/>
            <a:ext cx="10285201" cy="44627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約 翰 福 音 </a:t>
            </a:r>
            <a:r>
              <a:rPr kumimoji="1" lang="en-US" altLang="zh-TW" sz="3600" b="1" dirty="0">
                <a:latin typeface="Heiti SC Medium" pitchFamily="2" charset="-128"/>
                <a:ea typeface="Heiti SC Medium" pitchFamily="2" charset="-128"/>
              </a:rPr>
              <a:t>John 8 : 47</a:t>
            </a:r>
          </a:p>
          <a:p>
            <a:pPr>
              <a:tabLst>
                <a:tab pos="1330325" algn="l"/>
              </a:tabLst>
            </a:pPr>
            <a:r>
              <a:rPr kumimoji="1" lang="en-US" altLang="zh-TW" sz="4400" b="1" dirty="0">
                <a:solidFill>
                  <a:srgbClr val="FFC000"/>
                </a:solidFill>
                <a:latin typeface="Heiti SC Medium" pitchFamily="2" charset="-128"/>
                <a:ea typeface="Heiti SC Medium" pitchFamily="2" charset="-128"/>
              </a:rPr>
              <a:t>47 </a:t>
            </a:r>
            <a:r>
              <a:rPr kumimoji="1" lang="zh-TW" altLang="en-US" sz="4400" b="1" dirty="0">
                <a:solidFill>
                  <a:srgbClr val="FFC000"/>
                </a:solidFill>
                <a:latin typeface="Heiti SC Medium" pitchFamily="2" charset="-128"/>
                <a:ea typeface="Heiti SC Medium" pitchFamily="2" charset="-128"/>
              </a:rPr>
              <a:t>出 於 神 的 ， 必 听 神 的 话 ； 你 们 不 听 ， 因 为 你 们 不 是 出 於 神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47 The one who belongs to God listens to the words of God. The reason you don’t listen is because you don’t belong to God.”</a:t>
            </a:r>
            <a:endParaRPr kumimoji="1" lang="en-US" altLang="zh-TW" sz="3200" b="1" dirty="0">
              <a:latin typeface="Heiti SC Medium" pitchFamily="2" charset="-128"/>
              <a:ea typeface="Heiti SC Medium" pitchFamily="2" charset="-128"/>
            </a:endParaRPr>
          </a:p>
        </p:txBody>
      </p:sp>
    </p:spTree>
    <p:extLst>
      <p:ext uri="{BB962C8B-B14F-4D97-AF65-F5344CB8AC3E}">
        <p14:creationId xmlns:p14="http://schemas.microsoft.com/office/powerpoint/2010/main" val="1152032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天體">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體">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體">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470</TotalTime>
  <Words>1073</Words>
  <Application>Microsoft Macintosh PowerPoint</Application>
  <PresentationFormat>寬螢幕</PresentationFormat>
  <Paragraphs>113</Paragraphs>
  <Slides>22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22</vt:i4>
      </vt:variant>
    </vt:vector>
  </HeadingPairs>
  <TitlesOfParts>
    <vt:vector size="27" baseType="lpstr">
      <vt:lpstr>Heiti SC Medium</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46</cp:revision>
  <cp:lastPrinted>2021-02-06T13:25:07Z</cp:lastPrinted>
  <dcterms:created xsi:type="dcterms:W3CDTF">2021-01-06T18:08:20Z</dcterms:created>
  <dcterms:modified xsi:type="dcterms:W3CDTF">2021-02-07T01:11:42Z</dcterms:modified>
</cp:coreProperties>
</file>