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31"/>
  </p:notesMasterIdLst>
  <p:handoutMasterIdLst>
    <p:handoutMasterId r:id="rId32"/>
  </p:handoutMasterIdLst>
  <p:sldIdLst>
    <p:sldId id="643" r:id="rId2"/>
    <p:sldId id="674" r:id="rId3"/>
    <p:sldId id="646" r:id="rId4"/>
    <p:sldId id="675" r:id="rId5"/>
    <p:sldId id="679" r:id="rId6"/>
    <p:sldId id="676" r:id="rId7"/>
    <p:sldId id="677" r:id="rId8"/>
    <p:sldId id="678" r:id="rId9"/>
    <p:sldId id="680" r:id="rId10"/>
    <p:sldId id="682" r:id="rId11"/>
    <p:sldId id="681" r:id="rId12"/>
    <p:sldId id="683" r:id="rId13"/>
    <p:sldId id="686" r:id="rId14"/>
    <p:sldId id="687" r:id="rId15"/>
    <p:sldId id="684" r:id="rId16"/>
    <p:sldId id="685" r:id="rId17"/>
    <p:sldId id="688" r:id="rId18"/>
    <p:sldId id="689" r:id="rId19"/>
    <p:sldId id="700" r:id="rId20"/>
    <p:sldId id="701" r:id="rId21"/>
    <p:sldId id="690" r:id="rId22"/>
    <p:sldId id="692" r:id="rId23"/>
    <p:sldId id="693" r:id="rId24"/>
    <p:sldId id="694" r:id="rId25"/>
    <p:sldId id="695" r:id="rId26"/>
    <p:sldId id="696" r:id="rId27"/>
    <p:sldId id="697" r:id="rId28"/>
    <p:sldId id="698" r:id="rId29"/>
    <p:sldId id="699"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E0B"/>
    <a:srgbClr val="22FF1A"/>
    <a:srgbClr val="00FF9E"/>
    <a:srgbClr val="EBFF00"/>
    <a:srgbClr val="FBFFF9"/>
    <a:srgbClr val="0018ED"/>
    <a:srgbClr val="F70000"/>
    <a:srgbClr val="9200EF"/>
    <a:srgbClr val="F5001E"/>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30" d="100"/>
          <a:sy n="130" d="100"/>
        </p:scale>
        <p:origin x="-124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CN" alt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BFA0AEE-4565-084F-A696-10A1FD8A6C27}" type="datetimeFigureOut">
              <a:rPr kumimoji="1" lang="zh-TW" altLang="en-US" smtClean="0"/>
              <a:pPr/>
              <a:t>3/7/19</a:t>
            </a:fld>
            <a:endParaRPr kumimoji="1" lang="zh-CN"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CN" alt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8D74DAF-65E7-D047-8C33-B8491D262FA5}" type="slidenum">
              <a:rPr kumimoji="1" lang="zh-CN" altLang="en-US" smtClean="0"/>
              <a:pPr/>
              <a:t>‹#›</a:t>
            </a:fld>
            <a:endParaRPr kumimoji="1" lang="zh-CN" altLang="en-US"/>
          </a:p>
        </p:txBody>
      </p:sp>
    </p:spTree>
    <p:extLst>
      <p:ext uri="{BB962C8B-B14F-4D97-AF65-F5344CB8AC3E}">
        <p14:creationId xmlns:p14="http://schemas.microsoft.com/office/powerpoint/2010/main" val="31401746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CN"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57A0F1-FDB9-7241-9F5B-CB12893B22E4}" type="datetimeFigureOut">
              <a:rPr kumimoji="1" lang="zh-TW" altLang="en-US" smtClean="0"/>
              <a:pPr/>
              <a:t>3/7/19</a:t>
            </a:fld>
            <a:endParaRPr kumimoji="1" lang="zh-CN"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en-US" altLang="zh-CN"/>
              <a:t>Click to edit Master text styles</a:t>
            </a:r>
          </a:p>
          <a:p>
            <a:pPr lvl="1"/>
            <a:r>
              <a:rPr kumimoji="1" lang="en-US" altLang="zh-CN"/>
              <a:t>Second level</a:t>
            </a:r>
          </a:p>
          <a:p>
            <a:pPr lvl="2"/>
            <a:r>
              <a:rPr kumimoji="1" lang="en-US" altLang="zh-CN"/>
              <a:t>Third level</a:t>
            </a:r>
          </a:p>
          <a:p>
            <a:pPr lvl="3"/>
            <a:r>
              <a:rPr kumimoji="1" lang="en-US" altLang="zh-CN"/>
              <a:t>Fourth level</a:t>
            </a:r>
          </a:p>
          <a:p>
            <a:pPr lvl="4"/>
            <a:r>
              <a:rPr kumimoji="1" lang="en-US" altLang="zh-CN"/>
              <a:t>Fifth level</a:t>
            </a:r>
            <a:endParaRPr kumimoji="1" lang="zh-CN"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CN"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1F90CC-B9DA-BD46-BB89-0F3544CA585E}" type="slidenum">
              <a:rPr kumimoji="1" lang="zh-CN" altLang="en-US" smtClean="0"/>
              <a:pPr/>
              <a:t>‹#›</a:t>
            </a:fld>
            <a:endParaRPr kumimoji="1" lang="zh-CN" altLang="en-US"/>
          </a:p>
        </p:txBody>
      </p:sp>
    </p:spTree>
    <p:extLst>
      <p:ext uri="{BB962C8B-B14F-4D97-AF65-F5344CB8AC3E}">
        <p14:creationId xmlns:p14="http://schemas.microsoft.com/office/powerpoint/2010/main" val="106977476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TW"/>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TW"/>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3/7/19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3/7/19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TW"/>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3/7/19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a:p>
        </p:txBody>
      </p:sp>
      <p:sp>
        <p:nvSpPr>
          <p:cNvPr id="3" name="Content Placeholder 2"/>
          <p:cNvSpPr>
            <a:spLocks noGrp="1"/>
          </p:cNvSpPr>
          <p:nvPr>
            <p:ph idx="1"/>
          </p:nvPr>
        </p:nvSpPr>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3/7/19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TW"/>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TW"/>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pPr/>
              <a:t>3/7/19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pPr/>
              <a:t>3/7/19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TW"/>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pPr/>
              <a:t>3/7/19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pPr/>
              <a:t>3/7/19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pPr/>
              <a:t>3/7/19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TW"/>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pPr/>
              <a:t>3/7/19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TW"/>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TW" dirty="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pPr/>
              <a:t>3/7/19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TW"/>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pPr/>
              <a:t>3/7/19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microsoft.com/office/2007/relationships/hdphoto" Target="../media/hdphoto2.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microsoft.com/office/2007/relationships/hdphoto" Target="../media/hdphoto2.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microsoft.com/office/2007/relationships/hdphoto" Target="../media/hdphoto2.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microsoft.com/office/2007/relationships/hdphoto" Target="../media/hdphoto2.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microsoft.com/office/2007/relationships/hdphoto" Target="../media/hdphoto2.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microsoft.com/office/2007/relationships/hdphoto" Target="../media/hdphoto2.wd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microsoft.com/office/2007/relationships/hdphoto" Target="../media/hdphoto2.wd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microsoft.com/office/2007/relationships/hdphoto" Target="../media/hdphoto2.wdp"/></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microsoft.com/office/2007/relationships/hdphoto" Target="../media/hdphoto2.wdp"/></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microsoft.com/office/2007/relationships/hdphoto" Target="../media/hdphoto2.wdp"/></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microsoft.com/office/2007/relationships/hdphoto" Target="../media/hdphoto2.wdp"/></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microsoft.com/office/2007/relationships/hdphoto" Target="../media/hdphoto2.wdp"/></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microsoft.com/office/2007/relationships/hdphoto" Target="../media/hdphoto2.wdp"/></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microsoft.com/office/2007/relationships/hdphoto" Target="../media/hdphoto2.wdp"/></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microsoft.com/office/2007/relationships/hdphoto" Target="../media/hdphoto2.wdp"/></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microsoft.com/office/2007/relationships/hdphoto" Target="../media/hdphoto2.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microsoft.com/office/2007/relationships/hdphoto" Target="../media/hdphoto2.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microsoft.com/office/2007/relationships/hdphoto" Target="../media/hdphoto2.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microsoft.com/office/2007/relationships/hdphoto" Target="../media/hdphoto2.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microsoft.com/office/2007/relationships/hdphoto" Target="../media/hdphoto2.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microsoft.com/office/2007/relationships/hdphoto" Target="../media/hdphoto2.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螢幕快照 2019-03-06 07.26.05.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567552" y="1097353"/>
            <a:ext cx="4035254" cy="1015663"/>
          </a:xfrm>
          <a:prstGeom prst="rect">
            <a:avLst/>
          </a:prstGeom>
          <a:noFill/>
        </p:spPr>
        <p:txBody>
          <a:bodyPr wrap="none" rtlCol="0">
            <a:spAutoFit/>
          </a:bodyPr>
          <a:lstStyle/>
          <a:p>
            <a:r>
              <a:rPr kumimoji="1" lang="en-US" altLang="zh-CN" sz="6000" dirty="0" smtClean="0">
                <a:latin typeface="Yu Gothic UI Semibold" pitchFamily="34" charset="-128"/>
                <a:ea typeface="Yu Gothic UI Semibold" pitchFamily="34" charset="-128"/>
              </a:rPr>
              <a:t>3/</a:t>
            </a:r>
            <a:r>
              <a:rPr kumimoji="1" lang="en-US" altLang="zh-CN" sz="6000" dirty="0" smtClean="0">
                <a:solidFill>
                  <a:srgbClr val="FFFE0B"/>
                </a:solidFill>
                <a:latin typeface="Yu Gothic UI Semibold" pitchFamily="34" charset="-128"/>
                <a:ea typeface="Yu Gothic UI Semibold" pitchFamily="34" charset="-128"/>
              </a:rPr>
              <a:t>17</a:t>
            </a:r>
            <a:r>
              <a:rPr kumimoji="1" lang="en-US" altLang="zh-CN" sz="6000" dirty="0" smtClean="0">
                <a:solidFill>
                  <a:srgbClr val="FFFF00"/>
                </a:solidFill>
                <a:latin typeface="Yu Gothic UI Semibold" pitchFamily="34" charset="-128"/>
                <a:ea typeface="Yu Gothic UI Semibold" pitchFamily="34" charset="-128"/>
              </a:rPr>
              <a:t> </a:t>
            </a:r>
            <a:r>
              <a:rPr kumimoji="1" lang="en-US" altLang="zh-CN" sz="6000" dirty="0">
                <a:latin typeface="Yu Gothic UI Semibold" pitchFamily="34" charset="-128"/>
                <a:ea typeface="Yu Gothic UI Semibold" pitchFamily="34" charset="-128"/>
              </a:rPr>
              <a:t>/ 2019</a:t>
            </a:r>
            <a:endParaRPr kumimoji="1" lang="zh-CN" altLang="en-US" sz="6000" dirty="0">
              <a:latin typeface="Yu Gothic UI Semibold" pitchFamily="34" charset="-128"/>
              <a:ea typeface="Yu Gothic UI Semibold" pitchFamily="34" charset="-128"/>
            </a:endParaRPr>
          </a:p>
        </p:txBody>
      </p:sp>
    </p:spTree>
    <p:extLst>
      <p:ext uri="{BB962C8B-B14F-4D97-AF65-F5344CB8AC3E}">
        <p14:creationId xmlns:p14="http://schemas.microsoft.com/office/powerpoint/2010/main" val="18006121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1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1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1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螢幕快照 2019-03-06 07.26.05.png"/>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75195" y="691906"/>
            <a:ext cx="8138959" cy="5909309"/>
          </a:xfrm>
          <a:prstGeom prst="rect">
            <a:avLst/>
          </a:prstGeom>
          <a:noFill/>
        </p:spPr>
        <p:txBody>
          <a:bodyPr wrap="square" rtlCol="0">
            <a:spAutoFit/>
          </a:bodyPr>
          <a:lstStyle/>
          <a:p>
            <a:pPr>
              <a:lnSpc>
                <a:spcPct val="130000"/>
              </a:lnSpc>
            </a:pPr>
            <a:r>
              <a:rPr kumimoji="1" lang="en-US" altLang="zh-CHT" sz="4400" b="1" dirty="0" smtClean="0">
                <a:solidFill>
                  <a:srgbClr val="FFFE0B"/>
                </a:solidFill>
                <a:effectLst>
                  <a:outerShdw blurRad="50800" dist="38100" dir="2700000" algn="tl" rotWithShape="0">
                    <a:srgbClr val="000000">
                      <a:alpha val="43000"/>
                    </a:srgbClr>
                  </a:outerShdw>
                </a:effectLst>
                <a:latin typeface="Helvetica Neue"/>
                <a:cs typeface="Helvetica Neue"/>
              </a:rPr>
              <a:t>4</a:t>
            </a:r>
            <a:r>
              <a:rPr kumimoji="1" lang="en-US" altLang="zh-CHT" sz="4400" b="1" dirty="0" smtClean="0">
                <a:effectLst>
                  <a:outerShdw blurRad="50800" dist="38100" dir="2700000" algn="tl" rotWithShape="0">
                    <a:srgbClr val="000000">
                      <a:alpha val="43000"/>
                    </a:srgbClr>
                  </a:outerShdw>
                </a:effectLst>
                <a:latin typeface="Helvetica Neue"/>
                <a:cs typeface="Helvetica Neue"/>
              </a:rPr>
              <a:t> </a:t>
            </a:r>
            <a:r>
              <a:rPr kumimoji="1" lang="zh-CHT" altLang="en-US" sz="4400" b="1" dirty="0">
                <a:effectLst>
                  <a:outerShdw blurRad="50800" dist="38100" dir="2700000" algn="tl" rotWithShape="0">
                    <a:srgbClr val="000000">
                      <a:alpha val="43000"/>
                    </a:srgbClr>
                  </a:outerShdw>
                </a:effectLst>
                <a:latin typeface="Helvetica Neue"/>
                <a:cs typeface="Helvetica Neue"/>
              </a:rPr>
              <a:t>因 聽 見 你 們 在 基 督 耶 穌 裡 的 信 心 ， 並 向 眾 聖 徒 的 愛 心 </a:t>
            </a:r>
            <a:r>
              <a:rPr kumimoji="1" lang="zh-CHT" altLang="en-US" sz="4400" b="1" dirty="0" smtClean="0">
                <a:effectLst>
                  <a:outerShdw blurRad="50800" dist="38100" dir="2700000" algn="tl" rotWithShape="0">
                    <a:srgbClr val="000000">
                      <a:alpha val="43000"/>
                    </a:srgbClr>
                  </a:outerShdw>
                </a:effectLst>
                <a:latin typeface="Helvetica Neue"/>
                <a:cs typeface="Helvetica Neue"/>
              </a:rPr>
              <a:t>，</a:t>
            </a:r>
            <a:endParaRPr kumimoji="1" lang="en-US" altLang="zh-CHT" sz="4400" b="1" dirty="0" smtClean="0">
              <a:effectLst>
                <a:outerShdw blurRad="50800" dist="38100" dir="2700000" algn="tl" rotWithShape="0">
                  <a:srgbClr val="000000">
                    <a:alpha val="43000"/>
                  </a:srgbClr>
                </a:outerShdw>
              </a:effectLst>
              <a:latin typeface="Helvetica Neue"/>
              <a:cs typeface="Helvetica Neue"/>
            </a:endParaRPr>
          </a:p>
          <a:p>
            <a:pPr>
              <a:lnSpc>
                <a:spcPct val="130000"/>
              </a:lnSpc>
            </a:pPr>
            <a:r>
              <a:rPr kumimoji="1" lang="en-US" altLang="zh-CHT" sz="3200" b="1" dirty="0" smtClean="0">
                <a:effectLst>
                  <a:outerShdw blurRad="50800" dist="38100" dir="2700000" algn="tl" rotWithShape="0">
                    <a:srgbClr val="000000">
                      <a:alpha val="43000"/>
                    </a:srgbClr>
                  </a:outerShdw>
                </a:effectLst>
                <a:latin typeface="Helvetica Neue"/>
                <a:cs typeface="Helvetica Neue"/>
              </a:rPr>
              <a:t>Look</a:t>
            </a:r>
            <a:r>
              <a:rPr kumimoji="1" lang="en-US" altLang="zh-CHT" sz="3200" b="1" dirty="0">
                <a:effectLst>
                  <a:outerShdw blurRad="50800" dist="38100" dir="2700000" algn="tl" rotWithShape="0">
                    <a:srgbClr val="000000">
                      <a:alpha val="43000"/>
                    </a:srgbClr>
                  </a:outerShdw>
                </a:effectLst>
                <a:latin typeface="Helvetica Neue"/>
                <a:cs typeface="Helvetica Neue"/>
              </a:rPr>
              <a:t>! The wages you failed to pay the workers who mowed your fields are crying out against you. The cries of the harvesters have reached the ears of the Lord Almighty.</a:t>
            </a:r>
            <a:endParaRPr kumimoji="1" lang="zh-CHT" altLang="en-US" sz="3200" b="1" dirty="0">
              <a:effectLst>
                <a:outerShdw blurRad="50800" dist="38100" dir="2700000" algn="tl" rotWithShape="0">
                  <a:srgbClr val="000000">
                    <a:alpha val="43000"/>
                  </a:srgbClr>
                </a:outerShdw>
              </a:effectLst>
              <a:latin typeface="Helvetica Neue"/>
              <a:cs typeface="Helvetica Neue"/>
            </a:endParaRPr>
          </a:p>
        </p:txBody>
      </p:sp>
      <p:sp>
        <p:nvSpPr>
          <p:cNvPr id="4" name="TextBox 3"/>
          <p:cNvSpPr txBox="1"/>
          <p:nvPr/>
        </p:nvSpPr>
        <p:spPr>
          <a:xfrm>
            <a:off x="2120207" y="265925"/>
            <a:ext cx="5544552" cy="646331"/>
          </a:xfrm>
          <a:prstGeom prst="rect">
            <a:avLst/>
          </a:prstGeom>
          <a:noFill/>
        </p:spPr>
        <p:txBody>
          <a:bodyPr wrap="none" rtlCol="0">
            <a:spAutoFit/>
          </a:bodyPr>
          <a:lstStyle/>
          <a:p>
            <a:r>
              <a:rPr kumimoji="1" lang="zh-TW" altLang="en-US" sz="3600" b="1" dirty="0" smtClean="0">
                <a:solidFill>
                  <a:srgbClr val="FFFE0B"/>
                </a:solidFill>
                <a:latin typeface="Helvetica Neue"/>
                <a:ea typeface="华文细黑"/>
                <a:cs typeface="Helvetica Neue"/>
              </a:rPr>
              <a:t>歌羅西書</a:t>
            </a:r>
            <a:r>
              <a:rPr kumimoji="1" lang="en-US" altLang="zh-TW" sz="3600" b="1" dirty="0" smtClean="0">
                <a:solidFill>
                  <a:srgbClr val="FFFE0B"/>
                </a:solidFill>
                <a:latin typeface="Helvetica Neue"/>
                <a:ea typeface="华文细黑"/>
                <a:cs typeface="Helvetica Neue"/>
              </a:rPr>
              <a:t> Colossians 1:4</a:t>
            </a:r>
            <a:endParaRPr kumimoji="1" lang="zh-CN" altLang="en-US" sz="3600" b="1" dirty="0">
              <a:solidFill>
                <a:srgbClr val="FFFE0B"/>
              </a:solidFill>
              <a:latin typeface="Helvetica Neue"/>
              <a:ea typeface="华文细黑"/>
              <a:cs typeface="Helvetica Neue"/>
            </a:endParaRPr>
          </a:p>
        </p:txBody>
      </p:sp>
    </p:spTree>
    <p:extLst>
      <p:ext uri="{BB962C8B-B14F-4D97-AF65-F5344CB8AC3E}">
        <p14:creationId xmlns:p14="http://schemas.microsoft.com/office/powerpoint/2010/main" val="2373330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螢幕快照 2019-03-06 07.26.05.png"/>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97041" y="793802"/>
            <a:ext cx="8138959" cy="5746188"/>
          </a:xfrm>
          <a:prstGeom prst="rect">
            <a:avLst/>
          </a:prstGeom>
          <a:noFill/>
        </p:spPr>
        <p:txBody>
          <a:bodyPr wrap="square" rtlCol="0">
            <a:spAutoFit/>
          </a:bodyPr>
          <a:lstStyle/>
          <a:p>
            <a:pPr>
              <a:lnSpc>
                <a:spcPct val="130000"/>
              </a:lnSpc>
            </a:pPr>
            <a:r>
              <a:rPr kumimoji="1" lang="en-US" altLang="zh-CHT" sz="4400" b="1" dirty="0" smtClean="0">
                <a:solidFill>
                  <a:srgbClr val="FFFE0B"/>
                </a:solidFill>
                <a:effectLst>
                  <a:outerShdw blurRad="50800" dist="38100" dir="2700000" algn="tl" rotWithShape="0">
                    <a:srgbClr val="000000">
                      <a:alpha val="43000"/>
                    </a:srgbClr>
                  </a:outerShdw>
                </a:effectLst>
                <a:latin typeface="Helvetica Neue"/>
                <a:cs typeface="Helvetica Neue"/>
              </a:rPr>
              <a:t>5</a:t>
            </a:r>
            <a:r>
              <a:rPr kumimoji="1" lang="en-US" altLang="zh-CHT" sz="4400" b="1" dirty="0" smtClean="0">
                <a:effectLst>
                  <a:outerShdw blurRad="50800" dist="38100" dir="2700000" algn="tl" rotWithShape="0">
                    <a:srgbClr val="000000">
                      <a:alpha val="43000"/>
                    </a:srgbClr>
                  </a:outerShdw>
                </a:effectLst>
                <a:latin typeface="Helvetica Neue"/>
                <a:cs typeface="Helvetica Neue"/>
              </a:rPr>
              <a:t> </a:t>
            </a:r>
            <a:r>
              <a:rPr kumimoji="1" lang="zh-CHT" altLang="en-US" sz="4400" b="1" dirty="0">
                <a:effectLst>
                  <a:outerShdw blurRad="50800" dist="38100" dir="2700000" algn="tl" rotWithShape="0">
                    <a:srgbClr val="000000">
                      <a:alpha val="43000"/>
                    </a:srgbClr>
                  </a:outerShdw>
                </a:effectLst>
                <a:latin typeface="Helvetica Neue"/>
                <a:cs typeface="Helvetica Neue"/>
              </a:rPr>
              <a:t>是 為 那 給 你 們 存 在 天 上 的 盼 望 ； 這 盼 望 就 是 你 們 從 前 在 福 音 真 理 的 道 上 所 聽 見 的 </a:t>
            </a:r>
            <a:r>
              <a:rPr kumimoji="1" lang="zh-CHT" altLang="en-US" sz="4400" b="1" dirty="0" smtClean="0">
                <a:effectLst>
                  <a:outerShdw blurRad="50800" dist="38100" dir="2700000" algn="tl" rotWithShape="0">
                    <a:srgbClr val="000000">
                      <a:alpha val="43000"/>
                    </a:srgbClr>
                  </a:outerShdw>
                </a:effectLst>
                <a:latin typeface="Helvetica Neue"/>
                <a:cs typeface="Helvetica Neue"/>
              </a:rPr>
              <a:t>。</a:t>
            </a:r>
            <a:endParaRPr kumimoji="1" lang="en-US" altLang="zh-CHT" sz="4400" b="1" dirty="0" smtClean="0">
              <a:effectLst>
                <a:outerShdw blurRad="50800" dist="38100" dir="2700000" algn="tl" rotWithShape="0">
                  <a:srgbClr val="000000">
                    <a:alpha val="43000"/>
                  </a:srgbClr>
                </a:outerShdw>
              </a:effectLst>
              <a:latin typeface="Helvetica Neue"/>
              <a:cs typeface="Helvetica Neue"/>
            </a:endParaRPr>
          </a:p>
          <a:p>
            <a:pPr>
              <a:lnSpc>
                <a:spcPct val="130000"/>
              </a:lnSpc>
            </a:pPr>
            <a:r>
              <a:rPr kumimoji="1" lang="en-US" altLang="zh-CHT" sz="3600" b="1" dirty="0" smtClean="0">
                <a:effectLst>
                  <a:outerShdw blurRad="50800" dist="38100" dir="2700000" algn="tl" rotWithShape="0">
                    <a:srgbClr val="000000">
                      <a:alpha val="43000"/>
                    </a:srgbClr>
                  </a:outerShdw>
                </a:effectLst>
                <a:latin typeface="Helvetica Neue"/>
                <a:cs typeface="Helvetica Neue"/>
              </a:rPr>
              <a:t>You </a:t>
            </a:r>
            <a:r>
              <a:rPr kumimoji="1" lang="en-US" altLang="zh-CHT" sz="3600" b="1" dirty="0">
                <a:effectLst>
                  <a:outerShdw blurRad="50800" dist="38100" dir="2700000" algn="tl" rotWithShape="0">
                    <a:srgbClr val="000000">
                      <a:alpha val="43000"/>
                    </a:srgbClr>
                  </a:outerShdw>
                </a:effectLst>
                <a:latin typeface="Helvetica Neue"/>
                <a:cs typeface="Helvetica Neue"/>
              </a:rPr>
              <a:t>have lived on earth in luxury and self-indulgence. You have fattened yourselves in the day of slaughter.</a:t>
            </a:r>
            <a:endParaRPr kumimoji="1" lang="zh-CHT" altLang="en-US" sz="3600" b="1" dirty="0">
              <a:effectLst>
                <a:outerShdw blurRad="50800" dist="38100" dir="2700000" algn="tl" rotWithShape="0">
                  <a:srgbClr val="000000">
                    <a:alpha val="43000"/>
                  </a:srgbClr>
                </a:outerShdw>
              </a:effectLst>
              <a:latin typeface="Helvetica Neue"/>
              <a:cs typeface="Helvetica Neue"/>
            </a:endParaRPr>
          </a:p>
        </p:txBody>
      </p:sp>
      <p:sp>
        <p:nvSpPr>
          <p:cNvPr id="4" name="TextBox 3"/>
          <p:cNvSpPr txBox="1"/>
          <p:nvPr/>
        </p:nvSpPr>
        <p:spPr>
          <a:xfrm>
            <a:off x="2061592" y="279501"/>
            <a:ext cx="5356656" cy="646331"/>
          </a:xfrm>
          <a:prstGeom prst="rect">
            <a:avLst/>
          </a:prstGeom>
          <a:noFill/>
        </p:spPr>
        <p:txBody>
          <a:bodyPr wrap="none" rtlCol="0">
            <a:spAutoFit/>
          </a:bodyPr>
          <a:lstStyle/>
          <a:p>
            <a:r>
              <a:rPr kumimoji="1" lang="zh-TW" altLang="en-US" sz="3600" b="1" dirty="0" smtClean="0">
                <a:solidFill>
                  <a:srgbClr val="FFFE0B"/>
                </a:solidFill>
                <a:latin typeface="Helvetica Neue"/>
                <a:ea typeface="华文细黑"/>
                <a:cs typeface="Helvetica Neue"/>
              </a:rPr>
              <a:t>歌羅西書</a:t>
            </a:r>
            <a:r>
              <a:rPr kumimoji="1" lang="en-US" altLang="zh-TW" sz="3600" b="1" dirty="0" smtClean="0">
                <a:solidFill>
                  <a:srgbClr val="FFFE0B"/>
                </a:solidFill>
                <a:latin typeface="Helvetica Neue"/>
                <a:ea typeface="华文细黑"/>
                <a:cs typeface="Helvetica Neue"/>
              </a:rPr>
              <a:t> Colossians 1:5</a:t>
            </a:r>
            <a:endParaRPr kumimoji="1" lang="zh-CN" altLang="en-US" sz="3600" b="1" dirty="0">
              <a:solidFill>
                <a:srgbClr val="FFFE0B"/>
              </a:solidFill>
              <a:latin typeface="Helvetica Neue"/>
              <a:ea typeface="华文细黑"/>
              <a:cs typeface="Helvetica Neue"/>
            </a:endParaRPr>
          </a:p>
        </p:txBody>
      </p:sp>
    </p:spTree>
    <p:extLst>
      <p:ext uri="{BB962C8B-B14F-4D97-AF65-F5344CB8AC3E}">
        <p14:creationId xmlns:p14="http://schemas.microsoft.com/office/powerpoint/2010/main" val="1000754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螢幕快照 2019-03-06 07.26.05.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637848" y="962373"/>
            <a:ext cx="7879080" cy="3170099"/>
          </a:xfrm>
          <a:prstGeom prst="rect">
            <a:avLst/>
          </a:prstGeom>
          <a:noFill/>
        </p:spPr>
        <p:txBody>
          <a:bodyPr wrap="none" rtlCol="0">
            <a:spAutoFit/>
          </a:bodyPr>
          <a:lstStyle/>
          <a:p>
            <a:pPr algn="ctr"/>
            <a:r>
              <a:rPr kumimoji="1" lang="zh-TW" altLang="en-US" sz="6000" b="1" dirty="0" smtClean="0">
                <a:solidFill>
                  <a:srgbClr val="FFFE0B"/>
                </a:solidFill>
                <a:effectLst>
                  <a:outerShdw blurRad="50800" dist="38100" dir="2700000" algn="tl" rotWithShape="0">
                    <a:srgbClr val="000000">
                      <a:alpha val="43000"/>
                    </a:srgbClr>
                  </a:outerShdw>
                </a:effectLst>
                <a:latin typeface="Helvetica Neue"/>
                <a:ea typeface="Yu Gothic UI Semibold" pitchFamily="34" charset="-128"/>
                <a:cs typeface="Helvetica Neue"/>
              </a:rPr>
              <a:t>福音是神給我們的救恩</a:t>
            </a:r>
            <a:endParaRPr kumimoji="1" lang="en-US" altLang="zh-TW" sz="6000" b="1" dirty="0" smtClean="0">
              <a:solidFill>
                <a:srgbClr val="FFFE0B"/>
              </a:solidFill>
              <a:effectLst>
                <a:outerShdw blurRad="50800" dist="38100" dir="2700000" algn="tl" rotWithShape="0">
                  <a:srgbClr val="000000">
                    <a:alpha val="43000"/>
                  </a:srgbClr>
                </a:outerShdw>
              </a:effectLst>
              <a:latin typeface="Helvetica Neue"/>
              <a:ea typeface="Yu Gothic UI Semibold" pitchFamily="34" charset="-128"/>
              <a:cs typeface="Helvetica Neue"/>
            </a:endParaRPr>
          </a:p>
          <a:p>
            <a:pPr algn="ctr"/>
            <a:r>
              <a:rPr kumimoji="1" lang="zh-TW" altLang="en-US" sz="6000" b="1" dirty="0" smtClean="0">
                <a:solidFill>
                  <a:srgbClr val="FFFE0B"/>
                </a:solidFill>
                <a:effectLst>
                  <a:outerShdw blurRad="50800" dist="38100" dir="2700000" algn="tl" rotWithShape="0">
                    <a:srgbClr val="000000">
                      <a:alpha val="43000"/>
                    </a:srgbClr>
                  </a:outerShdw>
                </a:effectLst>
                <a:latin typeface="Helvetica Neue"/>
                <a:ea typeface="Yu Gothic UI Semibold" pitchFamily="34" charset="-128"/>
                <a:cs typeface="Helvetica Neue"/>
              </a:rPr>
              <a:t>福音是從天上來的</a:t>
            </a:r>
            <a:endParaRPr kumimoji="1" lang="en-US" altLang="zh-TW" sz="6000" b="1" dirty="0" smtClean="0">
              <a:solidFill>
                <a:srgbClr val="FFFE0B"/>
              </a:solidFill>
              <a:effectLst>
                <a:outerShdw blurRad="50800" dist="38100" dir="2700000" algn="tl" rotWithShape="0">
                  <a:srgbClr val="000000">
                    <a:alpha val="43000"/>
                  </a:srgbClr>
                </a:outerShdw>
              </a:effectLst>
              <a:latin typeface="Helvetica Neue"/>
              <a:ea typeface="Yu Gothic UI Semibold" pitchFamily="34" charset="-128"/>
              <a:cs typeface="Helvetica Neue"/>
            </a:endParaRPr>
          </a:p>
          <a:p>
            <a:pPr algn="ctr"/>
            <a:r>
              <a:rPr kumimoji="1" lang="en-US" altLang="zh-CN" sz="4000" b="1" dirty="0">
                <a:solidFill>
                  <a:srgbClr val="FFFFFF"/>
                </a:solidFill>
                <a:effectLst>
                  <a:outerShdw blurRad="50800" dist="38100" dir="2700000" algn="tl" rotWithShape="0">
                    <a:srgbClr val="000000">
                      <a:alpha val="43000"/>
                    </a:srgbClr>
                  </a:outerShdw>
                </a:effectLst>
                <a:latin typeface="Helvetica Neue"/>
                <a:ea typeface="Yu Gothic UI Semibold" pitchFamily="34" charset="-128"/>
                <a:cs typeface="Helvetica Neue"/>
              </a:rPr>
              <a:t>Gospel is Salvation from </a:t>
            </a:r>
            <a:r>
              <a:rPr kumimoji="1" lang="en-US" altLang="zh-CN" sz="4000" b="1" dirty="0" smtClean="0">
                <a:solidFill>
                  <a:srgbClr val="FFFFFF"/>
                </a:solidFill>
                <a:effectLst>
                  <a:outerShdw blurRad="50800" dist="38100" dir="2700000" algn="tl" rotWithShape="0">
                    <a:srgbClr val="000000">
                      <a:alpha val="43000"/>
                    </a:srgbClr>
                  </a:outerShdw>
                </a:effectLst>
                <a:latin typeface="Helvetica Neue"/>
                <a:ea typeface="Yu Gothic UI Semibold" pitchFamily="34" charset="-128"/>
                <a:cs typeface="Helvetica Neue"/>
              </a:rPr>
              <a:t>God</a:t>
            </a:r>
          </a:p>
          <a:p>
            <a:pPr algn="ctr"/>
            <a:r>
              <a:rPr kumimoji="1" lang="en-US" altLang="zh-CN" sz="4000" b="1" dirty="0">
                <a:solidFill>
                  <a:srgbClr val="FFFFFF"/>
                </a:solidFill>
                <a:effectLst>
                  <a:outerShdw blurRad="50800" dist="38100" dir="2700000" algn="tl" rotWithShape="0">
                    <a:srgbClr val="000000">
                      <a:alpha val="43000"/>
                    </a:srgbClr>
                  </a:outerShdw>
                </a:effectLst>
                <a:latin typeface="Helvetica Neue"/>
                <a:ea typeface="Yu Gothic UI Semibold" pitchFamily="34" charset="-128"/>
                <a:cs typeface="Helvetica Neue"/>
              </a:rPr>
              <a:t>Gospel is from Heaven</a:t>
            </a:r>
            <a:endParaRPr kumimoji="1" lang="zh-CN" altLang="en-US" sz="4000" b="1" dirty="0">
              <a:solidFill>
                <a:srgbClr val="FFFFFF"/>
              </a:solidFill>
              <a:effectLst>
                <a:outerShdw blurRad="50800" dist="38100" dir="2700000" algn="tl" rotWithShape="0">
                  <a:srgbClr val="000000">
                    <a:alpha val="43000"/>
                  </a:srgbClr>
                </a:outerShdw>
              </a:effectLst>
              <a:latin typeface="Helvetica Neue"/>
              <a:ea typeface="Yu Gothic UI Semibold" pitchFamily="34" charset="-128"/>
              <a:cs typeface="Helvetica Neue"/>
            </a:endParaRPr>
          </a:p>
        </p:txBody>
      </p:sp>
    </p:spTree>
    <p:extLst>
      <p:ext uri="{BB962C8B-B14F-4D97-AF65-F5344CB8AC3E}">
        <p14:creationId xmlns:p14="http://schemas.microsoft.com/office/powerpoint/2010/main" val="8602590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1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1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1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1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1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1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1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1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1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1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1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1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螢幕快照 2019-03-06 07.26.05.png"/>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75195" y="828676"/>
            <a:ext cx="8138959" cy="5452261"/>
          </a:xfrm>
          <a:prstGeom prst="rect">
            <a:avLst/>
          </a:prstGeom>
          <a:noFill/>
        </p:spPr>
        <p:txBody>
          <a:bodyPr wrap="square" rtlCol="0">
            <a:spAutoFit/>
          </a:bodyPr>
          <a:lstStyle/>
          <a:p>
            <a:pPr>
              <a:lnSpc>
                <a:spcPct val="130000"/>
              </a:lnSpc>
            </a:pPr>
            <a:r>
              <a:rPr kumimoji="1" lang="en-US" altLang="zh-CHT" sz="5400" b="1" dirty="0">
                <a:solidFill>
                  <a:srgbClr val="FFFE0B"/>
                </a:solidFill>
                <a:effectLst>
                  <a:outerShdw blurRad="50800" dist="38100" dir="2700000" algn="tl" rotWithShape="0">
                    <a:srgbClr val="000000">
                      <a:alpha val="43000"/>
                    </a:srgbClr>
                  </a:outerShdw>
                </a:effectLst>
                <a:latin typeface="Helvetica Neue"/>
                <a:cs typeface="Helvetica Neue"/>
              </a:rPr>
              <a:t>16 </a:t>
            </a:r>
            <a:r>
              <a:rPr kumimoji="1" lang="zh-CHT" altLang="en-US" sz="5400" b="1" dirty="0">
                <a:effectLst>
                  <a:outerShdw blurRad="50800" dist="38100" dir="2700000" algn="tl" rotWithShape="0">
                    <a:srgbClr val="000000">
                      <a:alpha val="43000"/>
                    </a:srgbClr>
                  </a:outerShdw>
                </a:effectLst>
                <a:latin typeface="Helvetica Neue"/>
                <a:cs typeface="Helvetica Neue"/>
              </a:rPr>
              <a:t>我 不 以 福 音 為 恥 ； 這 福 音 本 是 神 的 大 能 ， 要 救 一 切 相 信 的 ， 先 是 猶 太 人 ， 後 是 希 利 尼 人 </a:t>
            </a:r>
            <a:r>
              <a:rPr kumimoji="1" lang="zh-CHT" altLang="en-US" sz="5400" b="1" dirty="0" smtClean="0">
                <a:effectLst>
                  <a:outerShdw blurRad="50800" dist="38100" dir="2700000" algn="tl" rotWithShape="0">
                    <a:srgbClr val="000000">
                      <a:alpha val="43000"/>
                    </a:srgbClr>
                  </a:outerShdw>
                </a:effectLst>
                <a:latin typeface="Helvetica Neue"/>
                <a:cs typeface="Helvetica Neue"/>
              </a:rPr>
              <a:t>。</a:t>
            </a:r>
            <a:endParaRPr kumimoji="1" lang="zh-CHT" altLang="en-US" sz="5400" b="1" dirty="0">
              <a:effectLst>
                <a:outerShdw blurRad="50800" dist="38100" dir="2700000" algn="tl" rotWithShape="0">
                  <a:srgbClr val="000000">
                    <a:alpha val="43000"/>
                  </a:srgbClr>
                </a:outerShdw>
              </a:effectLst>
              <a:latin typeface="Helvetica Neue"/>
              <a:cs typeface="Helvetica Neue"/>
            </a:endParaRPr>
          </a:p>
        </p:txBody>
      </p:sp>
      <p:sp>
        <p:nvSpPr>
          <p:cNvPr id="4" name="TextBox 3"/>
          <p:cNvSpPr txBox="1"/>
          <p:nvPr/>
        </p:nvSpPr>
        <p:spPr>
          <a:xfrm>
            <a:off x="3077592" y="279501"/>
            <a:ext cx="3288080" cy="646331"/>
          </a:xfrm>
          <a:prstGeom prst="rect">
            <a:avLst/>
          </a:prstGeom>
          <a:noFill/>
        </p:spPr>
        <p:txBody>
          <a:bodyPr wrap="none" rtlCol="0">
            <a:spAutoFit/>
          </a:bodyPr>
          <a:lstStyle/>
          <a:p>
            <a:r>
              <a:rPr kumimoji="1" lang="zh-TW" altLang="en-US" sz="3600" b="1" dirty="0" smtClean="0">
                <a:solidFill>
                  <a:srgbClr val="FFFE0B"/>
                </a:solidFill>
                <a:latin typeface="Helvetica Neue"/>
                <a:ea typeface="华文细黑"/>
                <a:cs typeface="Helvetica Neue"/>
              </a:rPr>
              <a:t>羅馬書</a:t>
            </a:r>
            <a:r>
              <a:rPr kumimoji="1" lang="en-US" altLang="zh-TW" sz="3600" b="1" dirty="0" smtClean="0">
                <a:solidFill>
                  <a:srgbClr val="FFFE0B"/>
                </a:solidFill>
                <a:latin typeface="Helvetica Neue"/>
                <a:ea typeface="华文细黑"/>
                <a:cs typeface="Helvetica Neue"/>
              </a:rPr>
              <a:t> 1:16-17</a:t>
            </a:r>
            <a:endParaRPr kumimoji="1" lang="zh-CN" altLang="en-US" sz="3600" b="1" dirty="0">
              <a:solidFill>
                <a:srgbClr val="FFFE0B"/>
              </a:solidFill>
              <a:latin typeface="Helvetica Neue"/>
              <a:ea typeface="华文细黑"/>
              <a:cs typeface="Helvetica Neue"/>
            </a:endParaRPr>
          </a:p>
        </p:txBody>
      </p:sp>
    </p:spTree>
    <p:extLst>
      <p:ext uri="{BB962C8B-B14F-4D97-AF65-F5344CB8AC3E}">
        <p14:creationId xmlns:p14="http://schemas.microsoft.com/office/powerpoint/2010/main" val="1437060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螢幕快照 2019-03-06 07.26.05.png"/>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75195" y="828676"/>
            <a:ext cx="8138959" cy="5452261"/>
          </a:xfrm>
          <a:prstGeom prst="rect">
            <a:avLst/>
          </a:prstGeom>
          <a:noFill/>
        </p:spPr>
        <p:txBody>
          <a:bodyPr wrap="square" rtlCol="0">
            <a:spAutoFit/>
          </a:bodyPr>
          <a:lstStyle/>
          <a:p>
            <a:pPr>
              <a:lnSpc>
                <a:spcPct val="130000"/>
              </a:lnSpc>
            </a:pPr>
            <a:r>
              <a:rPr kumimoji="1" lang="en-US" altLang="zh-CHT" sz="5400" b="1" dirty="0" smtClean="0">
                <a:solidFill>
                  <a:srgbClr val="FFFE0B"/>
                </a:solidFill>
                <a:effectLst>
                  <a:outerShdw blurRad="50800" dist="38100" dir="2700000" algn="tl" rotWithShape="0">
                    <a:srgbClr val="000000">
                      <a:alpha val="43000"/>
                    </a:srgbClr>
                  </a:outerShdw>
                </a:effectLst>
                <a:latin typeface="Helvetica Neue"/>
                <a:cs typeface="Helvetica Neue"/>
              </a:rPr>
              <a:t>17</a:t>
            </a:r>
            <a:r>
              <a:rPr kumimoji="1" lang="en-US" altLang="zh-CHT" sz="5400" b="1" dirty="0" smtClean="0">
                <a:effectLst>
                  <a:outerShdw blurRad="50800" dist="38100" dir="2700000" algn="tl" rotWithShape="0">
                    <a:srgbClr val="000000">
                      <a:alpha val="43000"/>
                    </a:srgbClr>
                  </a:outerShdw>
                </a:effectLst>
                <a:latin typeface="Helvetica Neue"/>
                <a:cs typeface="Helvetica Neue"/>
              </a:rPr>
              <a:t> </a:t>
            </a:r>
            <a:r>
              <a:rPr kumimoji="1" lang="zh-CHT" altLang="en-US" sz="5400" b="1" dirty="0">
                <a:effectLst>
                  <a:outerShdw blurRad="50800" dist="38100" dir="2700000" algn="tl" rotWithShape="0">
                    <a:srgbClr val="000000">
                      <a:alpha val="43000"/>
                    </a:srgbClr>
                  </a:outerShdw>
                </a:effectLst>
                <a:latin typeface="Helvetica Neue"/>
                <a:cs typeface="Helvetica Neue"/>
              </a:rPr>
              <a:t>因 為 神 的 義 正 在 這 福 音 上 顯 明 出 來 ； 這 義 是 本 於 信 ， 以 致 於 信 。 如 經 上 所 記 ： 義 人 必 因 信 得 生 。</a:t>
            </a:r>
            <a:endParaRPr kumimoji="1" lang="zh-CHT" altLang="en-US" sz="4000" b="1" dirty="0">
              <a:effectLst>
                <a:outerShdw blurRad="50800" dist="38100" dir="2700000" algn="tl" rotWithShape="0">
                  <a:srgbClr val="000000">
                    <a:alpha val="43000"/>
                  </a:srgbClr>
                </a:outerShdw>
              </a:effectLst>
              <a:latin typeface="Helvetica Neue"/>
              <a:cs typeface="Helvetica Neue"/>
            </a:endParaRPr>
          </a:p>
        </p:txBody>
      </p:sp>
      <p:sp>
        <p:nvSpPr>
          <p:cNvPr id="4" name="TextBox 3"/>
          <p:cNvSpPr txBox="1"/>
          <p:nvPr/>
        </p:nvSpPr>
        <p:spPr>
          <a:xfrm>
            <a:off x="3097130" y="279501"/>
            <a:ext cx="3288080" cy="646331"/>
          </a:xfrm>
          <a:prstGeom prst="rect">
            <a:avLst/>
          </a:prstGeom>
          <a:noFill/>
        </p:spPr>
        <p:txBody>
          <a:bodyPr wrap="none" rtlCol="0">
            <a:spAutoFit/>
          </a:bodyPr>
          <a:lstStyle/>
          <a:p>
            <a:r>
              <a:rPr kumimoji="1" lang="zh-TW" altLang="en-US" sz="3600" b="1" dirty="0" smtClean="0">
                <a:solidFill>
                  <a:srgbClr val="FFFE0B"/>
                </a:solidFill>
                <a:latin typeface="Helvetica Neue"/>
                <a:ea typeface="华文细黑"/>
                <a:cs typeface="Helvetica Neue"/>
              </a:rPr>
              <a:t>羅馬書</a:t>
            </a:r>
            <a:r>
              <a:rPr kumimoji="1" lang="en-US" altLang="zh-TW" sz="3600" b="1" dirty="0" smtClean="0">
                <a:solidFill>
                  <a:srgbClr val="FFFE0B"/>
                </a:solidFill>
                <a:latin typeface="Helvetica Neue"/>
                <a:ea typeface="华文细黑"/>
                <a:cs typeface="Helvetica Neue"/>
              </a:rPr>
              <a:t> 1:16-17</a:t>
            </a:r>
            <a:endParaRPr kumimoji="1" lang="zh-CN" altLang="en-US" sz="3600" b="1" dirty="0">
              <a:solidFill>
                <a:srgbClr val="FFFE0B"/>
              </a:solidFill>
              <a:latin typeface="Helvetica Neue"/>
              <a:ea typeface="华文细黑"/>
              <a:cs typeface="Helvetica Neue"/>
            </a:endParaRPr>
          </a:p>
        </p:txBody>
      </p:sp>
    </p:spTree>
    <p:extLst>
      <p:ext uri="{BB962C8B-B14F-4D97-AF65-F5344CB8AC3E}">
        <p14:creationId xmlns:p14="http://schemas.microsoft.com/office/powerpoint/2010/main" val="2478727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螢幕快照 2019-03-06 07.26.05.png"/>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75195" y="828676"/>
            <a:ext cx="8138959" cy="5539978"/>
          </a:xfrm>
          <a:prstGeom prst="rect">
            <a:avLst/>
          </a:prstGeom>
          <a:noFill/>
        </p:spPr>
        <p:txBody>
          <a:bodyPr wrap="square" rtlCol="0">
            <a:spAutoFit/>
          </a:bodyPr>
          <a:lstStyle/>
          <a:p>
            <a:pPr>
              <a:lnSpc>
                <a:spcPct val="130000"/>
              </a:lnSpc>
            </a:pPr>
            <a:r>
              <a:rPr kumimoji="1" lang="en-US" altLang="zh-CHT" sz="5400" b="1" dirty="0">
                <a:solidFill>
                  <a:srgbClr val="FFFE0B"/>
                </a:solidFill>
                <a:effectLst>
                  <a:outerShdw blurRad="50800" dist="38100" dir="2700000" algn="tl" rotWithShape="0">
                    <a:srgbClr val="000000">
                      <a:alpha val="43000"/>
                    </a:srgbClr>
                  </a:outerShdw>
                </a:effectLst>
                <a:latin typeface="Helvetica Neue"/>
                <a:cs typeface="Helvetica Neue"/>
              </a:rPr>
              <a:t>16 </a:t>
            </a:r>
            <a:r>
              <a:rPr kumimoji="1" lang="en-US" altLang="zh-CHT" sz="4400" b="1" dirty="0" smtClean="0">
                <a:effectLst>
                  <a:outerShdw blurRad="50800" dist="38100" dir="2700000" algn="tl" rotWithShape="0">
                    <a:srgbClr val="000000">
                      <a:alpha val="43000"/>
                    </a:srgbClr>
                  </a:outerShdw>
                </a:effectLst>
                <a:latin typeface="Helvetica Neue"/>
                <a:cs typeface="Helvetica Neue"/>
              </a:rPr>
              <a:t>For </a:t>
            </a:r>
            <a:r>
              <a:rPr kumimoji="1" lang="en-US" altLang="zh-CHT" sz="4400" b="1" dirty="0">
                <a:effectLst>
                  <a:outerShdw blurRad="50800" dist="38100" dir="2700000" algn="tl" rotWithShape="0">
                    <a:srgbClr val="000000">
                      <a:alpha val="43000"/>
                    </a:srgbClr>
                  </a:outerShdw>
                </a:effectLst>
                <a:latin typeface="Helvetica Neue"/>
                <a:cs typeface="Helvetica Neue"/>
              </a:rPr>
              <a:t>I am not ashamed of the gospel, because it is the power of God that brings salvation to everyone who believes: first to the Jew, then to the Gentile. </a:t>
            </a:r>
            <a:endParaRPr kumimoji="1" lang="zh-CHT" altLang="en-US" sz="4400" b="1" dirty="0">
              <a:effectLst>
                <a:outerShdw blurRad="50800" dist="38100" dir="2700000" algn="tl" rotWithShape="0">
                  <a:srgbClr val="000000">
                    <a:alpha val="43000"/>
                  </a:srgbClr>
                </a:outerShdw>
              </a:effectLst>
              <a:latin typeface="Helvetica Neue"/>
              <a:cs typeface="Helvetica Neue"/>
            </a:endParaRPr>
          </a:p>
        </p:txBody>
      </p:sp>
      <p:sp>
        <p:nvSpPr>
          <p:cNvPr id="4" name="TextBox 3"/>
          <p:cNvSpPr txBox="1"/>
          <p:nvPr/>
        </p:nvSpPr>
        <p:spPr>
          <a:xfrm>
            <a:off x="2833361" y="295233"/>
            <a:ext cx="3732988" cy="646331"/>
          </a:xfrm>
          <a:prstGeom prst="rect">
            <a:avLst/>
          </a:prstGeom>
          <a:noFill/>
        </p:spPr>
        <p:txBody>
          <a:bodyPr wrap="none" rtlCol="0">
            <a:spAutoFit/>
          </a:bodyPr>
          <a:lstStyle/>
          <a:p>
            <a:r>
              <a:rPr kumimoji="1" lang="en-US" altLang="zh-TW" sz="3600" b="1" dirty="0" smtClean="0">
                <a:solidFill>
                  <a:srgbClr val="FFFE0B"/>
                </a:solidFill>
                <a:latin typeface="Helvetica Neue"/>
                <a:ea typeface="华文细黑"/>
                <a:cs typeface="Helvetica Neue"/>
              </a:rPr>
              <a:t>Romans 1:16-17</a:t>
            </a:r>
            <a:endParaRPr kumimoji="1" lang="zh-CN" altLang="en-US" sz="3600" b="1" dirty="0">
              <a:solidFill>
                <a:srgbClr val="FFFE0B"/>
              </a:solidFill>
              <a:latin typeface="Helvetica Neue"/>
              <a:ea typeface="华文细黑"/>
              <a:cs typeface="Helvetica Neue"/>
            </a:endParaRPr>
          </a:p>
        </p:txBody>
      </p:sp>
    </p:spTree>
    <p:extLst>
      <p:ext uri="{BB962C8B-B14F-4D97-AF65-F5344CB8AC3E}">
        <p14:creationId xmlns:p14="http://schemas.microsoft.com/office/powerpoint/2010/main" val="3452706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螢幕快照 2019-03-06 07.26.05.png"/>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75195" y="828676"/>
            <a:ext cx="8138959" cy="5339923"/>
          </a:xfrm>
          <a:prstGeom prst="rect">
            <a:avLst/>
          </a:prstGeom>
          <a:noFill/>
        </p:spPr>
        <p:txBody>
          <a:bodyPr wrap="square" rtlCol="0">
            <a:spAutoFit/>
          </a:bodyPr>
          <a:lstStyle/>
          <a:p>
            <a:pPr>
              <a:lnSpc>
                <a:spcPct val="130000"/>
              </a:lnSpc>
            </a:pPr>
            <a:r>
              <a:rPr kumimoji="1" lang="en-US" altLang="zh-CHT" sz="4400" b="1" dirty="0" smtClean="0">
                <a:solidFill>
                  <a:srgbClr val="FFFE0B"/>
                </a:solidFill>
                <a:effectLst>
                  <a:outerShdw blurRad="50800" dist="38100" dir="2700000" algn="tl" rotWithShape="0">
                    <a:srgbClr val="000000">
                      <a:alpha val="43000"/>
                    </a:srgbClr>
                  </a:outerShdw>
                </a:effectLst>
                <a:latin typeface="Helvetica Neue"/>
                <a:cs typeface="Helvetica Neue"/>
              </a:rPr>
              <a:t>17</a:t>
            </a:r>
            <a:r>
              <a:rPr kumimoji="1" lang="en-US" altLang="zh-CHT" sz="4400" b="1" dirty="0">
                <a:effectLst>
                  <a:outerShdw blurRad="50800" dist="38100" dir="2700000" algn="tl" rotWithShape="0">
                    <a:srgbClr val="000000">
                      <a:alpha val="43000"/>
                    </a:srgbClr>
                  </a:outerShdw>
                </a:effectLst>
                <a:latin typeface="Helvetica Neue"/>
                <a:cs typeface="Helvetica Neue"/>
              </a:rPr>
              <a:t> For in the gospel the righteousness of God is revealed—a righteousness that is by faith from first to last</a:t>
            </a:r>
            <a:r>
              <a:rPr kumimoji="1" lang="en-US" altLang="zh-CHT" sz="4400" b="1" dirty="0" smtClean="0">
                <a:effectLst>
                  <a:outerShdw blurRad="50800" dist="38100" dir="2700000" algn="tl" rotWithShape="0">
                    <a:srgbClr val="000000">
                      <a:alpha val="43000"/>
                    </a:srgbClr>
                  </a:outerShdw>
                </a:effectLst>
                <a:latin typeface="Helvetica Neue"/>
                <a:cs typeface="Helvetica Neue"/>
              </a:rPr>
              <a:t>, just </a:t>
            </a:r>
            <a:r>
              <a:rPr kumimoji="1" lang="en-US" altLang="zh-CHT" sz="4400" b="1" dirty="0">
                <a:effectLst>
                  <a:outerShdw blurRad="50800" dist="38100" dir="2700000" algn="tl" rotWithShape="0">
                    <a:srgbClr val="000000">
                      <a:alpha val="43000"/>
                    </a:srgbClr>
                  </a:outerShdw>
                </a:effectLst>
                <a:latin typeface="Helvetica Neue"/>
                <a:cs typeface="Helvetica Neue"/>
              </a:rPr>
              <a:t>as it is written: “The righteous will live by faith.”</a:t>
            </a:r>
            <a:endParaRPr kumimoji="1" lang="zh-CHT" altLang="en-US" sz="2800" b="1" dirty="0">
              <a:effectLst>
                <a:outerShdw blurRad="50800" dist="38100" dir="2700000" algn="tl" rotWithShape="0">
                  <a:srgbClr val="000000">
                    <a:alpha val="43000"/>
                  </a:srgbClr>
                </a:outerShdw>
              </a:effectLst>
              <a:latin typeface="Helvetica Neue"/>
              <a:cs typeface="Helvetica Neue"/>
            </a:endParaRPr>
          </a:p>
        </p:txBody>
      </p:sp>
      <p:sp>
        <p:nvSpPr>
          <p:cNvPr id="4" name="TextBox 3"/>
          <p:cNvSpPr txBox="1"/>
          <p:nvPr/>
        </p:nvSpPr>
        <p:spPr>
          <a:xfrm>
            <a:off x="2764976" y="279501"/>
            <a:ext cx="3732988" cy="646331"/>
          </a:xfrm>
          <a:prstGeom prst="rect">
            <a:avLst/>
          </a:prstGeom>
          <a:noFill/>
        </p:spPr>
        <p:txBody>
          <a:bodyPr wrap="none" rtlCol="0">
            <a:spAutoFit/>
          </a:bodyPr>
          <a:lstStyle/>
          <a:p>
            <a:r>
              <a:rPr kumimoji="1" lang="en-US" altLang="zh-TW" sz="3600" b="1" dirty="0" smtClean="0">
                <a:solidFill>
                  <a:srgbClr val="FFFE0B"/>
                </a:solidFill>
                <a:latin typeface="Helvetica Neue"/>
                <a:ea typeface="华文细黑"/>
                <a:cs typeface="Helvetica Neue"/>
              </a:rPr>
              <a:t>Romans 1:16-17</a:t>
            </a:r>
            <a:endParaRPr kumimoji="1" lang="zh-CN" altLang="en-US" sz="3600" b="1" dirty="0">
              <a:solidFill>
                <a:srgbClr val="FFFE0B"/>
              </a:solidFill>
              <a:latin typeface="Helvetica Neue"/>
              <a:ea typeface="华文细黑"/>
              <a:cs typeface="Helvetica Neue"/>
            </a:endParaRPr>
          </a:p>
        </p:txBody>
      </p:sp>
    </p:spTree>
    <p:extLst>
      <p:ext uri="{BB962C8B-B14F-4D97-AF65-F5344CB8AC3E}">
        <p14:creationId xmlns:p14="http://schemas.microsoft.com/office/powerpoint/2010/main" val="817795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螢幕快照 2019-03-06 07.26.05.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95390" y="1129089"/>
            <a:ext cx="8122736" cy="4216539"/>
          </a:xfrm>
          <a:prstGeom prst="rect">
            <a:avLst/>
          </a:prstGeom>
          <a:noFill/>
        </p:spPr>
        <p:txBody>
          <a:bodyPr wrap="none" rtlCol="0">
            <a:spAutoFit/>
          </a:bodyPr>
          <a:lstStyle/>
          <a:p>
            <a:pPr algn="ctr"/>
            <a:r>
              <a:rPr kumimoji="1" lang="zh-TW" altLang="en-US" sz="5400" b="1" dirty="0" smtClean="0">
                <a:solidFill>
                  <a:srgbClr val="FFFE0B"/>
                </a:solidFill>
                <a:effectLst>
                  <a:outerShdw blurRad="50800" dist="38100" dir="2700000" algn="tl" rotWithShape="0">
                    <a:srgbClr val="000000">
                      <a:alpha val="43000"/>
                    </a:srgbClr>
                  </a:outerShdw>
                </a:effectLst>
                <a:latin typeface="Helvetica Neue"/>
                <a:ea typeface="Yu Gothic UI Semibold" pitchFamily="34" charset="-128"/>
                <a:cs typeface="Helvetica Neue"/>
              </a:rPr>
              <a:t>福音本身就有“爆炸力”！</a:t>
            </a:r>
            <a:endParaRPr kumimoji="1" lang="en-US" altLang="zh-TW" sz="5400" b="1" dirty="0" smtClean="0">
              <a:solidFill>
                <a:srgbClr val="FFFE0B"/>
              </a:solidFill>
              <a:effectLst>
                <a:outerShdw blurRad="50800" dist="38100" dir="2700000" algn="tl" rotWithShape="0">
                  <a:srgbClr val="000000">
                    <a:alpha val="43000"/>
                  </a:srgbClr>
                </a:outerShdw>
              </a:effectLst>
              <a:latin typeface="Helvetica Neue"/>
              <a:ea typeface="Yu Gothic UI Semibold" pitchFamily="34" charset="-128"/>
              <a:cs typeface="Helvetica Neue"/>
            </a:endParaRPr>
          </a:p>
          <a:p>
            <a:pPr algn="ctr"/>
            <a:r>
              <a:rPr kumimoji="1" lang="zh-TW" altLang="en-US" sz="5400" b="1" dirty="0" smtClean="0">
                <a:solidFill>
                  <a:srgbClr val="FFFE0B"/>
                </a:solidFill>
                <a:effectLst>
                  <a:outerShdw blurRad="50800" dist="38100" dir="2700000" algn="tl" rotWithShape="0">
                    <a:srgbClr val="000000">
                      <a:alpha val="43000"/>
                    </a:srgbClr>
                  </a:outerShdw>
                </a:effectLst>
                <a:latin typeface="Helvetica Neue"/>
                <a:ea typeface="Yu Gothic UI Semibold" pitchFamily="34" charset="-128"/>
                <a:cs typeface="Helvetica Neue"/>
              </a:rPr>
              <a:t>因福音能刺透人心！</a:t>
            </a:r>
            <a:endParaRPr kumimoji="1" lang="en-US" altLang="zh-TW" sz="5400" b="1" dirty="0" smtClean="0">
              <a:solidFill>
                <a:srgbClr val="FFFE0B"/>
              </a:solidFill>
              <a:effectLst>
                <a:outerShdw blurRad="50800" dist="38100" dir="2700000" algn="tl" rotWithShape="0">
                  <a:srgbClr val="000000">
                    <a:alpha val="43000"/>
                  </a:srgbClr>
                </a:outerShdw>
              </a:effectLst>
              <a:latin typeface="Helvetica Neue"/>
              <a:ea typeface="Yu Gothic UI Semibold" pitchFamily="34" charset="-128"/>
              <a:cs typeface="Helvetica Neue"/>
            </a:endParaRPr>
          </a:p>
          <a:p>
            <a:pPr algn="ctr"/>
            <a:r>
              <a:rPr kumimoji="1" lang="en-US" altLang="zh-CN" sz="4000" b="1" dirty="0">
                <a:solidFill>
                  <a:srgbClr val="FFFFFF"/>
                </a:solidFill>
                <a:effectLst>
                  <a:outerShdw blurRad="50800" dist="38100" dir="2700000" algn="tl" rotWithShape="0">
                    <a:srgbClr val="000000">
                      <a:alpha val="43000"/>
                    </a:srgbClr>
                  </a:outerShdw>
                </a:effectLst>
                <a:latin typeface="Helvetica Neue"/>
                <a:ea typeface="Yu Gothic UI Semibold" pitchFamily="34" charset="-128"/>
                <a:cs typeface="Helvetica Neue"/>
              </a:rPr>
              <a:t>The nature of Gospel consists of </a:t>
            </a:r>
            <a:endParaRPr kumimoji="1" lang="en-US" altLang="zh-CN" sz="4000" b="1" dirty="0" smtClean="0">
              <a:solidFill>
                <a:srgbClr val="FFFFFF"/>
              </a:solidFill>
              <a:effectLst>
                <a:outerShdw blurRad="50800" dist="38100" dir="2700000" algn="tl" rotWithShape="0">
                  <a:srgbClr val="000000">
                    <a:alpha val="43000"/>
                  </a:srgbClr>
                </a:outerShdw>
              </a:effectLst>
              <a:latin typeface="Helvetica Neue"/>
              <a:ea typeface="Yu Gothic UI Semibold" pitchFamily="34" charset="-128"/>
              <a:cs typeface="Helvetica Neue"/>
            </a:endParaRPr>
          </a:p>
          <a:p>
            <a:pPr algn="ctr"/>
            <a:r>
              <a:rPr kumimoji="1" lang="en-US" altLang="zh-CN" sz="4000" b="1" dirty="0" smtClean="0">
                <a:solidFill>
                  <a:srgbClr val="FFFFFF"/>
                </a:solidFill>
                <a:effectLst>
                  <a:outerShdw blurRad="50800" dist="38100" dir="2700000" algn="tl" rotWithShape="0">
                    <a:srgbClr val="000000">
                      <a:alpha val="43000"/>
                    </a:srgbClr>
                  </a:outerShdw>
                </a:effectLst>
                <a:latin typeface="Helvetica Neue"/>
                <a:ea typeface="Yu Gothic UI Semibold" pitchFamily="34" charset="-128"/>
                <a:cs typeface="Helvetica Neue"/>
              </a:rPr>
              <a:t>"</a:t>
            </a:r>
            <a:r>
              <a:rPr kumimoji="1" lang="en-US" altLang="zh-CN" sz="4000" b="1" dirty="0">
                <a:solidFill>
                  <a:srgbClr val="FFFFFF"/>
                </a:solidFill>
                <a:effectLst>
                  <a:outerShdw blurRad="50800" dist="38100" dir="2700000" algn="tl" rotWithShape="0">
                    <a:srgbClr val="000000">
                      <a:alpha val="43000"/>
                    </a:srgbClr>
                  </a:outerShdw>
                </a:effectLst>
                <a:latin typeface="Helvetica Neue"/>
                <a:ea typeface="Yu Gothic UI Semibold" pitchFamily="34" charset="-128"/>
                <a:cs typeface="Helvetica Neue"/>
              </a:rPr>
              <a:t>the Power of Explosion"</a:t>
            </a:r>
            <a:r>
              <a:rPr kumimoji="1" lang="en-US" altLang="zh-CN" sz="4000" b="1" dirty="0" smtClean="0">
                <a:solidFill>
                  <a:srgbClr val="FFFFFF"/>
                </a:solidFill>
                <a:effectLst>
                  <a:outerShdw blurRad="50800" dist="38100" dir="2700000" algn="tl" rotWithShape="0">
                    <a:srgbClr val="000000">
                      <a:alpha val="43000"/>
                    </a:srgbClr>
                  </a:outerShdw>
                </a:effectLst>
                <a:latin typeface="Helvetica Neue"/>
                <a:ea typeface="Yu Gothic UI Semibold" pitchFamily="34" charset="-128"/>
                <a:cs typeface="Helvetica Neue"/>
              </a:rPr>
              <a:t>!</a:t>
            </a:r>
          </a:p>
          <a:p>
            <a:pPr algn="ctr"/>
            <a:r>
              <a:rPr kumimoji="1" lang="en-US" altLang="zh-CN" sz="4000" b="1" dirty="0">
                <a:solidFill>
                  <a:srgbClr val="FFFFFF"/>
                </a:solidFill>
                <a:effectLst>
                  <a:outerShdw blurRad="50800" dist="38100" dir="2700000" algn="tl" rotWithShape="0">
                    <a:srgbClr val="000000">
                      <a:alpha val="43000"/>
                    </a:srgbClr>
                  </a:outerShdw>
                </a:effectLst>
                <a:latin typeface="Helvetica Neue"/>
                <a:ea typeface="Yu Gothic UI Semibold" pitchFamily="34" charset="-128"/>
                <a:cs typeface="Helvetica Neue"/>
              </a:rPr>
              <a:t>Gospel can penetrate </a:t>
            </a:r>
            <a:endParaRPr kumimoji="1" lang="en-US" altLang="zh-CN" sz="4000" b="1" dirty="0" smtClean="0">
              <a:solidFill>
                <a:srgbClr val="FFFFFF"/>
              </a:solidFill>
              <a:effectLst>
                <a:outerShdw blurRad="50800" dist="38100" dir="2700000" algn="tl" rotWithShape="0">
                  <a:srgbClr val="000000">
                    <a:alpha val="43000"/>
                  </a:srgbClr>
                </a:outerShdw>
              </a:effectLst>
              <a:latin typeface="Helvetica Neue"/>
              <a:ea typeface="Yu Gothic UI Semibold" pitchFamily="34" charset="-128"/>
              <a:cs typeface="Helvetica Neue"/>
            </a:endParaRPr>
          </a:p>
          <a:p>
            <a:pPr algn="ctr"/>
            <a:r>
              <a:rPr kumimoji="1" lang="en-US" altLang="zh-CN" sz="4000" b="1" dirty="0" smtClean="0">
                <a:solidFill>
                  <a:srgbClr val="FFFFFF"/>
                </a:solidFill>
                <a:effectLst>
                  <a:outerShdw blurRad="50800" dist="38100" dir="2700000" algn="tl" rotWithShape="0">
                    <a:srgbClr val="000000">
                      <a:alpha val="43000"/>
                    </a:srgbClr>
                  </a:outerShdw>
                </a:effectLst>
                <a:latin typeface="Helvetica Neue"/>
                <a:ea typeface="Yu Gothic UI Semibold" pitchFamily="34" charset="-128"/>
                <a:cs typeface="Helvetica Neue"/>
              </a:rPr>
              <a:t>the </a:t>
            </a:r>
            <a:r>
              <a:rPr kumimoji="1" lang="en-US" altLang="zh-CN" sz="4000" b="1" dirty="0">
                <a:solidFill>
                  <a:srgbClr val="FFFFFF"/>
                </a:solidFill>
                <a:effectLst>
                  <a:outerShdw blurRad="50800" dist="38100" dir="2700000" algn="tl" rotWithShape="0">
                    <a:srgbClr val="000000">
                      <a:alpha val="43000"/>
                    </a:srgbClr>
                  </a:outerShdw>
                </a:effectLst>
                <a:latin typeface="Helvetica Neue"/>
                <a:ea typeface="Yu Gothic UI Semibold" pitchFamily="34" charset="-128"/>
                <a:cs typeface="Helvetica Neue"/>
              </a:rPr>
              <a:t>heart of mankind</a:t>
            </a:r>
            <a:endParaRPr kumimoji="1" lang="zh-CN" altLang="en-US" sz="4000" b="1" dirty="0">
              <a:solidFill>
                <a:srgbClr val="FFFFFF"/>
              </a:solidFill>
              <a:effectLst>
                <a:outerShdw blurRad="50800" dist="38100" dir="2700000" algn="tl" rotWithShape="0">
                  <a:srgbClr val="000000">
                    <a:alpha val="43000"/>
                  </a:srgbClr>
                </a:outerShdw>
              </a:effectLst>
              <a:latin typeface="Helvetica Neue"/>
              <a:ea typeface="Yu Gothic UI Semibold" pitchFamily="34" charset="-128"/>
              <a:cs typeface="Helvetica Neue"/>
            </a:endParaRPr>
          </a:p>
        </p:txBody>
      </p:sp>
    </p:spTree>
    <p:extLst>
      <p:ext uri="{BB962C8B-B14F-4D97-AF65-F5344CB8AC3E}">
        <p14:creationId xmlns:p14="http://schemas.microsoft.com/office/powerpoint/2010/main" val="15635449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1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1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1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1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1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1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1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1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1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1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1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1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1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1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1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1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1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1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螢幕快照 2019-03-06 07.26.05.png"/>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75195" y="750522"/>
            <a:ext cx="8138959" cy="6392518"/>
          </a:xfrm>
          <a:prstGeom prst="rect">
            <a:avLst/>
          </a:prstGeom>
          <a:noFill/>
        </p:spPr>
        <p:txBody>
          <a:bodyPr wrap="square" rtlCol="0">
            <a:spAutoFit/>
          </a:bodyPr>
          <a:lstStyle/>
          <a:p>
            <a:pPr>
              <a:lnSpc>
                <a:spcPct val="130000"/>
              </a:lnSpc>
            </a:pPr>
            <a:r>
              <a:rPr kumimoji="1" lang="en-US" altLang="zh-CHT" sz="4000" b="1" dirty="0" smtClean="0">
                <a:solidFill>
                  <a:srgbClr val="FFFE0B"/>
                </a:solidFill>
                <a:effectLst>
                  <a:outerShdw blurRad="50800" dist="38100" dir="2700000" algn="tl" rotWithShape="0">
                    <a:srgbClr val="000000">
                      <a:alpha val="43000"/>
                    </a:srgbClr>
                  </a:outerShdw>
                </a:effectLst>
                <a:latin typeface="Helvetica Neue"/>
                <a:cs typeface="Helvetica Neue"/>
              </a:rPr>
              <a:t>17</a:t>
            </a:r>
            <a:r>
              <a:rPr kumimoji="1" lang="en-US" altLang="zh-CHT" sz="4000" b="1" dirty="0" smtClean="0">
                <a:effectLst>
                  <a:outerShdw blurRad="50800" dist="38100" dir="2700000" algn="tl" rotWithShape="0">
                    <a:srgbClr val="000000">
                      <a:alpha val="43000"/>
                    </a:srgbClr>
                  </a:outerShdw>
                </a:effectLst>
                <a:latin typeface="Helvetica Neue"/>
                <a:cs typeface="Helvetica Neue"/>
              </a:rPr>
              <a:t> </a:t>
            </a:r>
            <a:r>
              <a:rPr kumimoji="1" lang="zh-CHT" altLang="en-US" sz="4000" b="1" dirty="0">
                <a:effectLst>
                  <a:outerShdw blurRad="50800" dist="38100" dir="2700000" algn="tl" rotWithShape="0">
                    <a:srgbClr val="000000">
                      <a:alpha val="43000"/>
                    </a:srgbClr>
                  </a:outerShdw>
                </a:effectLst>
                <a:latin typeface="Helvetica Neue"/>
                <a:cs typeface="Helvetica Neue"/>
              </a:rPr>
              <a:t>因 為 神 的 義 正 在 這 福 音 上 顯 明 出 來 ； 這 義 是 本 於 信 ， 以 致 於 信 。 如 經 上 所 記 ： 義 人 必 因 信 得 生 </a:t>
            </a:r>
            <a:r>
              <a:rPr kumimoji="1" lang="zh-CHT" altLang="en-US" sz="4000" b="1" dirty="0" smtClean="0">
                <a:effectLst>
                  <a:outerShdw blurRad="50800" dist="38100" dir="2700000" algn="tl" rotWithShape="0">
                    <a:srgbClr val="000000">
                      <a:alpha val="43000"/>
                    </a:srgbClr>
                  </a:outerShdw>
                </a:effectLst>
                <a:latin typeface="Helvetica Neue"/>
                <a:cs typeface="Helvetica Neue"/>
              </a:rPr>
              <a:t>。</a:t>
            </a:r>
            <a:endParaRPr kumimoji="1" lang="en-US" altLang="zh-CHT" sz="4000" b="1" dirty="0" smtClean="0">
              <a:effectLst>
                <a:outerShdw blurRad="50800" dist="38100" dir="2700000" algn="tl" rotWithShape="0">
                  <a:srgbClr val="000000">
                    <a:alpha val="43000"/>
                  </a:srgbClr>
                </a:outerShdw>
              </a:effectLst>
              <a:latin typeface="Helvetica Neue"/>
              <a:cs typeface="Helvetica Neue"/>
            </a:endParaRPr>
          </a:p>
          <a:p>
            <a:pPr>
              <a:lnSpc>
                <a:spcPct val="130000"/>
              </a:lnSpc>
            </a:pPr>
            <a:r>
              <a:rPr kumimoji="1" lang="en-US" altLang="zh-CHT" sz="3200" b="1" dirty="0" smtClean="0">
                <a:effectLst>
                  <a:outerShdw blurRad="50800" dist="38100" dir="2700000" algn="tl" rotWithShape="0">
                    <a:srgbClr val="000000">
                      <a:alpha val="43000"/>
                    </a:srgbClr>
                  </a:outerShdw>
                </a:effectLst>
                <a:latin typeface="Helvetica Neue"/>
                <a:cs typeface="Helvetica Neue"/>
              </a:rPr>
              <a:t>For </a:t>
            </a:r>
            <a:r>
              <a:rPr kumimoji="1" lang="en-US" altLang="zh-CHT" sz="3200" b="1" dirty="0">
                <a:effectLst>
                  <a:outerShdw blurRad="50800" dist="38100" dir="2700000" algn="tl" rotWithShape="0">
                    <a:srgbClr val="000000">
                      <a:alpha val="43000"/>
                    </a:srgbClr>
                  </a:outerShdw>
                </a:effectLst>
                <a:latin typeface="Helvetica Neue"/>
                <a:cs typeface="Helvetica Neue"/>
              </a:rPr>
              <a:t>in the gospel the righteousness of God is revealed—a righteousness that is by faith from first to last, just as it is written: “The righteous will live by faith.”</a:t>
            </a:r>
          </a:p>
          <a:p>
            <a:pPr>
              <a:lnSpc>
                <a:spcPct val="130000"/>
              </a:lnSpc>
            </a:pPr>
            <a:endParaRPr kumimoji="1" lang="zh-CHT" altLang="en-US" sz="2800" b="1" dirty="0">
              <a:effectLst>
                <a:outerShdw blurRad="50800" dist="38100" dir="2700000" algn="tl" rotWithShape="0">
                  <a:srgbClr val="000000">
                    <a:alpha val="43000"/>
                  </a:srgbClr>
                </a:outerShdw>
              </a:effectLst>
              <a:latin typeface="Helvetica Neue"/>
              <a:cs typeface="Helvetica Neue"/>
            </a:endParaRPr>
          </a:p>
        </p:txBody>
      </p:sp>
      <p:sp>
        <p:nvSpPr>
          <p:cNvPr id="4" name="TextBox 3"/>
          <p:cNvSpPr txBox="1"/>
          <p:nvPr/>
        </p:nvSpPr>
        <p:spPr>
          <a:xfrm>
            <a:off x="2354669" y="182345"/>
            <a:ext cx="4545059" cy="646331"/>
          </a:xfrm>
          <a:prstGeom prst="rect">
            <a:avLst/>
          </a:prstGeom>
          <a:noFill/>
        </p:spPr>
        <p:txBody>
          <a:bodyPr wrap="none" rtlCol="0">
            <a:spAutoFit/>
          </a:bodyPr>
          <a:lstStyle/>
          <a:p>
            <a:r>
              <a:rPr kumimoji="1" lang="zh-TW" altLang="en-US" sz="3600" b="1" dirty="0" smtClean="0">
                <a:solidFill>
                  <a:srgbClr val="FFFE0B"/>
                </a:solidFill>
                <a:latin typeface="Helvetica Neue"/>
                <a:ea typeface="华文细黑"/>
                <a:cs typeface="Helvetica Neue"/>
              </a:rPr>
              <a:t>羅馬書</a:t>
            </a:r>
            <a:r>
              <a:rPr kumimoji="1" lang="en-US" altLang="zh-TW" sz="3600" b="1" dirty="0" smtClean="0">
                <a:solidFill>
                  <a:srgbClr val="FFFE0B"/>
                </a:solidFill>
                <a:latin typeface="Helvetica Neue"/>
                <a:ea typeface="华文细黑"/>
                <a:cs typeface="Helvetica Neue"/>
              </a:rPr>
              <a:t> Romans 1:17</a:t>
            </a:r>
            <a:endParaRPr kumimoji="1" lang="zh-CN" altLang="en-US" sz="3600" b="1" dirty="0">
              <a:solidFill>
                <a:srgbClr val="FFFE0B"/>
              </a:solidFill>
              <a:latin typeface="Helvetica Neue"/>
              <a:ea typeface="华文细黑"/>
              <a:cs typeface="Helvetica Neue"/>
            </a:endParaRPr>
          </a:p>
        </p:txBody>
      </p:sp>
    </p:spTree>
    <p:extLst>
      <p:ext uri="{BB962C8B-B14F-4D97-AF65-F5344CB8AC3E}">
        <p14:creationId xmlns:p14="http://schemas.microsoft.com/office/powerpoint/2010/main" val="58590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螢幕快照 2019-03-06 07.26.05.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412023" y="1129089"/>
            <a:ext cx="6489469" cy="2985433"/>
          </a:xfrm>
          <a:prstGeom prst="rect">
            <a:avLst/>
          </a:prstGeom>
          <a:noFill/>
        </p:spPr>
        <p:txBody>
          <a:bodyPr wrap="none" rtlCol="0">
            <a:spAutoFit/>
          </a:bodyPr>
          <a:lstStyle/>
          <a:p>
            <a:pPr algn="ctr"/>
            <a:r>
              <a:rPr kumimoji="1" lang="zh-TW" altLang="en-US" sz="5400" b="1" dirty="0" smtClean="0">
                <a:solidFill>
                  <a:srgbClr val="FFFE0B"/>
                </a:solidFill>
                <a:effectLst>
                  <a:outerShdw blurRad="50800" dist="38100" dir="2700000" algn="tl" rotWithShape="0">
                    <a:srgbClr val="000000">
                      <a:alpha val="43000"/>
                    </a:srgbClr>
                  </a:outerShdw>
                </a:effectLst>
                <a:latin typeface="Helvetica Neue"/>
                <a:ea typeface="Yu Gothic UI Semibold" pitchFamily="34" charset="-128"/>
                <a:cs typeface="Helvetica Neue"/>
              </a:rPr>
              <a:t>為何神的義在</a:t>
            </a:r>
            <a:endParaRPr kumimoji="1" lang="en-US" altLang="zh-TW" sz="5400" b="1" dirty="0" smtClean="0">
              <a:solidFill>
                <a:srgbClr val="FFFE0B"/>
              </a:solidFill>
              <a:effectLst>
                <a:outerShdw blurRad="50800" dist="38100" dir="2700000" algn="tl" rotWithShape="0">
                  <a:srgbClr val="000000">
                    <a:alpha val="43000"/>
                  </a:srgbClr>
                </a:outerShdw>
              </a:effectLst>
              <a:latin typeface="Helvetica Neue"/>
              <a:ea typeface="Yu Gothic UI Semibold" pitchFamily="34" charset="-128"/>
              <a:cs typeface="Helvetica Neue"/>
            </a:endParaRPr>
          </a:p>
          <a:p>
            <a:pPr algn="ctr"/>
            <a:r>
              <a:rPr kumimoji="1" lang="zh-TW" altLang="en-US" sz="5400" b="1" dirty="0" smtClean="0">
                <a:solidFill>
                  <a:srgbClr val="FFFE0B"/>
                </a:solidFill>
                <a:effectLst>
                  <a:outerShdw blurRad="50800" dist="38100" dir="2700000" algn="tl" rotWithShape="0">
                    <a:srgbClr val="000000">
                      <a:alpha val="43000"/>
                    </a:srgbClr>
                  </a:outerShdw>
                </a:effectLst>
                <a:latin typeface="Helvetica Neue"/>
                <a:ea typeface="Yu Gothic UI Semibold" pitchFamily="34" charset="-128"/>
                <a:cs typeface="Helvetica Neue"/>
              </a:rPr>
              <a:t>“福音上”顯明出來</a:t>
            </a:r>
            <a:r>
              <a:rPr kumimoji="1" lang="en-US" altLang="zh-TW" sz="5400" b="1" dirty="0" smtClean="0">
                <a:solidFill>
                  <a:srgbClr val="FFFE0B"/>
                </a:solidFill>
                <a:effectLst>
                  <a:outerShdw blurRad="50800" dist="38100" dir="2700000" algn="tl" rotWithShape="0">
                    <a:srgbClr val="000000">
                      <a:alpha val="43000"/>
                    </a:srgbClr>
                  </a:outerShdw>
                </a:effectLst>
                <a:latin typeface="Helvetica Neue"/>
                <a:ea typeface="Yu Gothic UI Semibold" pitchFamily="34" charset="-128"/>
                <a:cs typeface="Helvetica Neue"/>
              </a:rPr>
              <a:t>?</a:t>
            </a:r>
          </a:p>
          <a:p>
            <a:pPr algn="ctr"/>
            <a:r>
              <a:rPr kumimoji="1" lang="en-US" altLang="zh-CN" sz="4000" b="1" dirty="0" smtClean="0">
                <a:solidFill>
                  <a:srgbClr val="FFFFFF"/>
                </a:solidFill>
                <a:effectLst>
                  <a:outerShdw blurRad="50800" dist="38100" dir="2700000" algn="tl" rotWithShape="0">
                    <a:srgbClr val="000000">
                      <a:alpha val="43000"/>
                    </a:srgbClr>
                  </a:outerShdw>
                </a:effectLst>
                <a:latin typeface="Helvetica Neue"/>
                <a:ea typeface="Yu Gothic UI Semibold" pitchFamily="34" charset="-128"/>
                <a:cs typeface="Helvetica Neue"/>
              </a:rPr>
              <a:t>Why God’s righteousness</a:t>
            </a:r>
          </a:p>
          <a:p>
            <a:pPr algn="ctr"/>
            <a:r>
              <a:rPr kumimoji="1" lang="en-US" altLang="zh-CN" sz="4000" b="1" dirty="0" smtClean="0">
                <a:solidFill>
                  <a:srgbClr val="FFFFFF"/>
                </a:solidFill>
                <a:effectLst>
                  <a:outerShdw blurRad="50800" dist="38100" dir="2700000" algn="tl" rotWithShape="0">
                    <a:srgbClr val="000000">
                      <a:alpha val="43000"/>
                    </a:srgbClr>
                  </a:outerShdw>
                </a:effectLst>
                <a:latin typeface="Helvetica Neue"/>
                <a:ea typeface="Yu Gothic UI Semibold" pitchFamily="34" charset="-128"/>
                <a:cs typeface="Helvetica Neue"/>
              </a:rPr>
              <a:t>Reveal from the Gospel?</a:t>
            </a:r>
            <a:endParaRPr kumimoji="1" lang="zh-CN" altLang="en-US" sz="4000" b="1" dirty="0">
              <a:solidFill>
                <a:srgbClr val="FFFFFF"/>
              </a:solidFill>
              <a:effectLst>
                <a:outerShdw blurRad="50800" dist="38100" dir="2700000" algn="tl" rotWithShape="0">
                  <a:srgbClr val="000000">
                    <a:alpha val="43000"/>
                  </a:srgbClr>
                </a:outerShdw>
              </a:effectLst>
              <a:latin typeface="Helvetica Neue"/>
              <a:ea typeface="Yu Gothic UI Semibold" pitchFamily="34" charset="-128"/>
              <a:cs typeface="Helvetica Neue"/>
            </a:endParaRPr>
          </a:p>
        </p:txBody>
      </p:sp>
    </p:spTree>
    <p:extLst>
      <p:ext uri="{BB962C8B-B14F-4D97-AF65-F5344CB8AC3E}">
        <p14:creationId xmlns:p14="http://schemas.microsoft.com/office/powerpoint/2010/main" val="15635449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1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1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1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1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1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1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1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1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1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1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1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1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螢幕快照 2019-03-06 07.26.05.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530794" y="1831001"/>
            <a:ext cx="6453968" cy="2246769"/>
          </a:xfrm>
          <a:prstGeom prst="rect">
            <a:avLst/>
          </a:prstGeom>
          <a:noFill/>
        </p:spPr>
        <p:txBody>
          <a:bodyPr wrap="none" rtlCol="0">
            <a:spAutoFit/>
          </a:bodyPr>
          <a:lstStyle/>
          <a:p>
            <a:r>
              <a:rPr kumimoji="1" lang="zh-TW" altLang="en-US" sz="6000" b="1" dirty="0" smtClean="0">
                <a:solidFill>
                  <a:srgbClr val="FFFE0B"/>
                </a:solidFill>
                <a:effectLst>
                  <a:outerShdw blurRad="50800" dist="38100" dir="2700000" algn="tl" rotWithShape="0">
                    <a:srgbClr val="000000">
                      <a:alpha val="43000"/>
                    </a:srgbClr>
                  </a:outerShdw>
                </a:effectLst>
                <a:latin typeface="Helvetica Neue"/>
                <a:ea typeface="Yu Gothic UI Semibold" pitchFamily="34" charset="-128"/>
                <a:cs typeface="Helvetica Neue"/>
              </a:rPr>
              <a:t>認識福音的生命力</a:t>
            </a:r>
            <a:endParaRPr kumimoji="1" lang="en-US" altLang="zh-TW" sz="6000" b="1" dirty="0" smtClean="0">
              <a:solidFill>
                <a:srgbClr val="FFFE0B"/>
              </a:solidFill>
              <a:effectLst>
                <a:outerShdw blurRad="50800" dist="38100" dir="2700000" algn="tl" rotWithShape="0">
                  <a:srgbClr val="000000">
                    <a:alpha val="43000"/>
                  </a:srgbClr>
                </a:outerShdw>
              </a:effectLst>
              <a:latin typeface="Helvetica Neue"/>
              <a:ea typeface="Yu Gothic UI Semibold" pitchFamily="34" charset="-128"/>
              <a:cs typeface="Helvetica Neue"/>
            </a:endParaRPr>
          </a:p>
          <a:p>
            <a:r>
              <a:rPr kumimoji="1" lang="en-US" altLang="zh-CN" sz="4000" b="1" dirty="0">
                <a:effectLst>
                  <a:outerShdw blurRad="50800" dist="38100" dir="2700000" algn="tl" rotWithShape="0">
                    <a:srgbClr val="000000">
                      <a:alpha val="43000"/>
                    </a:srgbClr>
                  </a:outerShdw>
                </a:effectLst>
                <a:latin typeface="Helvetica Neue"/>
                <a:ea typeface="Yu Gothic UI Semibold" pitchFamily="34" charset="-128"/>
                <a:cs typeface="Helvetica Neue"/>
              </a:rPr>
              <a:t>The </a:t>
            </a:r>
            <a:r>
              <a:rPr kumimoji="1" lang="en-US" altLang="zh-CN" sz="4000" b="1" dirty="0" smtClean="0">
                <a:effectLst>
                  <a:outerShdw blurRad="50800" dist="38100" dir="2700000" algn="tl" rotWithShape="0">
                    <a:srgbClr val="000000">
                      <a:alpha val="43000"/>
                    </a:srgbClr>
                  </a:outerShdw>
                </a:effectLst>
                <a:latin typeface="Helvetica Neue"/>
                <a:ea typeface="Yu Gothic UI Semibold" pitchFamily="34" charset="-128"/>
                <a:cs typeface="Helvetica Neue"/>
              </a:rPr>
              <a:t>source </a:t>
            </a:r>
            <a:r>
              <a:rPr kumimoji="1" lang="en-US" altLang="zh-CN" sz="4000" b="1" dirty="0">
                <a:effectLst>
                  <a:outerShdw blurRad="50800" dist="38100" dir="2700000" algn="tl" rotWithShape="0">
                    <a:srgbClr val="000000">
                      <a:alpha val="43000"/>
                    </a:srgbClr>
                  </a:outerShdw>
                </a:effectLst>
                <a:latin typeface="Helvetica Neue"/>
                <a:ea typeface="Yu Gothic UI Semibold" pitchFamily="34" charset="-128"/>
                <a:cs typeface="Helvetica Neue"/>
              </a:rPr>
              <a:t>of life </a:t>
            </a:r>
            <a:r>
              <a:rPr kumimoji="1" lang="en-US" altLang="zh-CN" sz="4000" b="1" dirty="0" smtClean="0">
                <a:effectLst>
                  <a:outerShdw blurRad="50800" dist="38100" dir="2700000" algn="tl" rotWithShape="0">
                    <a:srgbClr val="000000">
                      <a:alpha val="43000"/>
                    </a:srgbClr>
                  </a:outerShdw>
                </a:effectLst>
                <a:latin typeface="Helvetica Neue"/>
                <a:ea typeface="Yu Gothic UI Semibold" pitchFamily="34" charset="-128"/>
                <a:cs typeface="Helvetica Neue"/>
              </a:rPr>
              <a:t>through</a:t>
            </a:r>
          </a:p>
          <a:p>
            <a:r>
              <a:rPr kumimoji="1" lang="en-US" altLang="zh-CN" sz="4000" b="1" dirty="0" smtClean="0">
                <a:effectLst>
                  <a:outerShdw blurRad="50800" dist="38100" dir="2700000" algn="tl" rotWithShape="0">
                    <a:srgbClr val="000000">
                      <a:alpha val="43000"/>
                    </a:srgbClr>
                  </a:outerShdw>
                </a:effectLst>
                <a:latin typeface="Helvetica Neue"/>
                <a:ea typeface="Yu Gothic UI Semibold" pitchFamily="34" charset="-128"/>
                <a:cs typeface="Helvetica Neue"/>
              </a:rPr>
              <a:t> the knowledge </a:t>
            </a:r>
            <a:r>
              <a:rPr kumimoji="1" lang="en-US" altLang="zh-CN" sz="4000" b="1" dirty="0">
                <a:effectLst>
                  <a:outerShdw blurRad="50800" dist="38100" dir="2700000" algn="tl" rotWithShape="0">
                    <a:srgbClr val="000000">
                      <a:alpha val="43000"/>
                    </a:srgbClr>
                  </a:outerShdw>
                </a:effectLst>
                <a:latin typeface="Helvetica Neue"/>
                <a:ea typeface="Yu Gothic UI Semibold" pitchFamily="34" charset="-128"/>
                <a:cs typeface="Helvetica Neue"/>
              </a:rPr>
              <a:t>of gospel</a:t>
            </a:r>
            <a:endParaRPr kumimoji="1" lang="zh-CN" altLang="en-US" sz="4000" b="1" dirty="0">
              <a:effectLst>
                <a:outerShdw blurRad="50800" dist="38100" dir="2700000" algn="tl" rotWithShape="0">
                  <a:srgbClr val="000000">
                    <a:alpha val="43000"/>
                  </a:srgbClr>
                </a:outerShdw>
              </a:effectLst>
              <a:latin typeface="Helvetica Neue"/>
              <a:ea typeface="Yu Gothic UI Semibold" pitchFamily="34" charset="-128"/>
              <a:cs typeface="Helvetica Neue"/>
            </a:endParaRPr>
          </a:p>
        </p:txBody>
      </p:sp>
      <p:sp>
        <p:nvSpPr>
          <p:cNvPr id="2" name="TextBox 1"/>
          <p:cNvSpPr txBox="1"/>
          <p:nvPr/>
        </p:nvSpPr>
        <p:spPr>
          <a:xfrm>
            <a:off x="3556000" y="4572000"/>
            <a:ext cx="2492990" cy="646331"/>
          </a:xfrm>
          <a:prstGeom prst="rect">
            <a:avLst/>
          </a:prstGeom>
          <a:noFill/>
        </p:spPr>
        <p:txBody>
          <a:bodyPr wrap="none" rtlCol="0">
            <a:spAutoFit/>
          </a:bodyPr>
          <a:lstStyle/>
          <a:p>
            <a:r>
              <a:rPr kumimoji="1" lang="zh-TW" altLang="en-US" sz="3600" dirty="0" smtClean="0"/>
              <a:t>房正豪牧師</a:t>
            </a:r>
            <a:endParaRPr kumimoji="1" lang="zh-CN" altLang="en-US" sz="3600" dirty="0"/>
          </a:p>
        </p:txBody>
      </p:sp>
    </p:spTree>
    <p:extLst>
      <p:ext uri="{BB962C8B-B14F-4D97-AF65-F5344CB8AC3E}">
        <p14:creationId xmlns:p14="http://schemas.microsoft.com/office/powerpoint/2010/main" val="21128207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1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1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1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1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1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1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1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1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1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螢幕快照 2019-03-06 07.26.05.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755690" y="337930"/>
            <a:ext cx="7802136" cy="4431983"/>
          </a:xfrm>
          <a:prstGeom prst="rect">
            <a:avLst/>
          </a:prstGeom>
          <a:noFill/>
        </p:spPr>
        <p:txBody>
          <a:bodyPr wrap="none" rtlCol="0">
            <a:spAutoFit/>
          </a:bodyPr>
          <a:lstStyle/>
          <a:p>
            <a:pPr algn="ctr"/>
            <a:r>
              <a:rPr kumimoji="1" lang="zh-TW" altLang="en-US" sz="5400" b="1" dirty="0" smtClean="0">
                <a:solidFill>
                  <a:srgbClr val="FFFE0B"/>
                </a:solidFill>
                <a:effectLst>
                  <a:outerShdw blurRad="50800" dist="38100" dir="2700000" algn="tl" rotWithShape="0">
                    <a:srgbClr val="000000">
                      <a:alpha val="43000"/>
                    </a:srgbClr>
                  </a:outerShdw>
                </a:effectLst>
                <a:latin typeface="Helvetica Neue"/>
                <a:ea typeface="Yu Gothic UI Semibold" pitchFamily="34" charset="-128"/>
                <a:cs typeface="Helvetica Neue"/>
              </a:rPr>
              <a:t>因為神本來就是公義！</a:t>
            </a:r>
            <a:endParaRPr kumimoji="1" lang="en-US" altLang="zh-TW" sz="5400" b="1" dirty="0" smtClean="0">
              <a:solidFill>
                <a:srgbClr val="FFFE0B"/>
              </a:solidFill>
              <a:effectLst>
                <a:outerShdw blurRad="50800" dist="38100" dir="2700000" algn="tl" rotWithShape="0">
                  <a:srgbClr val="000000">
                    <a:alpha val="43000"/>
                  </a:srgbClr>
                </a:outerShdw>
              </a:effectLst>
              <a:latin typeface="Helvetica Neue"/>
              <a:ea typeface="Yu Gothic UI Semibold" pitchFamily="34" charset="-128"/>
              <a:cs typeface="Helvetica Neue"/>
            </a:endParaRPr>
          </a:p>
          <a:p>
            <a:pPr algn="ctr"/>
            <a:r>
              <a:rPr kumimoji="1" lang="zh-TW" altLang="en-US" sz="5400" b="1" dirty="0" smtClean="0">
                <a:solidFill>
                  <a:srgbClr val="FFFE0B"/>
                </a:solidFill>
                <a:effectLst>
                  <a:outerShdw blurRad="50800" dist="38100" dir="2700000" algn="tl" rotWithShape="0">
                    <a:srgbClr val="000000">
                      <a:alpha val="43000"/>
                    </a:srgbClr>
                  </a:outerShdw>
                </a:effectLst>
                <a:latin typeface="Helvetica Neue"/>
                <a:ea typeface="Yu Gothic UI Semibold" pitchFamily="34" charset="-128"/>
                <a:cs typeface="Helvetica Neue"/>
              </a:rPr>
              <a:t>所以他斷不能以有罪的人</a:t>
            </a:r>
            <a:endParaRPr kumimoji="1" lang="en-US" altLang="zh-TW" sz="5400" b="1" dirty="0" smtClean="0">
              <a:solidFill>
                <a:srgbClr val="FFFE0B"/>
              </a:solidFill>
              <a:effectLst>
                <a:outerShdw blurRad="50800" dist="38100" dir="2700000" algn="tl" rotWithShape="0">
                  <a:srgbClr val="000000">
                    <a:alpha val="43000"/>
                  </a:srgbClr>
                </a:outerShdw>
              </a:effectLst>
              <a:latin typeface="Helvetica Neue"/>
              <a:ea typeface="Yu Gothic UI Semibold" pitchFamily="34" charset="-128"/>
              <a:cs typeface="Helvetica Neue"/>
            </a:endParaRPr>
          </a:p>
          <a:p>
            <a:pPr algn="ctr"/>
            <a:r>
              <a:rPr kumimoji="1" lang="zh-TW" altLang="en-US" sz="5400" b="1" dirty="0" smtClean="0">
                <a:solidFill>
                  <a:srgbClr val="FFFE0B"/>
                </a:solidFill>
                <a:effectLst>
                  <a:outerShdw blurRad="50800" dist="38100" dir="2700000" algn="tl" rotWithShape="0">
                    <a:srgbClr val="000000">
                      <a:alpha val="43000"/>
                    </a:srgbClr>
                  </a:outerShdw>
                </a:effectLst>
                <a:latin typeface="Helvetica Neue"/>
                <a:ea typeface="Yu Gothic UI Semibold" pitchFamily="34" charset="-128"/>
                <a:cs typeface="Helvetica Neue"/>
              </a:rPr>
              <a:t>為無罪的人！</a:t>
            </a:r>
            <a:endParaRPr kumimoji="1" lang="en-US" altLang="zh-TW" sz="5400" b="1" dirty="0" smtClean="0">
              <a:solidFill>
                <a:srgbClr val="FFFE0B"/>
              </a:solidFill>
              <a:effectLst>
                <a:outerShdw blurRad="50800" dist="38100" dir="2700000" algn="tl" rotWithShape="0">
                  <a:srgbClr val="000000">
                    <a:alpha val="43000"/>
                  </a:srgbClr>
                </a:outerShdw>
              </a:effectLst>
              <a:latin typeface="Helvetica Neue"/>
              <a:ea typeface="Yu Gothic UI Semibold" pitchFamily="34" charset="-128"/>
              <a:cs typeface="Helvetica Neue"/>
            </a:endParaRPr>
          </a:p>
          <a:p>
            <a:pPr algn="ctr"/>
            <a:r>
              <a:rPr kumimoji="1" lang="en-US" altLang="zh-CN" sz="4000" b="1" dirty="0" smtClean="0">
                <a:solidFill>
                  <a:srgbClr val="FFFFFF"/>
                </a:solidFill>
                <a:effectLst>
                  <a:outerShdw blurRad="50800" dist="38100" dir="2700000" algn="tl" rotWithShape="0">
                    <a:srgbClr val="000000">
                      <a:alpha val="43000"/>
                    </a:srgbClr>
                  </a:outerShdw>
                </a:effectLst>
                <a:latin typeface="Helvetica Neue"/>
                <a:ea typeface="Yu Gothic UI Semibold" pitchFamily="34" charset="-128"/>
                <a:cs typeface="Helvetica Neue"/>
              </a:rPr>
              <a:t>Because God’s just,</a:t>
            </a:r>
          </a:p>
          <a:p>
            <a:pPr algn="ctr"/>
            <a:r>
              <a:rPr kumimoji="1" lang="en-US" altLang="zh-CN" sz="4000" b="1" dirty="0" smtClean="0">
                <a:solidFill>
                  <a:srgbClr val="FFFFFF"/>
                </a:solidFill>
                <a:effectLst>
                  <a:outerShdw blurRad="50800" dist="38100" dir="2700000" algn="tl" rotWithShape="0">
                    <a:srgbClr val="000000">
                      <a:alpha val="43000"/>
                    </a:srgbClr>
                  </a:outerShdw>
                </a:effectLst>
                <a:latin typeface="Helvetica Neue"/>
                <a:ea typeface="Yu Gothic UI Semibold" pitchFamily="34" charset="-128"/>
                <a:cs typeface="Helvetica Neue"/>
              </a:rPr>
              <a:t>So He can’t count all sinners</a:t>
            </a:r>
          </a:p>
          <a:p>
            <a:pPr algn="ctr"/>
            <a:r>
              <a:rPr kumimoji="1" lang="en-US" altLang="zh-CN" sz="4000" b="1" dirty="0" smtClean="0">
                <a:solidFill>
                  <a:srgbClr val="FFFFFF"/>
                </a:solidFill>
                <a:effectLst>
                  <a:outerShdw blurRad="50800" dist="38100" dir="2700000" algn="tl" rotWithShape="0">
                    <a:srgbClr val="000000">
                      <a:alpha val="43000"/>
                    </a:srgbClr>
                  </a:outerShdw>
                </a:effectLst>
                <a:latin typeface="Helvetica Neue"/>
                <a:ea typeface="Yu Gothic UI Semibold" pitchFamily="34" charset="-128"/>
                <a:cs typeface="Helvetica Neue"/>
              </a:rPr>
              <a:t>as no sin At all!</a:t>
            </a:r>
            <a:endParaRPr kumimoji="1" lang="zh-CN" altLang="en-US" sz="4000" b="1" dirty="0">
              <a:solidFill>
                <a:srgbClr val="FFFFFF"/>
              </a:solidFill>
              <a:effectLst>
                <a:outerShdw blurRad="50800" dist="38100" dir="2700000" algn="tl" rotWithShape="0">
                  <a:srgbClr val="000000">
                    <a:alpha val="43000"/>
                  </a:srgbClr>
                </a:outerShdw>
              </a:effectLst>
              <a:latin typeface="Helvetica Neue"/>
              <a:ea typeface="Yu Gothic UI Semibold" pitchFamily="34" charset="-128"/>
              <a:cs typeface="Helvetica Neue"/>
            </a:endParaRPr>
          </a:p>
        </p:txBody>
      </p:sp>
    </p:spTree>
    <p:extLst>
      <p:ext uri="{BB962C8B-B14F-4D97-AF65-F5344CB8AC3E}">
        <p14:creationId xmlns:p14="http://schemas.microsoft.com/office/powerpoint/2010/main" val="15635449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1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1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1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1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1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1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1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1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1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1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1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1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1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1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1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1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1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1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螢幕快照 2019-03-06 07.26.05.png"/>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518006" y="1180195"/>
            <a:ext cx="6329986" cy="5447645"/>
          </a:xfrm>
          <a:prstGeom prst="rect">
            <a:avLst/>
          </a:prstGeom>
          <a:noFill/>
        </p:spPr>
        <p:txBody>
          <a:bodyPr wrap="square" rtlCol="0">
            <a:spAutoFit/>
          </a:bodyPr>
          <a:lstStyle/>
          <a:p>
            <a:r>
              <a:rPr kumimoji="1" lang="en-US" altLang="zh-TW" sz="4000" b="1" dirty="0" smtClean="0">
                <a:solidFill>
                  <a:srgbClr val="FFFE0B"/>
                </a:solidFill>
                <a:effectLst>
                  <a:outerShdw blurRad="50800" dist="38100" dir="2700000" algn="tl" rotWithShape="0">
                    <a:srgbClr val="000000">
                      <a:alpha val="43000"/>
                    </a:srgbClr>
                  </a:outerShdw>
                </a:effectLst>
                <a:latin typeface="Heiti TC Light"/>
                <a:ea typeface="Heiti TC Light"/>
                <a:cs typeface="Heiti TC Light"/>
              </a:rPr>
              <a:t>1.</a:t>
            </a:r>
            <a:r>
              <a:rPr kumimoji="1" lang="zh-TW" altLang="en-US" sz="4000" b="1" dirty="0" smtClean="0">
                <a:solidFill>
                  <a:srgbClr val="FFFE0B"/>
                </a:solidFill>
                <a:effectLst>
                  <a:outerShdw blurRad="50800" dist="38100" dir="2700000" algn="tl" rotWithShape="0">
                    <a:srgbClr val="000000">
                      <a:alpha val="43000"/>
                    </a:srgbClr>
                  </a:outerShdw>
                </a:effectLst>
                <a:latin typeface="Heiti TC Light"/>
                <a:ea typeface="Heiti TC Light"/>
                <a:cs typeface="Heiti TC Light"/>
              </a:rPr>
              <a:t>耶稣为我们而生！</a:t>
            </a:r>
            <a:endParaRPr kumimoji="1" lang="en-US" altLang="zh-TW" sz="4000" b="1" dirty="0" smtClean="0">
              <a:solidFill>
                <a:srgbClr val="FFFE0B"/>
              </a:solidFill>
              <a:effectLst>
                <a:outerShdw blurRad="50800" dist="38100" dir="2700000" algn="tl" rotWithShape="0">
                  <a:srgbClr val="000000">
                    <a:alpha val="43000"/>
                  </a:srgbClr>
                </a:outerShdw>
              </a:effectLst>
              <a:latin typeface="Heiti TC Light"/>
              <a:ea typeface="Heiti TC Light"/>
              <a:cs typeface="Heiti TC Light"/>
            </a:endParaRPr>
          </a:p>
          <a:p>
            <a:pPr lvl="1"/>
            <a:r>
              <a:rPr kumimoji="1" lang="en-US" altLang="zh-TW" sz="2800" b="1" dirty="0" smtClean="0">
                <a:effectLst>
                  <a:outerShdw blurRad="50800" dist="38100" dir="2700000" algn="tl" rotWithShape="0">
                    <a:srgbClr val="000000">
                      <a:alpha val="43000"/>
                    </a:srgbClr>
                  </a:outerShdw>
                </a:effectLst>
                <a:latin typeface="Heiti TC Light"/>
                <a:ea typeface="Heiti TC Light"/>
                <a:cs typeface="Heiti TC Light"/>
              </a:rPr>
              <a:t>Jesus </a:t>
            </a:r>
            <a:r>
              <a:rPr kumimoji="1" lang="en-US" altLang="zh-TW" sz="2800" b="1" dirty="0">
                <a:effectLst>
                  <a:outerShdw blurRad="50800" dist="38100" dir="2700000" algn="tl" rotWithShape="0">
                    <a:srgbClr val="000000">
                      <a:alpha val="43000"/>
                    </a:srgbClr>
                  </a:outerShdw>
                </a:effectLst>
                <a:latin typeface="Heiti TC Light"/>
                <a:ea typeface="Heiti TC Light"/>
                <a:cs typeface="Heiti TC Light"/>
              </a:rPr>
              <a:t>was born for us!</a:t>
            </a:r>
            <a:endParaRPr kumimoji="1" lang="en-US" altLang="zh-TW" sz="2800" b="1" dirty="0" smtClean="0">
              <a:effectLst>
                <a:outerShdw blurRad="50800" dist="38100" dir="2700000" algn="tl" rotWithShape="0">
                  <a:srgbClr val="000000">
                    <a:alpha val="43000"/>
                  </a:srgbClr>
                </a:outerShdw>
              </a:effectLst>
              <a:latin typeface="Heiti TC Light"/>
              <a:ea typeface="Heiti TC Light"/>
              <a:cs typeface="Heiti TC Light"/>
            </a:endParaRPr>
          </a:p>
          <a:p>
            <a:r>
              <a:rPr kumimoji="1" lang="en-US" altLang="zh-TW" sz="4000" b="1" dirty="0" smtClean="0">
                <a:solidFill>
                  <a:srgbClr val="FFFE0B"/>
                </a:solidFill>
                <a:effectLst>
                  <a:outerShdw blurRad="50800" dist="38100" dir="2700000" algn="tl" rotWithShape="0">
                    <a:srgbClr val="000000">
                      <a:alpha val="43000"/>
                    </a:srgbClr>
                  </a:outerShdw>
                </a:effectLst>
                <a:latin typeface="Heiti TC Light"/>
                <a:ea typeface="Heiti TC Light"/>
                <a:cs typeface="Heiti TC Light"/>
              </a:rPr>
              <a:t>2.</a:t>
            </a:r>
            <a:r>
              <a:rPr kumimoji="1" lang="zh-TW" altLang="en-US" sz="4000" b="1" dirty="0" smtClean="0">
                <a:solidFill>
                  <a:srgbClr val="FFFE0B"/>
                </a:solidFill>
                <a:effectLst>
                  <a:outerShdw blurRad="50800" dist="38100" dir="2700000" algn="tl" rotWithShape="0">
                    <a:srgbClr val="000000">
                      <a:alpha val="43000"/>
                    </a:srgbClr>
                  </a:outerShdw>
                </a:effectLst>
                <a:latin typeface="Heiti TC Light"/>
                <a:ea typeface="Heiti TC Light"/>
                <a:cs typeface="Heiti TC Light"/>
              </a:rPr>
              <a:t>耶稣为我们而死！</a:t>
            </a:r>
            <a:endParaRPr kumimoji="1" lang="en-US" altLang="zh-TW" sz="4000" b="1" dirty="0" smtClean="0">
              <a:solidFill>
                <a:srgbClr val="FFFE0B"/>
              </a:solidFill>
              <a:effectLst>
                <a:outerShdw blurRad="50800" dist="38100" dir="2700000" algn="tl" rotWithShape="0">
                  <a:srgbClr val="000000">
                    <a:alpha val="43000"/>
                  </a:srgbClr>
                </a:outerShdw>
              </a:effectLst>
              <a:latin typeface="Heiti TC Light"/>
              <a:ea typeface="Heiti TC Light"/>
              <a:cs typeface="Heiti TC Light"/>
            </a:endParaRPr>
          </a:p>
          <a:p>
            <a:pPr lvl="1"/>
            <a:r>
              <a:rPr kumimoji="1" lang="en-US" altLang="zh-TW" sz="2800" b="1" dirty="0" smtClean="0">
                <a:solidFill>
                  <a:srgbClr val="FFFFFF"/>
                </a:solidFill>
                <a:effectLst>
                  <a:outerShdw blurRad="50800" dist="38100" dir="2700000" algn="tl" rotWithShape="0">
                    <a:srgbClr val="000000">
                      <a:alpha val="43000"/>
                    </a:srgbClr>
                  </a:outerShdw>
                </a:effectLst>
                <a:latin typeface="Heiti TC Light"/>
                <a:ea typeface="Heiti TC Light"/>
                <a:cs typeface="Heiti TC Light"/>
              </a:rPr>
              <a:t>Jesus </a:t>
            </a:r>
            <a:r>
              <a:rPr kumimoji="1" lang="en-US" altLang="zh-TW" sz="2800" b="1" dirty="0">
                <a:solidFill>
                  <a:srgbClr val="FFFFFF"/>
                </a:solidFill>
                <a:effectLst>
                  <a:outerShdw blurRad="50800" dist="38100" dir="2700000" algn="tl" rotWithShape="0">
                    <a:srgbClr val="000000">
                      <a:alpha val="43000"/>
                    </a:srgbClr>
                  </a:outerShdw>
                </a:effectLst>
                <a:latin typeface="Heiti TC Light"/>
                <a:ea typeface="Heiti TC Light"/>
                <a:cs typeface="Heiti TC Light"/>
              </a:rPr>
              <a:t>died for us</a:t>
            </a:r>
            <a:endParaRPr kumimoji="1" lang="en-US" altLang="zh-TW" sz="2800" b="1" dirty="0" smtClean="0">
              <a:solidFill>
                <a:srgbClr val="FFFFFF"/>
              </a:solidFill>
              <a:effectLst>
                <a:outerShdw blurRad="50800" dist="38100" dir="2700000" algn="tl" rotWithShape="0">
                  <a:srgbClr val="000000">
                    <a:alpha val="43000"/>
                  </a:srgbClr>
                </a:outerShdw>
              </a:effectLst>
              <a:latin typeface="Heiti TC Light"/>
              <a:ea typeface="Heiti TC Light"/>
              <a:cs typeface="Heiti TC Light"/>
            </a:endParaRPr>
          </a:p>
          <a:p>
            <a:r>
              <a:rPr kumimoji="1" lang="en-US" altLang="zh-TW" sz="4000" b="1" dirty="0" smtClean="0">
                <a:solidFill>
                  <a:srgbClr val="FFFE0B"/>
                </a:solidFill>
                <a:effectLst>
                  <a:outerShdw blurRad="50800" dist="38100" dir="2700000" algn="tl" rotWithShape="0">
                    <a:srgbClr val="000000">
                      <a:alpha val="43000"/>
                    </a:srgbClr>
                  </a:outerShdw>
                </a:effectLst>
                <a:latin typeface="Heiti TC Light"/>
                <a:ea typeface="Heiti TC Light"/>
                <a:cs typeface="Heiti TC Light"/>
              </a:rPr>
              <a:t>3.</a:t>
            </a:r>
            <a:r>
              <a:rPr kumimoji="1" lang="zh-TW" altLang="en-US" sz="4000" b="1" dirty="0" smtClean="0">
                <a:solidFill>
                  <a:srgbClr val="FFFE0B"/>
                </a:solidFill>
                <a:effectLst>
                  <a:outerShdw blurRad="50800" dist="38100" dir="2700000" algn="tl" rotWithShape="0">
                    <a:srgbClr val="000000">
                      <a:alpha val="43000"/>
                    </a:srgbClr>
                  </a:outerShdw>
                </a:effectLst>
                <a:latin typeface="Heiti TC Light"/>
                <a:ea typeface="Heiti TC Light"/>
                <a:cs typeface="Heiti TC Light"/>
              </a:rPr>
              <a:t>耶稣从死里复</a:t>
            </a:r>
            <a:r>
              <a:rPr kumimoji="1" lang="zh-TW" altLang="en-US" sz="4000" b="1" dirty="0">
                <a:solidFill>
                  <a:srgbClr val="FFFE0B"/>
                </a:solidFill>
                <a:effectLst>
                  <a:outerShdw blurRad="50800" dist="38100" dir="2700000" algn="tl" rotWithShape="0">
                    <a:srgbClr val="000000">
                      <a:alpha val="43000"/>
                    </a:srgbClr>
                  </a:outerShdw>
                </a:effectLst>
                <a:latin typeface="Heiti TC Light"/>
                <a:ea typeface="Heiti TC Light"/>
                <a:cs typeface="Heiti TC Light"/>
              </a:rPr>
              <a:t>活</a:t>
            </a:r>
            <a:r>
              <a:rPr kumimoji="1" lang="zh-TW" altLang="en-US" sz="4000" b="1" dirty="0" smtClean="0">
                <a:solidFill>
                  <a:srgbClr val="FFFE0B"/>
                </a:solidFill>
                <a:effectLst>
                  <a:outerShdw blurRad="50800" dist="38100" dir="2700000" algn="tl" rotWithShape="0">
                    <a:srgbClr val="000000">
                      <a:alpha val="43000"/>
                    </a:srgbClr>
                  </a:outerShdw>
                </a:effectLst>
                <a:latin typeface="Heiti TC Light"/>
                <a:ea typeface="Heiti TC Light"/>
                <a:cs typeface="Heiti TC Light"/>
              </a:rPr>
              <a:t>！</a:t>
            </a:r>
            <a:endParaRPr kumimoji="1" lang="en-US" altLang="zh-TW" sz="4000" b="1" dirty="0" smtClean="0">
              <a:solidFill>
                <a:srgbClr val="FFFE0B"/>
              </a:solidFill>
              <a:effectLst>
                <a:outerShdw blurRad="50800" dist="38100" dir="2700000" algn="tl" rotWithShape="0">
                  <a:srgbClr val="000000">
                    <a:alpha val="43000"/>
                  </a:srgbClr>
                </a:outerShdw>
              </a:effectLst>
              <a:latin typeface="Heiti TC Light"/>
              <a:ea typeface="Heiti TC Light"/>
              <a:cs typeface="Heiti TC Light"/>
            </a:endParaRPr>
          </a:p>
          <a:p>
            <a:pPr lvl="1"/>
            <a:r>
              <a:rPr kumimoji="1" lang="en-US" altLang="zh-TW" sz="3200" b="1" dirty="0" smtClean="0">
                <a:solidFill>
                  <a:srgbClr val="FFFFFF"/>
                </a:solidFill>
                <a:effectLst>
                  <a:outerShdw blurRad="50800" dist="38100" dir="2700000" algn="tl" rotWithShape="0">
                    <a:srgbClr val="000000">
                      <a:alpha val="43000"/>
                    </a:srgbClr>
                  </a:outerShdw>
                </a:effectLst>
                <a:latin typeface="Heiti TC Light"/>
                <a:ea typeface="Heiti TC Light"/>
                <a:cs typeface="Heiti TC Light"/>
              </a:rPr>
              <a:t>Jesus </a:t>
            </a:r>
            <a:r>
              <a:rPr kumimoji="1" lang="en-US" altLang="zh-TW" sz="3200" b="1" dirty="0">
                <a:solidFill>
                  <a:srgbClr val="FFFFFF"/>
                </a:solidFill>
                <a:effectLst>
                  <a:outerShdw blurRad="50800" dist="38100" dir="2700000" algn="tl" rotWithShape="0">
                    <a:srgbClr val="000000">
                      <a:alpha val="43000"/>
                    </a:srgbClr>
                  </a:outerShdw>
                </a:effectLst>
                <a:latin typeface="Heiti TC Light"/>
                <a:ea typeface="Heiti TC Light"/>
                <a:cs typeface="Heiti TC Light"/>
              </a:rPr>
              <a:t>resurrected for us!</a:t>
            </a:r>
            <a:endParaRPr kumimoji="1" lang="en-US" altLang="zh-TW" sz="4800" b="1" dirty="0">
              <a:solidFill>
                <a:srgbClr val="FFFFFF"/>
              </a:solidFill>
              <a:effectLst>
                <a:outerShdw blurRad="50800" dist="38100" dir="2700000" algn="tl" rotWithShape="0">
                  <a:srgbClr val="000000">
                    <a:alpha val="43000"/>
                  </a:srgbClr>
                </a:outerShdw>
              </a:effectLst>
              <a:latin typeface="Heiti TC Light"/>
              <a:ea typeface="Heiti TC Light"/>
              <a:cs typeface="Heiti TC Light"/>
            </a:endParaRPr>
          </a:p>
          <a:p>
            <a:r>
              <a:rPr kumimoji="1" lang="en-US" altLang="zh-TW" sz="4000" b="1" dirty="0" smtClean="0">
                <a:solidFill>
                  <a:srgbClr val="FFFE0B"/>
                </a:solidFill>
                <a:effectLst>
                  <a:outerShdw blurRad="50800" dist="38100" dir="2700000" algn="tl" rotWithShape="0">
                    <a:srgbClr val="000000">
                      <a:alpha val="43000"/>
                    </a:srgbClr>
                  </a:outerShdw>
                </a:effectLst>
                <a:latin typeface="Heiti TC Light"/>
                <a:ea typeface="Heiti TC Light"/>
                <a:cs typeface="Heiti TC Light"/>
              </a:rPr>
              <a:t>4.</a:t>
            </a:r>
            <a:r>
              <a:rPr kumimoji="1" lang="zh-TW" altLang="en-US" sz="4000" b="1" dirty="0" smtClean="0">
                <a:solidFill>
                  <a:srgbClr val="FFFE0B"/>
                </a:solidFill>
                <a:effectLst>
                  <a:outerShdw blurRad="50800" dist="38100" dir="2700000" algn="tl" rotWithShape="0">
                    <a:srgbClr val="000000">
                      <a:alpha val="43000"/>
                    </a:srgbClr>
                  </a:outerShdw>
                </a:effectLst>
                <a:latin typeface="Heiti TC Light"/>
                <a:ea typeface="Heiti TC Light"/>
                <a:cs typeface="Heiti TC Light"/>
              </a:rPr>
              <a:t>耶稣</a:t>
            </a:r>
            <a:r>
              <a:rPr kumimoji="1" lang="zh-TW" altLang="en-US" sz="4000" b="1" dirty="0">
                <a:solidFill>
                  <a:srgbClr val="FFFE0B"/>
                </a:solidFill>
                <a:effectLst>
                  <a:outerShdw blurRad="50800" dist="38100" dir="2700000" algn="tl" rotWithShape="0">
                    <a:srgbClr val="000000">
                      <a:alpha val="43000"/>
                    </a:srgbClr>
                  </a:outerShdw>
                </a:effectLst>
                <a:latin typeface="Heiti TC Light"/>
                <a:ea typeface="Heiti TC Light"/>
                <a:cs typeface="Heiti TC Light"/>
              </a:rPr>
              <a:t>回到天上</a:t>
            </a:r>
            <a:r>
              <a:rPr kumimoji="1" lang="zh-TW" altLang="en-US" sz="4000" b="1" dirty="0" smtClean="0">
                <a:solidFill>
                  <a:srgbClr val="FFFE0B"/>
                </a:solidFill>
                <a:effectLst>
                  <a:outerShdw blurRad="50800" dist="38100" dir="2700000" algn="tl" rotWithShape="0">
                    <a:srgbClr val="000000">
                      <a:alpha val="43000"/>
                    </a:srgbClr>
                  </a:outerShdw>
                </a:effectLst>
                <a:latin typeface="Heiti TC Light"/>
                <a:ea typeface="Heiti TC Light"/>
                <a:cs typeface="Heiti TC Light"/>
              </a:rPr>
              <a:t>！</a:t>
            </a:r>
            <a:endParaRPr kumimoji="1" lang="en-US" altLang="zh-TW" sz="4000" b="1" dirty="0" smtClean="0">
              <a:solidFill>
                <a:srgbClr val="FFFE0B"/>
              </a:solidFill>
              <a:effectLst>
                <a:outerShdw blurRad="50800" dist="38100" dir="2700000" algn="tl" rotWithShape="0">
                  <a:srgbClr val="000000">
                    <a:alpha val="43000"/>
                  </a:srgbClr>
                </a:outerShdw>
              </a:effectLst>
              <a:latin typeface="Heiti TC Light"/>
              <a:ea typeface="Heiti TC Light"/>
              <a:cs typeface="Heiti TC Light"/>
            </a:endParaRPr>
          </a:p>
          <a:p>
            <a:pPr lvl="1"/>
            <a:r>
              <a:rPr kumimoji="1" lang="en-US" altLang="zh-TW" sz="2800" b="1" dirty="0" smtClean="0">
                <a:solidFill>
                  <a:srgbClr val="FFFFFF"/>
                </a:solidFill>
                <a:effectLst>
                  <a:outerShdw blurRad="50800" dist="38100" dir="2700000" algn="tl" rotWithShape="0">
                    <a:srgbClr val="000000">
                      <a:alpha val="43000"/>
                    </a:srgbClr>
                  </a:outerShdw>
                </a:effectLst>
                <a:latin typeface="Heiti TC Light"/>
                <a:ea typeface="Heiti TC Light"/>
                <a:cs typeface="Heiti TC Light"/>
              </a:rPr>
              <a:t>Jesus </a:t>
            </a:r>
            <a:r>
              <a:rPr kumimoji="1" lang="en-US" altLang="zh-TW" sz="2800" b="1" dirty="0">
                <a:solidFill>
                  <a:srgbClr val="FFFFFF"/>
                </a:solidFill>
                <a:effectLst>
                  <a:outerShdw blurRad="50800" dist="38100" dir="2700000" algn="tl" rotWithShape="0">
                    <a:srgbClr val="000000">
                      <a:alpha val="43000"/>
                    </a:srgbClr>
                  </a:outerShdw>
                </a:effectLst>
                <a:latin typeface="Heiti TC Light"/>
                <a:ea typeface="Heiti TC Light"/>
                <a:cs typeface="Heiti TC Light"/>
              </a:rPr>
              <a:t>had ascended to Heaven!</a:t>
            </a:r>
            <a:endParaRPr kumimoji="1" lang="en-US" altLang="zh-TW" sz="4400" b="1" dirty="0">
              <a:solidFill>
                <a:srgbClr val="FFFFFF"/>
              </a:solidFill>
              <a:effectLst>
                <a:outerShdw blurRad="50800" dist="38100" dir="2700000" algn="tl" rotWithShape="0">
                  <a:srgbClr val="000000">
                    <a:alpha val="43000"/>
                  </a:srgbClr>
                </a:outerShdw>
              </a:effectLst>
              <a:latin typeface="Heiti TC Light"/>
              <a:ea typeface="Heiti TC Light"/>
              <a:cs typeface="Heiti TC Light"/>
            </a:endParaRPr>
          </a:p>
          <a:p>
            <a:r>
              <a:rPr kumimoji="1" lang="en-US" altLang="zh-TW" sz="4000" b="1" dirty="0" smtClean="0">
                <a:solidFill>
                  <a:srgbClr val="FFFE0B"/>
                </a:solidFill>
                <a:effectLst>
                  <a:outerShdw blurRad="50800" dist="38100" dir="2700000" algn="tl" rotWithShape="0">
                    <a:srgbClr val="000000">
                      <a:alpha val="43000"/>
                    </a:srgbClr>
                  </a:outerShdw>
                </a:effectLst>
                <a:latin typeface="Heiti TC Light"/>
                <a:ea typeface="Heiti TC Light"/>
                <a:cs typeface="Heiti TC Light"/>
              </a:rPr>
              <a:t>5.</a:t>
            </a:r>
            <a:r>
              <a:rPr kumimoji="1" lang="zh-TW" altLang="en-US" sz="4000" b="1" dirty="0" smtClean="0">
                <a:solidFill>
                  <a:srgbClr val="FFFE0B"/>
                </a:solidFill>
                <a:effectLst>
                  <a:outerShdw blurRad="50800" dist="38100" dir="2700000" algn="tl" rotWithShape="0">
                    <a:srgbClr val="000000">
                      <a:alpha val="43000"/>
                    </a:srgbClr>
                  </a:outerShdw>
                </a:effectLst>
                <a:latin typeface="Heiti TC Light"/>
                <a:ea typeface="Heiti TC Light"/>
                <a:cs typeface="Heiti TC Light"/>
              </a:rPr>
              <a:t>耶稣肯定还</a:t>
            </a:r>
            <a:r>
              <a:rPr kumimoji="1" lang="zh-TW" altLang="en-US" sz="4000" b="1" dirty="0">
                <a:solidFill>
                  <a:srgbClr val="FFFE0B"/>
                </a:solidFill>
                <a:effectLst>
                  <a:outerShdw blurRad="50800" dist="38100" dir="2700000" algn="tl" rotWithShape="0">
                    <a:srgbClr val="000000">
                      <a:alpha val="43000"/>
                    </a:srgbClr>
                  </a:outerShdw>
                </a:effectLst>
                <a:latin typeface="Heiti TC Light"/>
                <a:ea typeface="Heiti TC Light"/>
                <a:cs typeface="Heiti TC Light"/>
              </a:rPr>
              <a:t>要再来</a:t>
            </a:r>
            <a:r>
              <a:rPr kumimoji="1" lang="zh-TW" altLang="en-US" sz="4000" b="1" dirty="0" smtClean="0">
                <a:solidFill>
                  <a:srgbClr val="FFFE0B"/>
                </a:solidFill>
                <a:effectLst>
                  <a:outerShdw blurRad="50800" dist="38100" dir="2700000" algn="tl" rotWithShape="0">
                    <a:srgbClr val="000000">
                      <a:alpha val="43000"/>
                    </a:srgbClr>
                  </a:outerShdw>
                </a:effectLst>
                <a:latin typeface="Heiti TC Light"/>
                <a:ea typeface="Heiti TC Light"/>
                <a:cs typeface="Heiti TC Light"/>
              </a:rPr>
              <a:t>！</a:t>
            </a:r>
            <a:endParaRPr kumimoji="1" lang="en-US" altLang="zh-TW" sz="4000" b="1" dirty="0" smtClean="0">
              <a:solidFill>
                <a:srgbClr val="FFFE0B"/>
              </a:solidFill>
              <a:effectLst>
                <a:outerShdw blurRad="50800" dist="38100" dir="2700000" algn="tl" rotWithShape="0">
                  <a:srgbClr val="000000">
                    <a:alpha val="43000"/>
                  </a:srgbClr>
                </a:outerShdw>
              </a:effectLst>
              <a:latin typeface="Heiti TC Light"/>
              <a:ea typeface="Heiti TC Light"/>
              <a:cs typeface="Heiti TC Light"/>
            </a:endParaRPr>
          </a:p>
          <a:p>
            <a:pPr lvl="1"/>
            <a:r>
              <a:rPr kumimoji="1" lang="en-US" altLang="zh-TW" sz="3200" b="1" dirty="0" smtClean="0">
                <a:solidFill>
                  <a:srgbClr val="FFFFFF"/>
                </a:solidFill>
                <a:effectLst>
                  <a:outerShdw blurRad="50800" dist="38100" dir="2700000" algn="tl" rotWithShape="0">
                    <a:srgbClr val="000000">
                      <a:alpha val="43000"/>
                    </a:srgbClr>
                  </a:outerShdw>
                </a:effectLst>
                <a:latin typeface="Heiti TC Light"/>
                <a:ea typeface="Heiti TC Light"/>
                <a:cs typeface="Heiti TC Light"/>
              </a:rPr>
              <a:t>Jesus </a:t>
            </a:r>
            <a:r>
              <a:rPr kumimoji="1" lang="en-US" altLang="zh-TW" sz="3200" b="1" dirty="0">
                <a:solidFill>
                  <a:srgbClr val="FFFFFF"/>
                </a:solidFill>
                <a:effectLst>
                  <a:outerShdw blurRad="50800" dist="38100" dir="2700000" algn="tl" rotWithShape="0">
                    <a:srgbClr val="000000">
                      <a:alpha val="43000"/>
                    </a:srgbClr>
                  </a:outerShdw>
                </a:effectLst>
                <a:latin typeface="Heiti TC Light"/>
                <a:ea typeface="Heiti TC Light"/>
                <a:cs typeface="Heiti TC Light"/>
              </a:rPr>
              <a:t>shall return!</a:t>
            </a:r>
          </a:p>
        </p:txBody>
      </p:sp>
      <p:sp>
        <p:nvSpPr>
          <p:cNvPr id="4" name="TextBox 3"/>
          <p:cNvSpPr txBox="1"/>
          <p:nvPr/>
        </p:nvSpPr>
        <p:spPr>
          <a:xfrm>
            <a:off x="1308957" y="41422"/>
            <a:ext cx="6917541" cy="1077218"/>
          </a:xfrm>
          <a:prstGeom prst="rect">
            <a:avLst/>
          </a:prstGeom>
          <a:noFill/>
        </p:spPr>
        <p:txBody>
          <a:bodyPr wrap="none" rtlCol="0">
            <a:spAutoFit/>
          </a:bodyPr>
          <a:lstStyle/>
          <a:p>
            <a:pPr algn="ctr"/>
            <a:r>
              <a:rPr kumimoji="1" lang="zh-TW" altLang="en-US" sz="3600" b="1" dirty="0">
                <a:solidFill>
                  <a:srgbClr val="FFFE0B"/>
                </a:solidFill>
                <a:latin typeface="Heiti TC Light"/>
                <a:ea typeface="Heiti TC Light"/>
                <a:cs typeface="Heiti TC Light"/>
              </a:rPr>
              <a:t>耶稣的</a:t>
            </a:r>
            <a:r>
              <a:rPr kumimoji="1" lang="zh-TW" altLang="en-US" sz="3600" b="1" dirty="0" smtClean="0">
                <a:solidFill>
                  <a:srgbClr val="FFFE0B"/>
                </a:solidFill>
                <a:latin typeface="Heiti TC Light"/>
                <a:ea typeface="Heiti TC Light"/>
                <a:cs typeface="Heiti TC Light"/>
              </a:rPr>
              <a:t>五件大事和我们人人有关</a:t>
            </a:r>
            <a:endParaRPr kumimoji="1" lang="en-US" altLang="zh-TW" sz="3600" b="1" dirty="0" smtClean="0">
              <a:solidFill>
                <a:srgbClr val="FFFE0B"/>
              </a:solidFill>
              <a:latin typeface="Heiti TC Light"/>
              <a:ea typeface="Heiti TC Light"/>
              <a:cs typeface="Heiti TC Light"/>
            </a:endParaRPr>
          </a:p>
          <a:p>
            <a:pPr algn="ctr"/>
            <a:r>
              <a:rPr kumimoji="1" lang="en-US" altLang="zh-CN" sz="2800" b="1" dirty="0">
                <a:solidFill>
                  <a:srgbClr val="FFFFFF"/>
                </a:solidFill>
                <a:latin typeface="Heiti TC Light"/>
                <a:ea typeface="Heiti TC Light"/>
                <a:cs typeface="Heiti TC Light"/>
              </a:rPr>
              <a:t>Jesus' five matters concern all mankind</a:t>
            </a:r>
            <a:endParaRPr kumimoji="1" lang="zh-CN" altLang="en-US" sz="2800" b="1" dirty="0">
              <a:solidFill>
                <a:srgbClr val="FFFFFF"/>
              </a:solidFill>
              <a:latin typeface="Heiti TC Light"/>
              <a:ea typeface="Heiti TC Light"/>
              <a:cs typeface="Heiti TC Light"/>
            </a:endParaRPr>
          </a:p>
        </p:txBody>
      </p:sp>
    </p:spTree>
    <p:extLst>
      <p:ext uri="{BB962C8B-B14F-4D97-AF65-F5344CB8AC3E}">
        <p14:creationId xmlns:p14="http://schemas.microsoft.com/office/powerpoint/2010/main" val="984644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螢幕快照 2019-03-06 07.26.05.png"/>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97041" y="1071837"/>
            <a:ext cx="8138959" cy="4459682"/>
          </a:xfrm>
          <a:prstGeom prst="rect">
            <a:avLst/>
          </a:prstGeom>
          <a:noFill/>
        </p:spPr>
        <p:txBody>
          <a:bodyPr wrap="square" rtlCol="0">
            <a:spAutoFit/>
          </a:bodyPr>
          <a:lstStyle/>
          <a:p>
            <a:pPr>
              <a:lnSpc>
                <a:spcPct val="130000"/>
              </a:lnSpc>
            </a:pPr>
            <a:r>
              <a:rPr kumimoji="1" lang="en-US" altLang="zh-CHT" sz="4400" b="1" dirty="0">
                <a:solidFill>
                  <a:srgbClr val="FFFE0B"/>
                </a:solidFill>
                <a:effectLst>
                  <a:outerShdw blurRad="50800" dist="38100" dir="2700000" algn="tl" rotWithShape="0">
                    <a:srgbClr val="000000">
                      <a:alpha val="43000"/>
                    </a:srgbClr>
                  </a:outerShdw>
                </a:effectLst>
                <a:latin typeface="Helvetica Neue"/>
                <a:cs typeface="Helvetica Neue"/>
              </a:rPr>
              <a:t>6</a:t>
            </a:r>
            <a:r>
              <a:rPr kumimoji="1" lang="en-US" altLang="zh-CHT" sz="4400" b="1" dirty="0">
                <a:effectLst>
                  <a:outerShdw blurRad="50800" dist="38100" dir="2700000" algn="tl" rotWithShape="0">
                    <a:srgbClr val="000000">
                      <a:alpha val="43000"/>
                    </a:srgbClr>
                  </a:outerShdw>
                </a:effectLst>
                <a:latin typeface="Helvetica Neue"/>
                <a:cs typeface="Helvetica Neue"/>
              </a:rPr>
              <a:t> </a:t>
            </a:r>
            <a:r>
              <a:rPr kumimoji="1" lang="zh-CHT" altLang="en-US" sz="4400" b="1" dirty="0">
                <a:effectLst>
                  <a:outerShdw blurRad="50800" dist="38100" dir="2700000" algn="tl" rotWithShape="0">
                    <a:srgbClr val="000000">
                      <a:alpha val="43000"/>
                    </a:srgbClr>
                  </a:outerShdw>
                </a:effectLst>
                <a:latin typeface="Helvetica Neue"/>
                <a:cs typeface="Helvetica Neue"/>
              </a:rPr>
              <a:t>這 福 音 傳 到 你 們 那 裡 ， 也 傳 到 普 天 之 下 ， 並 且 結 果 ， 增 長 ， 如 同 在 你 們 中 間 ， 自 從 你 們 聽 見 福 音 ， 真 知 道 神 恩 惠 的 日 子 一 樣 。</a:t>
            </a:r>
            <a:endParaRPr kumimoji="1" lang="zh-CN" altLang="en-US" sz="4400" b="1" dirty="0">
              <a:effectLst>
                <a:outerShdw blurRad="50800" dist="38100" dir="2700000" algn="tl" rotWithShape="0">
                  <a:srgbClr val="000000">
                    <a:alpha val="43000"/>
                  </a:srgbClr>
                </a:outerShdw>
              </a:effectLst>
              <a:latin typeface="Helvetica Neue"/>
              <a:cs typeface="Helvetica Neue"/>
            </a:endParaRPr>
          </a:p>
        </p:txBody>
      </p:sp>
      <p:sp>
        <p:nvSpPr>
          <p:cNvPr id="4" name="TextBox 3"/>
          <p:cNvSpPr txBox="1"/>
          <p:nvPr/>
        </p:nvSpPr>
        <p:spPr>
          <a:xfrm>
            <a:off x="3299511" y="285464"/>
            <a:ext cx="2788455" cy="646331"/>
          </a:xfrm>
          <a:prstGeom prst="rect">
            <a:avLst/>
          </a:prstGeom>
          <a:noFill/>
        </p:spPr>
        <p:txBody>
          <a:bodyPr wrap="none" rtlCol="0">
            <a:spAutoFit/>
          </a:bodyPr>
          <a:lstStyle/>
          <a:p>
            <a:r>
              <a:rPr kumimoji="1" lang="zh-TW" altLang="en-US" sz="3600" b="1" dirty="0" smtClean="0">
                <a:solidFill>
                  <a:srgbClr val="FFFE0B"/>
                </a:solidFill>
                <a:latin typeface="Helvetica Neue"/>
                <a:ea typeface="华文细黑"/>
                <a:cs typeface="Helvetica Neue"/>
              </a:rPr>
              <a:t>歌羅西書</a:t>
            </a:r>
            <a:r>
              <a:rPr kumimoji="1" lang="en-US" altLang="zh-TW" sz="3600" b="1" dirty="0" smtClean="0">
                <a:solidFill>
                  <a:srgbClr val="FFFE0B"/>
                </a:solidFill>
                <a:latin typeface="Helvetica Neue"/>
                <a:ea typeface="华文细黑"/>
                <a:cs typeface="Helvetica Neue"/>
              </a:rPr>
              <a:t> 1:6</a:t>
            </a:r>
            <a:endParaRPr kumimoji="1" lang="zh-CN" altLang="en-US" sz="3600" b="1" dirty="0">
              <a:solidFill>
                <a:srgbClr val="FFFE0B"/>
              </a:solidFill>
              <a:latin typeface="Helvetica Neue"/>
              <a:ea typeface="华文细黑"/>
              <a:cs typeface="Helvetica Neue"/>
            </a:endParaRPr>
          </a:p>
        </p:txBody>
      </p:sp>
    </p:spTree>
    <p:extLst>
      <p:ext uri="{BB962C8B-B14F-4D97-AF65-F5344CB8AC3E}">
        <p14:creationId xmlns:p14="http://schemas.microsoft.com/office/powerpoint/2010/main" val="1145361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螢幕快照 2019-03-06 07.26.05.png"/>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97041" y="942586"/>
            <a:ext cx="8138959" cy="5509200"/>
          </a:xfrm>
          <a:prstGeom prst="rect">
            <a:avLst/>
          </a:prstGeom>
          <a:noFill/>
        </p:spPr>
        <p:txBody>
          <a:bodyPr wrap="square" rtlCol="0">
            <a:spAutoFit/>
          </a:bodyPr>
          <a:lstStyle/>
          <a:p>
            <a:r>
              <a:rPr kumimoji="1" lang="en-US" altLang="zh-CHT" sz="4400" b="1" dirty="0" smtClean="0">
                <a:solidFill>
                  <a:srgbClr val="FFFE0B"/>
                </a:solidFill>
                <a:effectLst>
                  <a:outerShdw blurRad="50800" dist="38100" dir="2700000" algn="tl" rotWithShape="0">
                    <a:srgbClr val="000000">
                      <a:alpha val="43000"/>
                    </a:srgbClr>
                  </a:outerShdw>
                </a:effectLst>
                <a:latin typeface="Helvetica Neue"/>
                <a:cs typeface="Helvetica Neue"/>
              </a:rPr>
              <a:t>6</a:t>
            </a:r>
            <a:r>
              <a:rPr kumimoji="1" lang="en-US" altLang="zh-CHT" sz="4400" b="1" dirty="0" smtClean="0">
                <a:effectLst>
                  <a:outerShdw blurRad="50800" dist="38100" dir="2700000" algn="tl" rotWithShape="0">
                    <a:srgbClr val="000000">
                      <a:alpha val="43000"/>
                    </a:srgbClr>
                  </a:outerShdw>
                </a:effectLst>
                <a:latin typeface="Helvetica Neue"/>
                <a:cs typeface="Helvetica Neue"/>
              </a:rPr>
              <a:t> </a:t>
            </a:r>
            <a:r>
              <a:rPr kumimoji="1" lang="en-US" altLang="zh-CHT" sz="4400" b="1" dirty="0">
                <a:effectLst>
                  <a:outerShdw blurRad="50800" dist="38100" dir="2700000" algn="tl" rotWithShape="0">
                    <a:srgbClr val="000000">
                      <a:alpha val="43000"/>
                    </a:srgbClr>
                  </a:outerShdw>
                </a:effectLst>
                <a:latin typeface="Helvetica Neue"/>
                <a:cs typeface="Helvetica Neue"/>
              </a:rPr>
              <a:t>that has come to you. In the same way, the gospel is bearing fruit and growing throughout the whole world—just as it has been doing among you since the day you heard it and truly understood God’s grace. </a:t>
            </a:r>
            <a:endParaRPr kumimoji="1" lang="zh-CHT" altLang="en-US" sz="4400" b="1" dirty="0">
              <a:effectLst>
                <a:outerShdw blurRad="50800" dist="38100" dir="2700000" algn="tl" rotWithShape="0">
                  <a:srgbClr val="000000">
                    <a:alpha val="43000"/>
                  </a:srgbClr>
                </a:outerShdw>
              </a:effectLst>
              <a:latin typeface="Helvetica Neue"/>
              <a:cs typeface="Helvetica Neue"/>
            </a:endParaRPr>
          </a:p>
        </p:txBody>
      </p:sp>
      <p:sp>
        <p:nvSpPr>
          <p:cNvPr id="4" name="TextBox 3"/>
          <p:cNvSpPr txBox="1"/>
          <p:nvPr/>
        </p:nvSpPr>
        <p:spPr>
          <a:xfrm>
            <a:off x="2960361" y="275694"/>
            <a:ext cx="3381654" cy="646331"/>
          </a:xfrm>
          <a:prstGeom prst="rect">
            <a:avLst/>
          </a:prstGeom>
          <a:noFill/>
        </p:spPr>
        <p:txBody>
          <a:bodyPr wrap="none" rtlCol="0">
            <a:spAutoFit/>
          </a:bodyPr>
          <a:lstStyle/>
          <a:p>
            <a:r>
              <a:rPr kumimoji="1" lang="en-US" altLang="zh-TW" sz="3600" b="1" dirty="0" smtClean="0">
                <a:solidFill>
                  <a:srgbClr val="FFFE0B"/>
                </a:solidFill>
                <a:latin typeface="Helvetica Neue"/>
                <a:ea typeface="华文细黑"/>
                <a:cs typeface="Helvetica Neue"/>
              </a:rPr>
              <a:t>Colossians 1:6</a:t>
            </a:r>
            <a:endParaRPr kumimoji="1" lang="zh-CN" altLang="en-US" sz="3600" b="1" dirty="0">
              <a:solidFill>
                <a:srgbClr val="FFFE0B"/>
              </a:solidFill>
              <a:latin typeface="Helvetica Neue"/>
              <a:ea typeface="华文细黑"/>
              <a:cs typeface="Helvetica Neue"/>
            </a:endParaRPr>
          </a:p>
        </p:txBody>
      </p:sp>
    </p:spTree>
    <p:extLst>
      <p:ext uri="{BB962C8B-B14F-4D97-AF65-F5344CB8AC3E}">
        <p14:creationId xmlns:p14="http://schemas.microsoft.com/office/powerpoint/2010/main" val="11452731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螢幕快照 2019-03-06 07.26.05.png"/>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84965" y="1225894"/>
            <a:ext cx="8138959" cy="4524315"/>
          </a:xfrm>
          <a:prstGeom prst="rect">
            <a:avLst/>
          </a:prstGeom>
          <a:noFill/>
        </p:spPr>
        <p:txBody>
          <a:bodyPr wrap="square" rtlCol="0">
            <a:spAutoFit/>
          </a:bodyPr>
          <a:lstStyle/>
          <a:p>
            <a:r>
              <a:rPr kumimoji="1" lang="en-US" altLang="zh-CHT" sz="4400" b="1" dirty="0">
                <a:solidFill>
                  <a:srgbClr val="FFFE0B"/>
                </a:solidFill>
                <a:effectLst>
                  <a:outerShdw blurRad="50800" dist="38100" dir="2700000" algn="tl" rotWithShape="0">
                    <a:srgbClr val="000000">
                      <a:alpha val="43000"/>
                    </a:srgbClr>
                  </a:outerShdw>
                </a:effectLst>
                <a:latin typeface="Helvetica Neue"/>
                <a:cs typeface="Helvetica Neue"/>
              </a:rPr>
              <a:t>12 </a:t>
            </a:r>
            <a:r>
              <a:rPr kumimoji="1" lang="zh-CHT" altLang="en-US" sz="4800" b="1" dirty="0">
                <a:solidFill>
                  <a:srgbClr val="FFFFFF"/>
                </a:solidFill>
                <a:effectLst>
                  <a:outerShdw blurRad="50800" dist="38100" dir="2700000" algn="tl" rotWithShape="0">
                    <a:srgbClr val="000000">
                      <a:alpha val="43000"/>
                    </a:srgbClr>
                  </a:outerShdw>
                </a:effectLst>
                <a:latin typeface="Helvetica Neue"/>
                <a:cs typeface="Helvetica Neue"/>
              </a:rPr>
              <a:t>神 的 道 是 活 潑 的 ， 是 有 功 效 的 ， 比 一 切 兩 刃 的 劍 更 快 ， 甚 至 魂 與 靈 ， 骨 節 與 骨 髓 ， 都 能 刺 入 、 剖 開 ， 連 心 中 的 思 念 和 主 意 都 能 辨 明 。</a:t>
            </a:r>
          </a:p>
        </p:txBody>
      </p:sp>
      <p:sp>
        <p:nvSpPr>
          <p:cNvPr id="4" name="TextBox 3"/>
          <p:cNvSpPr txBox="1"/>
          <p:nvPr/>
        </p:nvSpPr>
        <p:spPr>
          <a:xfrm>
            <a:off x="2745438" y="292448"/>
            <a:ext cx="3391389" cy="646331"/>
          </a:xfrm>
          <a:prstGeom prst="rect">
            <a:avLst/>
          </a:prstGeom>
          <a:noFill/>
        </p:spPr>
        <p:txBody>
          <a:bodyPr wrap="none" rtlCol="0">
            <a:spAutoFit/>
          </a:bodyPr>
          <a:lstStyle/>
          <a:p>
            <a:r>
              <a:rPr kumimoji="1" lang="zh-CHT" altLang="en-US" sz="3600" b="1" dirty="0">
                <a:solidFill>
                  <a:srgbClr val="FFFE0B"/>
                </a:solidFill>
                <a:latin typeface="Helvetica Neue"/>
                <a:ea typeface="华文细黑"/>
                <a:cs typeface="Helvetica Neue"/>
              </a:rPr>
              <a:t>希 伯 來 書 </a:t>
            </a:r>
            <a:r>
              <a:rPr kumimoji="1" lang="en-US" altLang="zh-CHT" sz="3600" b="1" dirty="0" smtClean="0">
                <a:solidFill>
                  <a:srgbClr val="FFFE0B"/>
                </a:solidFill>
                <a:latin typeface="Helvetica Neue"/>
                <a:ea typeface="华文细黑"/>
                <a:cs typeface="Helvetica Neue"/>
              </a:rPr>
              <a:t>4</a:t>
            </a:r>
            <a:r>
              <a:rPr kumimoji="1" lang="en-US" altLang="zh-CHT" sz="3600" b="1" dirty="0">
                <a:solidFill>
                  <a:srgbClr val="FFFE0B"/>
                </a:solidFill>
                <a:latin typeface="Helvetica Neue"/>
                <a:ea typeface="华文细黑"/>
                <a:cs typeface="Helvetica Neue"/>
              </a:rPr>
              <a:t>:12</a:t>
            </a:r>
            <a:endParaRPr kumimoji="1" lang="zh-CN" altLang="en-US" sz="3600" b="1" dirty="0">
              <a:solidFill>
                <a:srgbClr val="FFFE0B"/>
              </a:solidFill>
              <a:latin typeface="Helvetica Neue"/>
              <a:ea typeface="华文细黑"/>
              <a:cs typeface="Helvetica Neue"/>
            </a:endParaRPr>
          </a:p>
        </p:txBody>
      </p:sp>
    </p:spTree>
    <p:extLst>
      <p:ext uri="{BB962C8B-B14F-4D97-AF65-F5344CB8AC3E}">
        <p14:creationId xmlns:p14="http://schemas.microsoft.com/office/powerpoint/2010/main" val="32093276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螢幕快照 2019-03-06 07.26.05.png"/>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84965" y="942586"/>
            <a:ext cx="8138959" cy="5509200"/>
          </a:xfrm>
          <a:prstGeom prst="rect">
            <a:avLst/>
          </a:prstGeom>
          <a:noFill/>
        </p:spPr>
        <p:txBody>
          <a:bodyPr wrap="square" rtlCol="0">
            <a:spAutoFit/>
          </a:bodyPr>
          <a:lstStyle/>
          <a:p>
            <a:r>
              <a:rPr kumimoji="1" lang="en-US" altLang="zh-CHT" sz="4400" b="1" dirty="0">
                <a:solidFill>
                  <a:srgbClr val="FFFE0B"/>
                </a:solidFill>
                <a:effectLst>
                  <a:outerShdw blurRad="50800" dist="38100" dir="2700000" algn="tl" rotWithShape="0">
                    <a:srgbClr val="000000">
                      <a:alpha val="43000"/>
                    </a:srgbClr>
                  </a:outerShdw>
                </a:effectLst>
                <a:latin typeface="Helvetica Neue"/>
                <a:cs typeface="Helvetica Neue"/>
              </a:rPr>
              <a:t>12 </a:t>
            </a:r>
            <a:r>
              <a:rPr kumimoji="1" lang="en-US" altLang="zh-CHT" sz="4400" b="1" dirty="0">
                <a:solidFill>
                  <a:srgbClr val="FFFFFF"/>
                </a:solidFill>
                <a:effectLst>
                  <a:outerShdw blurRad="50800" dist="38100" dir="2700000" algn="tl" rotWithShape="0">
                    <a:srgbClr val="000000">
                      <a:alpha val="43000"/>
                    </a:srgbClr>
                  </a:outerShdw>
                </a:effectLst>
                <a:latin typeface="Helvetica Neue"/>
                <a:cs typeface="Helvetica Neue"/>
              </a:rPr>
              <a:t>For the word of God is alive and active. Sharper than any double-edged sword, it penetrates even to dividing soul and spirit, joints and marrow; it judges the thoughts and attitudes of the heart.</a:t>
            </a:r>
            <a:endParaRPr kumimoji="1" lang="zh-CHT" altLang="en-US" sz="4400" b="1" dirty="0">
              <a:solidFill>
                <a:srgbClr val="FFFFFF"/>
              </a:solidFill>
              <a:effectLst>
                <a:outerShdw blurRad="50800" dist="38100" dir="2700000" algn="tl" rotWithShape="0">
                  <a:srgbClr val="000000">
                    <a:alpha val="43000"/>
                  </a:srgbClr>
                </a:outerShdw>
              </a:effectLst>
              <a:latin typeface="Helvetica Neue"/>
              <a:cs typeface="Helvetica Neue"/>
            </a:endParaRPr>
          </a:p>
        </p:txBody>
      </p:sp>
      <p:sp>
        <p:nvSpPr>
          <p:cNvPr id="4" name="TextBox 3"/>
          <p:cNvSpPr txBox="1"/>
          <p:nvPr/>
        </p:nvSpPr>
        <p:spPr>
          <a:xfrm>
            <a:off x="2755207" y="279501"/>
            <a:ext cx="3160531" cy="646331"/>
          </a:xfrm>
          <a:prstGeom prst="rect">
            <a:avLst/>
          </a:prstGeom>
          <a:noFill/>
        </p:spPr>
        <p:txBody>
          <a:bodyPr wrap="none" rtlCol="0">
            <a:spAutoFit/>
          </a:bodyPr>
          <a:lstStyle/>
          <a:p>
            <a:r>
              <a:rPr kumimoji="1" lang="en-US" altLang="zh-CHT" sz="3600" b="1" dirty="0" smtClean="0">
                <a:solidFill>
                  <a:srgbClr val="FFFE0B"/>
                </a:solidFill>
                <a:latin typeface="Helvetica Neue"/>
                <a:ea typeface="华文细黑"/>
                <a:cs typeface="Helvetica Neue"/>
              </a:rPr>
              <a:t>Hebrews 4</a:t>
            </a:r>
            <a:r>
              <a:rPr kumimoji="1" lang="en-US" altLang="zh-CHT" sz="3600" b="1" dirty="0">
                <a:solidFill>
                  <a:srgbClr val="FFFE0B"/>
                </a:solidFill>
                <a:latin typeface="Helvetica Neue"/>
                <a:ea typeface="华文细黑"/>
                <a:cs typeface="Helvetica Neue"/>
              </a:rPr>
              <a:t>:12</a:t>
            </a:r>
            <a:endParaRPr kumimoji="1" lang="zh-CN" altLang="en-US" sz="3600" b="1" dirty="0">
              <a:solidFill>
                <a:srgbClr val="FFFE0B"/>
              </a:solidFill>
              <a:latin typeface="Helvetica Neue"/>
              <a:ea typeface="华文细黑"/>
              <a:cs typeface="Helvetica Neue"/>
            </a:endParaRPr>
          </a:p>
        </p:txBody>
      </p:sp>
    </p:spTree>
    <p:extLst>
      <p:ext uri="{BB962C8B-B14F-4D97-AF65-F5344CB8AC3E}">
        <p14:creationId xmlns:p14="http://schemas.microsoft.com/office/powerpoint/2010/main" val="19225257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螢幕快照 2019-03-06 07.26.05.png"/>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84965" y="1147740"/>
            <a:ext cx="8138959" cy="4770537"/>
          </a:xfrm>
          <a:prstGeom prst="rect">
            <a:avLst/>
          </a:prstGeom>
          <a:noFill/>
        </p:spPr>
        <p:txBody>
          <a:bodyPr wrap="square" rtlCol="0">
            <a:spAutoFit/>
          </a:bodyPr>
          <a:lstStyle/>
          <a:p>
            <a:r>
              <a:rPr kumimoji="1" lang="en-US" altLang="zh-CHT" sz="4400" b="1" dirty="0">
                <a:solidFill>
                  <a:srgbClr val="FFFE0B"/>
                </a:solidFill>
                <a:effectLst>
                  <a:outerShdw blurRad="50800" dist="38100" dir="2700000" algn="tl" rotWithShape="0">
                    <a:srgbClr val="000000">
                      <a:alpha val="43000"/>
                    </a:srgbClr>
                  </a:outerShdw>
                </a:effectLst>
                <a:latin typeface="Helvetica Neue"/>
                <a:cs typeface="Helvetica Neue"/>
              </a:rPr>
              <a:t>36 </a:t>
            </a:r>
            <a:r>
              <a:rPr kumimoji="1" lang="zh-CHT" altLang="en-US" sz="4800" b="1" dirty="0">
                <a:solidFill>
                  <a:srgbClr val="FFFFFF"/>
                </a:solidFill>
                <a:effectLst>
                  <a:outerShdw blurRad="50800" dist="38100" dir="2700000" algn="tl" rotWithShape="0">
                    <a:srgbClr val="000000">
                      <a:alpha val="43000"/>
                    </a:srgbClr>
                  </a:outerShdw>
                </a:effectLst>
                <a:latin typeface="Helvetica Neue"/>
                <a:cs typeface="Helvetica Neue"/>
              </a:rPr>
              <a:t>信 子 的 人 有 永 生 ； 不 信 子 的 人 得 不 著 永 生 </a:t>
            </a:r>
            <a:r>
              <a:rPr kumimoji="1" lang="zh-CHT" altLang="en-US" sz="4800" b="1" dirty="0" smtClean="0">
                <a:solidFill>
                  <a:srgbClr val="FFFFFF"/>
                </a:solidFill>
                <a:effectLst>
                  <a:outerShdw blurRad="50800" dist="38100" dir="2700000" algn="tl" rotWithShape="0">
                    <a:srgbClr val="000000">
                      <a:alpha val="43000"/>
                    </a:srgbClr>
                  </a:outerShdw>
                </a:effectLst>
                <a:latin typeface="Helvetica Neue"/>
                <a:cs typeface="Helvetica Neue"/>
              </a:rPr>
              <a:t> </a:t>
            </a:r>
            <a:r>
              <a:rPr kumimoji="1" lang="zh-CHT" altLang="en-US" sz="4800" b="1" dirty="0">
                <a:solidFill>
                  <a:srgbClr val="FFFFFF"/>
                </a:solidFill>
                <a:effectLst>
                  <a:outerShdw blurRad="50800" dist="38100" dir="2700000" algn="tl" rotWithShape="0">
                    <a:srgbClr val="000000">
                      <a:alpha val="43000"/>
                    </a:srgbClr>
                  </a:outerShdw>
                </a:effectLst>
                <a:latin typeface="Helvetica Neue"/>
                <a:cs typeface="Helvetica Neue"/>
              </a:rPr>
              <a:t>， 神 的 震 怒 常 在 他 身 上 。 </a:t>
            </a:r>
            <a:r>
              <a:rPr kumimoji="1" lang="zh-CHT" altLang="en-US" sz="4800" b="1" dirty="0" smtClean="0">
                <a:solidFill>
                  <a:srgbClr val="FFFFFF"/>
                </a:solidFill>
                <a:effectLst>
                  <a:outerShdw blurRad="50800" dist="38100" dir="2700000" algn="tl" rotWithShape="0">
                    <a:srgbClr val="000000">
                      <a:alpha val="43000"/>
                    </a:srgbClr>
                  </a:outerShdw>
                </a:effectLst>
                <a:latin typeface="Helvetica Neue"/>
                <a:cs typeface="Helvetica Neue"/>
              </a:rPr>
              <a:t>」</a:t>
            </a:r>
            <a:endParaRPr kumimoji="1" lang="en-US" altLang="zh-CHT" sz="4800" b="1" dirty="0" smtClean="0">
              <a:solidFill>
                <a:srgbClr val="FFFFFF"/>
              </a:solidFill>
              <a:effectLst>
                <a:outerShdw blurRad="50800" dist="38100" dir="2700000" algn="tl" rotWithShape="0">
                  <a:srgbClr val="000000">
                    <a:alpha val="43000"/>
                  </a:srgbClr>
                </a:outerShdw>
              </a:effectLst>
              <a:latin typeface="Helvetica Neue"/>
              <a:cs typeface="Helvetica Neue"/>
            </a:endParaRPr>
          </a:p>
          <a:p>
            <a:r>
              <a:rPr kumimoji="1" lang="en-US" altLang="zh-CHT" sz="4000" b="1" dirty="0" smtClean="0">
                <a:solidFill>
                  <a:srgbClr val="FFFFFF"/>
                </a:solidFill>
                <a:effectLst>
                  <a:outerShdw blurRad="50800" dist="38100" dir="2700000" algn="tl" rotWithShape="0">
                    <a:srgbClr val="000000">
                      <a:alpha val="43000"/>
                    </a:srgbClr>
                  </a:outerShdw>
                </a:effectLst>
                <a:latin typeface="Helvetica Neue"/>
                <a:cs typeface="Helvetica Neue"/>
              </a:rPr>
              <a:t>Whoever </a:t>
            </a:r>
            <a:r>
              <a:rPr kumimoji="1" lang="en-US" altLang="zh-CHT" sz="4000" b="1" dirty="0">
                <a:solidFill>
                  <a:srgbClr val="FFFFFF"/>
                </a:solidFill>
                <a:effectLst>
                  <a:outerShdw blurRad="50800" dist="38100" dir="2700000" algn="tl" rotWithShape="0">
                    <a:srgbClr val="000000">
                      <a:alpha val="43000"/>
                    </a:srgbClr>
                  </a:outerShdw>
                </a:effectLst>
                <a:latin typeface="Helvetica Neue"/>
                <a:cs typeface="Helvetica Neue"/>
              </a:rPr>
              <a:t>believes in the Son has eternal life, but whoever rejects the Son will not see life, for God’s wrath remains on them.</a:t>
            </a:r>
            <a:endParaRPr kumimoji="1" lang="zh-CHT" altLang="en-US" sz="4400" b="1" dirty="0">
              <a:solidFill>
                <a:srgbClr val="FFFFFF"/>
              </a:solidFill>
              <a:effectLst>
                <a:outerShdw blurRad="50800" dist="38100" dir="2700000" algn="tl" rotWithShape="0">
                  <a:srgbClr val="000000">
                    <a:alpha val="43000"/>
                  </a:srgbClr>
                </a:outerShdw>
              </a:effectLst>
              <a:latin typeface="Helvetica Neue"/>
              <a:cs typeface="Helvetica Neue"/>
            </a:endParaRPr>
          </a:p>
        </p:txBody>
      </p:sp>
      <p:sp>
        <p:nvSpPr>
          <p:cNvPr id="4" name="TextBox 3"/>
          <p:cNvSpPr txBox="1"/>
          <p:nvPr/>
        </p:nvSpPr>
        <p:spPr>
          <a:xfrm>
            <a:off x="2129977" y="279501"/>
            <a:ext cx="4608954" cy="646331"/>
          </a:xfrm>
          <a:prstGeom prst="rect">
            <a:avLst/>
          </a:prstGeom>
          <a:noFill/>
        </p:spPr>
        <p:txBody>
          <a:bodyPr wrap="none" rtlCol="0">
            <a:spAutoFit/>
          </a:bodyPr>
          <a:lstStyle/>
          <a:p>
            <a:r>
              <a:rPr kumimoji="1" lang="ja-JP" altLang="en-US" sz="3600" b="1" dirty="0">
                <a:solidFill>
                  <a:srgbClr val="FFFE0B"/>
                </a:solidFill>
                <a:latin typeface="Helvetica Neue"/>
                <a:ea typeface="华文细黑"/>
                <a:cs typeface="Helvetica Neue"/>
              </a:rPr>
              <a:t>約 翰 福 音 </a:t>
            </a:r>
            <a:r>
              <a:rPr kumimoji="1" lang="en-US" altLang="ja-JP" sz="3600" b="1" dirty="0" smtClean="0">
                <a:solidFill>
                  <a:srgbClr val="FFFE0B"/>
                </a:solidFill>
                <a:latin typeface="Helvetica Neue"/>
                <a:ea typeface="华文细黑"/>
                <a:cs typeface="Helvetica Neue"/>
              </a:rPr>
              <a:t>John 3</a:t>
            </a:r>
            <a:r>
              <a:rPr kumimoji="1" lang="en-US" altLang="ja-JP" sz="3600" b="1" dirty="0">
                <a:solidFill>
                  <a:srgbClr val="FFFE0B"/>
                </a:solidFill>
                <a:latin typeface="Helvetica Neue"/>
                <a:ea typeface="华文细黑"/>
                <a:cs typeface="Helvetica Neue"/>
              </a:rPr>
              <a:t>:36</a:t>
            </a:r>
            <a:endParaRPr kumimoji="1" lang="zh-CN" altLang="en-US" sz="3600" b="1" dirty="0">
              <a:solidFill>
                <a:srgbClr val="FFFE0B"/>
              </a:solidFill>
              <a:latin typeface="Helvetica Neue"/>
              <a:ea typeface="华文细黑"/>
              <a:cs typeface="Helvetica Neue"/>
            </a:endParaRPr>
          </a:p>
        </p:txBody>
      </p:sp>
    </p:spTree>
    <p:extLst>
      <p:ext uri="{BB962C8B-B14F-4D97-AF65-F5344CB8AC3E}">
        <p14:creationId xmlns:p14="http://schemas.microsoft.com/office/powerpoint/2010/main" val="1795987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螢幕快照 2019-03-06 07.26.05.png"/>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84965" y="930572"/>
            <a:ext cx="8138959" cy="5078313"/>
          </a:xfrm>
          <a:prstGeom prst="rect">
            <a:avLst/>
          </a:prstGeom>
          <a:noFill/>
        </p:spPr>
        <p:txBody>
          <a:bodyPr wrap="square" rtlCol="0">
            <a:spAutoFit/>
          </a:bodyPr>
          <a:lstStyle/>
          <a:p>
            <a:r>
              <a:rPr kumimoji="1" lang="en-US" altLang="zh-CHT" sz="4400" b="1" dirty="0">
                <a:solidFill>
                  <a:srgbClr val="FFFE0B"/>
                </a:solidFill>
                <a:effectLst>
                  <a:outerShdw blurRad="50800" dist="38100" dir="2700000" algn="tl" rotWithShape="0">
                    <a:srgbClr val="000000">
                      <a:alpha val="43000"/>
                    </a:srgbClr>
                  </a:outerShdw>
                </a:effectLst>
                <a:latin typeface="Helvetica Neue"/>
                <a:cs typeface="Helvetica Neue"/>
              </a:rPr>
              <a:t>8 </a:t>
            </a:r>
            <a:r>
              <a:rPr kumimoji="1" lang="zh-CHT" altLang="en-US" sz="5400" b="1" dirty="0">
                <a:solidFill>
                  <a:srgbClr val="FFFFFF"/>
                </a:solidFill>
                <a:effectLst>
                  <a:outerShdw blurRad="50800" dist="38100" dir="2700000" algn="tl" rotWithShape="0">
                    <a:srgbClr val="000000">
                      <a:alpha val="43000"/>
                    </a:srgbClr>
                  </a:outerShdw>
                </a:effectLst>
                <a:latin typeface="Helvetica Neue"/>
                <a:cs typeface="Helvetica Neue"/>
              </a:rPr>
              <a:t>但 聖 靈 降 臨 在 你 們 身 上 ， 你 們 就 必 得 著 能 力 ， 並 要 在 耶 路 撒 冷 、 猶 太 全 地 ， 和 撒 瑪 利 亞 ， 直 到 地 極 ， 作 我 的 見 證 </a:t>
            </a:r>
            <a:r>
              <a:rPr kumimoji="1" lang="zh-CHT" altLang="en-US" sz="5400" b="1" dirty="0" smtClean="0">
                <a:solidFill>
                  <a:srgbClr val="FFFFFF"/>
                </a:solidFill>
                <a:effectLst>
                  <a:outerShdw blurRad="50800" dist="38100" dir="2700000" algn="tl" rotWithShape="0">
                    <a:srgbClr val="000000">
                      <a:alpha val="43000"/>
                    </a:srgbClr>
                  </a:outerShdw>
                </a:effectLst>
                <a:latin typeface="Helvetica Neue"/>
                <a:cs typeface="Helvetica Neue"/>
              </a:rPr>
              <a:t>。</a:t>
            </a:r>
            <a:endParaRPr kumimoji="1" lang="en-US" altLang="zh-CHT" sz="5400" b="1" dirty="0" smtClean="0">
              <a:solidFill>
                <a:srgbClr val="FFFFFF"/>
              </a:solidFill>
              <a:effectLst>
                <a:outerShdw blurRad="50800" dist="38100" dir="2700000" algn="tl" rotWithShape="0">
                  <a:srgbClr val="000000">
                    <a:alpha val="43000"/>
                  </a:srgbClr>
                </a:outerShdw>
              </a:effectLst>
              <a:latin typeface="Helvetica Neue"/>
              <a:cs typeface="Helvetica Neue"/>
            </a:endParaRPr>
          </a:p>
        </p:txBody>
      </p:sp>
      <p:sp>
        <p:nvSpPr>
          <p:cNvPr id="4" name="TextBox 3"/>
          <p:cNvSpPr txBox="1"/>
          <p:nvPr/>
        </p:nvSpPr>
        <p:spPr>
          <a:xfrm>
            <a:off x="2823592" y="279501"/>
            <a:ext cx="3147015" cy="646331"/>
          </a:xfrm>
          <a:prstGeom prst="rect">
            <a:avLst/>
          </a:prstGeom>
          <a:noFill/>
        </p:spPr>
        <p:txBody>
          <a:bodyPr wrap="none" rtlCol="0">
            <a:spAutoFit/>
          </a:bodyPr>
          <a:lstStyle/>
          <a:p>
            <a:r>
              <a:rPr kumimoji="1" lang="zh-CHT" altLang="en-US" sz="3600" b="1" dirty="0">
                <a:solidFill>
                  <a:srgbClr val="FFFE0B"/>
                </a:solidFill>
                <a:latin typeface="Helvetica Neue"/>
                <a:ea typeface="华文细黑"/>
                <a:cs typeface="Helvetica Neue"/>
              </a:rPr>
              <a:t>使 徒 行 傳 </a:t>
            </a:r>
            <a:r>
              <a:rPr kumimoji="1" lang="en-US" altLang="zh-CHT" sz="3600" b="1" dirty="0" smtClean="0">
                <a:solidFill>
                  <a:srgbClr val="FFFE0B"/>
                </a:solidFill>
                <a:latin typeface="Helvetica Neue"/>
                <a:ea typeface="华文细黑"/>
                <a:cs typeface="Helvetica Neue"/>
              </a:rPr>
              <a:t>1</a:t>
            </a:r>
            <a:r>
              <a:rPr kumimoji="1" lang="en-US" altLang="zh-CHT" sz="3600" b="1" dirty="0">
                <a:solidFill>
                  <a:srgbClr val="FFFE0B"/>
                </a:solidFill>
                <a:latin typeface="Helvetica Neue"/>
                <a:ea typeface="华文细黑"/>
                <a:cs typeface="Helvetica Neue"/>
              </a:rPr>
              <a:t>:8</a:t>
            </a:r>
            <a:endParaRPr kumimoji="1" lang="zh-CN" altLang="en-US" sz="3600" b="1" dirty="0">
              <a:solidFill>
                <a:srgbClr val="FFFE0B"/>
              </a:solidFill>
              <a:latin typeface="Helvetica Neue"/>
              <a:ea typeface="华文细黑"/>
              <a:cs typeface="Helvetica Neue"/>
            </a:endParaRPr>
          </a:p>
        </p:txBody>
      </p:sp>
    </p:spTree>
    <p:extLst>
      <p:ext uri="{BB962C8B-B14F-4D97-AF65-F5344CB8AC3E}">
        <p14:creationId xmlns:p14="http://schemas.microsoft.com/office/powerpoint/2010/main" val="28874751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螢幕快照 2019-03-06 07.26.05.png"/>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84965" y="930572"/>
            <a:ext cx="8138959" cy="5262979"/>
          </a:xfrm>
          <a:prstGeom prst="rect">
            <a:avLst/>
          </a:prstGeom>
          <a:noFill/>
        </p:spPr>
        <p:txBody>
          <a:bodyPr wrap="square" rtlCol="0">
            <a:spAutoFit/>
          </a:bodyPr>
          <a:lstStyle/>
          <a:p>
            <a:r>
              <a:rPr kumimoji="1" lang="en-US" altLang="zh-CHT" sz="4400" b="1" dirty="0">
                <a:solidFill>
                  <a:srgbClr val="FFFE0B"/>
                </a:solidFill>
                <a:effectLst>
                  <a:outerShdw blurRad="50800" dist="38100" dir="2700000" algn="tl" rotWithShape="0">
                    <a:srgbClr val="000000">
                      <a:alpha val="43000"/>
                    </a:srgbClr>
                  </a:outerShdw>
                </a:effectLst>
                <a:latin typeface="Helvetica Neue"/>
                <a:cs typeface="Helvetica Neue"/>
              </a:rPr>
              <a:t>8 </a:t>
            </a:r>
            <a:r>
              <a:rPr kumimoji="1" lang="en-US" altLang="zh-CHT" sz="4800" b="1" dirty="0" smtClean="0">
                <a:solidFill>
                  <a:srgbClr val="FFFFFF"/>
                </a:solidFill>
                <a:effectLst>
                  <a:outerShdw blurRad="50800" dist="38100" dir="2700000" algn="tl" rotWithShape="0">
                    <a:srgbClr val="000000">
                      <a:alpha val="43000"/>
                    </a:srgbClr>
                  </a:outerShdw>
                </a:effectLst>
                <a:latin typeface="Helvetica Neue"/>
                <a:cs typeface="Helvetica Neue"/>
              </a:rPr>
              <a:t>But </a:t>
            </a:r>
            <a:r>
              <a:rPr kumimoji="1" lang="en-US" altLang="zh-CHT" sz="4800" b="1" dirty="0">
                <a:solidFill>
                  <a:srgbClr val="FFFFFF"/>
                </a:solidFill>
                <a:effectLst>
                  <a:outerShdw blurRad="50800" dist="38100" dir="2700000" algn="tl" rotWithShape="0">
                    <a:srgbClr val="000000">
                      <a:alpha val="43000"/>
                    </a:srgbClr>
                  </a:outerShdw>
                </a:effectLst>
                <a:latin typeface="Helvetica Neue"/>
                <a:cs typeface="Helvetica Neue"/>
              </a:rPr>
              <a:t>you will receive power when the Holy Spirit comes on you; and you will be my witnesses in Jerusalem, and in all Judea and Samaria, and to the ends of the earth.”</a:t>
            </a:r>
            <a:endParaRPr kumimoji="1" lang="zh-CHT" altLang="en-US" sz="6600" b="1" dirty="0">
              <a:solidFill>
                <a:srgbClr val="FFFFFF"/>
              </a:solidFill>
              <a:effectLst>
                <a:outerShdw blurRad="50800" dist="38100" dir="2700000" algn="tl" rotWithShape="0">
                  <a:srgbClr val="000000">
                    <a:alpha val="43000"/>
                  </a:srgbClr>
                </a:outerShdw>
              </a:effectLst>
              <a:latin typeface="Helvetica Neue"/>
              <a:cs typeface="Helvetica Neue"/>
            </a:endParaRPr>
          </a:p>
        </p:txBody>
      </p:sp>
      <p:sp>
        <p:nvSpPr>
          <p:cNvPr id="4" name="TextBox 3"/>
          <p:cNvSpPr txBox="1"/>
          <p:nvPr/>
        </p:nvSpPr>
        <p:spPr>
          <a:xfrm>
            <a:off x="3683285" y="279501"/>
            <a:ext cx="1959186" cy="646331"/>
          </a:xfrm>
          <a:prstGeom prst="rect">
            <a:avLst/>
          </a:prstGeom>
          <a:noFill/>
        </p:spPr>
        <p:txBody>
          <a:bodyPr wrap="none" rtlCol="0">
            <a:spAutoFit/>
          </a:bodyPr>
          <a:lstStyle/>
          <a:p>
            <a:r>
              <a:rPr kumimoji="1" lang="en-US" altLang="zh-CHT" sz="3600" b="1" dirty="0" smtClean="0">
                <a:solidFill>
                  <a:srgbClr val="FFFE0B"/>
                </a:solidFill>
                <a:latin typeface="Helvetica Neue"/>
                <a:ea typeface="华文细黑"/>
                <a:cs typeface="Helvetica Neue"/>
              </a:rPr>
              <a:t>Acts </a:t>
            </a:r>
            <a:r>
              <a:rPr kumimoji="1" lang="en-US" altLang="zh-CHT" sz="3600" b="1" dirty="0">
                <a:solidFill>
                  <a:srgbClr val="FFFE0B"/>
                </a:solidFill>
                <a:latin typeface="Helvetica Neue"/>
                <a:ea typeface="华文细黑"/>
                <a:cs typeface="Helvetica Neue"/>
              </a:rPr>
              <a:t>1:8</a:t>
            </a:r>
            <a:endParaRPr kumimoji="1" lang="zh-CN" altLang="en-US" sz="3600" b="1" dirty="0">
              <a:solidFill>
                <a:srgbClr val="FFFE0B"/>
              </a:solidFill>
              <a:latin typeface="Helvetica Neue"/>
              <a:ea typeface="华文细黑"/>
              <a:cs typeface="Helvetica Neue"/>
            </a:endParaRPr>
          </a:p>
        </p:txBody>
      </p:sp>
    </p:spTree>
    <p:extLst>
      <p:ext uri="{BB962C8B-B14F-4D97-AF65-F5344CB8AC3E}">
        <p14:creationId xmlns:p14="http://schemas.microsoft.com/office/powerpoint/2010/main" val="6053652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螢幕快照 2019-03-06 07.26.05.png"/>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518006" y="1180195"/>
            <a:ext cx="6329986" cy="5447645"/>
          </a:xfrm>
          <a:prstGeom prst="rect">
            <a:avLst/>
          </a:prstGeom>
          <a:noFill/>
        </p:spPr>
        <p:txBody>
          <a:bodyPr wrap="square" rtlCol="0">
            <a:spAutoFit/>
          </a:bodyPr>
          <a:lstStyle/>
          <a:p>
            <a:r>
              <a:rPr kumimoji="1" lang="en-US" altLang="zh-TW" sz="4000" b="1" dirty="0" smtClean="0">
                <a:solidFill>
                  <a:srgbClr val="FFFE0B"/>
                </a:solidFill>
                <a:effectLst>
                  <a:outerShdw blurRad="50800" dist="38100" dir="2700000" algn="tl" rotWithShape="0">
                    <a:srgbClr val="000000">
                      <a:alpha val="43000"/>
                    </a:srgbClr>
                  </a:outerShdw>
                </a:effectLst>
                <a:latin typeface="Heiti TC Light"/>
                <a:ea typeface="Heiti TC Light"/>
                <a:cs typeface="Heiti TC Light"/>
              </a:rPr>
              <a:t>1.</a:t>
            </a:r>
            <a:r>
              <a:rPr kumimoji="1" lang="zh-TW" altLang="en-US" sz="4000" b="1" dirty="0" smtClean="0">
                <a:solidFill>
                  <a:srgbClr val="FFFE0B"/>
                </a:solidFill>
                <a:effectLst>
                  <a:outerShdw blurRad="50800" dist="38100" dir="2700000" algn="tl" rotWithShape="0">
                    <a:srgbClr val="000000">
                      <a:alpha val="43000"/>
                    </a:srgbClr>
                  </a:outerShdw>
                </a:effectLst>
                <a:latin typeface="Heiti TC Light"/>
                <a:ea typeface="Heiti TC Light"/>
                <a:cs typeface="Heiti TC Light"/>
              </a:rPr>
              <a:t>耶稣为我们而生！</a:t>
            </a:r>
            <a:endParaRPr kumimoji="1" lang="en-US" altLang="zh-TW" sz="4000" b="1" dirty="0" smtClean="0">
              <a:solidFill>
                <a:srgbClr val="FFFE0B"/>
              </a:solidFill>
              <a:effectLst>
                <a:outerShdw blurRad="50800" dist="38100" dir="2700000" algn="tl" rotWithShape="0">
                  <a:srgbClr val="000000">
                    <a:alpha val="43000"/>
                  </a:srgbClr>
                </a:outerShdw>
              </a:effectLst>
              <a:latin typeface="Heiti TC Light"/>
              <a:ea typeface="Heiti TC Light"/>
              <a:cs typeface="Heiti TC Light"/>
            </a:endParaRPr>
          </a:p>
          <a:p>
            <a:pPr lvl="1"/>
            <a:r>
              <a:rPr kumimoji="1" lang="en-US" altLang="zh-TW" sz="2800" b="1" smtClean="0">
                <a:effectLst>
                  <a:outerShdw blurRad="50800" dist="38100" dir="2700000" algn="tl" rotWithShape="0">
                    <a:srgbClr val="000000">
                      <a:alpha val="43000"/>
                    </a:srgbClr>
                  </a:outerShdw>
                </a:effectLst>
                <a:latin typeface="Heiti TC Light"/>
                <a:ea typeface="Heiti TC Light"/>
                <a:cs typeface="Heiti TC Light"/>
              </a:rPr>
              <a:t>Jesus </a:t>
            </a:r>
            <a:r>
              <a:rPr kumimoji="1" lang="en-US" altLang="zh-TW" sz="2800" b="1" dirty="0">
                <a:effectLst>
                  <a:outerShdw blurRad="50800" dist="38100" dir="2700000" algn="tl" rotWithShape="0">
                    <a:srgbClr val="000000">
                      <a:alpha val="43000"/>
                    </a:srgbClr>
                  </a:outerShdw>
                </a:effectLst>
                <a:latin typeface="Heiti TC Light"/>
                <a:ea typeface="Heiti TC Light"/>
                <a:cs typeface="Heiti TC Light"/>
              </a:rPr>
              <a:t>was born for us!</a:t>
            </a:r>
            <a:endParaRPr kumimoji="1" lang="en-US" altLang="zh-TW" sz="2800" b="1" dirty="0" smtClean="0">
              <a:effectLst>
                <a:outerShdw blurRad="50800" dist="38100" dir="2700000" algn="tl" rotWithShape="0">
                  <a:srgbClr val="000000">
                    <a:alpha val="43000"/>
                  </a:srgbClr>
                </a:outerShdw>
              </a:effectLst>
              <a:latin typeface="Heiti TC Light"/>
              <a:ea typeface="Heiti TC Light"/>
              <a:cs typeface="Heiti TC Light"/>
            </a:endParaRPr>
          </a:p>
          <a:p>
            <a:r>
              <a:rPr kumimoji="1" lang="en-US" altLang="zh-TW" sz="4000" b="1" dirty="0" smtClean="0">
                <a:solidFill>
                  <a:srgbClr val="FFFE0B"/>
                </a:solidFill>
                <a:effectLst>
                  <a:outerShdw blurRad="50800" dist="38100" dir="2700000" algn="tl" rotWithShape="0">
                    <a:srgbClr val="000000">
                      <a:alpha val="43000"/>
                    </a:srgbClr>
                  </a:outerShdw>
                </a:effectLst>
                <a:latin typeface="Heiti TC Light"/>
                <a:ea typeface="Heiti TC Light"/>
                <a:cs typeface="Heiti TC Light"/>
              </a:rPr>
              <a:t>2.</a:t>
            </a:r>
            <a:r>
              <a:rPr kumimoji="1" lang="zh-TW" altLang="en-US" sz="4000" b="1" dirty="0" smtClean="0">
                <a:solidFill>
                  <a:srgbClr val="FFFE0B"/>
                </a:solidFill>
                <a:effectLst>
                  <a:outerShdw blurRad="50800" dist="38100" dir="2700000" algn="tl" rotWithShape="0">
                    <a:srgbClr val="000000">
                      <a:alpha val="43000"/>
                    </a:srgbClr>
                  </a:outerShdw>
                </a:effectLst>
                <a:latin typeface="Heiti TC Light"/>
                <a:ea typeface="Heiti TC Light"/>
                <a:cs typeface="Heiti TC Light"/>
              </a:rPr>
              <a:t>耶稣为我们而死！</a:t>
            </a:r>
            <a:endParaRPr kumimoji="1" lang="en-US" altLang="zh-TW" sz="4000" b="1" dirty="0" smtClean="0">
              <a:solidFill>
                <a:srgbClr val="FFFE0B"/>
              </a:solidFill>
              <a:effectLst>
                <a:outerShdw blurRad="50800" dist="38100" dir="2700000" algn="tl" rotWithShape="0">
                  <a:srgbClr val="000000">
                    <a:alpha val="43000"/>
                  </a:srgbClr>
                </a:outerShdw>
              </a:effectLst>
              <a:latin typeface="Heiti TC Light"/>
              <a:ea typeface="Heiti TC Light"/>
              <a:cs typeface="Heiti TC Light"/>
            </a:endParaRPr>
          </a:p>
          <a:p>
            <a:pPr lvl="1"/>
            <a:r>
              <a:rPr kumimoji="1" lang="en-US" altLang="zh-TW" sz="2800" b="1" dirty="0" smtClean="0">
                <a:solidFill>
                  <a:srgbClr val="FFFFFF"/>
                </a:solidFill>
                <a:effectLst>
                  <a:outerShdw blurRad="50800" dist="38100" dir="2700000" algn="tl" rotWithShape="0">
                    <a:srgbClr val="000000">
                      <a:alpha val="43000"/>
                    </a:srgbClr>
                  </a:outerShdw>
                </a:effectLst>
                <a:latin typeface="Heiti TC Light"/>
                <a:ea typeface="Heiti TC Light"/>
                <a:cs typeface="Heiti TC Light"/>
              </a:rPr>
              <a:t>Jesus </a:t>
            </a:r>
            <a:r>
              <a:rPr kumimoji="1" lang="en-US" altLang="zh-TW" sz="2800" b="1" dirty="0">
                <a:solidFill>
                  <a:srgbClr val="FFFFFF"/>
                </a:solidFill>
                <a:effectLst>
                  <a:outerShdw blurRad="50800" dist="38100" dir="2700000" algn="tl" rotWithShape="0">
                    <a:srgbClr val="000000">
                      <a:alpha val="43000"/>
                    </a:srgbClr>
                  </a:outerShdw>
                </a:effectLst>
                <a:latin typeface="Heiti TC Light"/>
                <a:ea typeface="Heiti TC Light"/>
                <a:cs typeface="Heiti TC Light"/>
              </a:rPr>
              <a:t>died for us</a:t>
            </a:r>
            <a:endParaRPr kumimoji="1" lang="en-US" altLang="zh-TW" sz="2800" b="1" dirty="0" smtClean="0">
              <a:solidFill>
                <a:srgbClr val="FFFFFF"/>
              </a:solidFill>
              <a:effectLst>
                <a:outerShdw blurRad="50800" dist="38100" dir="2700000" algn="tl" rotWithShape="0">
                  <a:srgbClr val="000000">
                    <a:alpha val="43000"/>
                  </a:srgbClr>
                </a:outerShdw>
              </a:effectLst>
              <a:latin typeface="Heiti TC Light"/>
              <a:ea typeface="Heiti TC Light"/>
              <a:cs typeface="Heiti TC Light"/>
            </a:endParaRPr>
          </a:p>
          <a:p>
            <a:r>
              <a:rPr kumimoji="1" lang="en-US" altLang="zh-TW" sz="4000" b="1" dirty="0" smtClean="0">
                <a:solidFill>
                  <a:srgbClr val="FFFE0B"/>
                </a:solidFill>
                <a:effectLst>
                  <a:outerShdw blurRad="50800" dist="38100" dir="2700000" algn="tl" rotWithShape="0">
                    <a:srgbClr val="000000">
                      <a:alpha val="43000"/>
                    </a:srgbClr>
                  </a:outerShdw>
                </a:effectLst>
                <a:latin typeface="Heiti TC Light"/>
                <a:ea typeface="Heiti TC Light"/>
                <a:cs typeface="Heiti TC Light"/>
              </a:rPr>
              <a:t>3.</a:t>
            </a:r>
            <a:r>
              <a:rPr kumimoji="1" lang="zh-TW" altLang="en-US" sz="4000" b="1" dirty="0" smtClean="0">
                <a:solidFill>
                  <a:srgbClr val="FFFE0B"/>
                </a:solidFill>
                <a:effectLst>
                  <a:outerShdw blurRad="50800" dist="38100" dir="2700000" algn="tl" rotWithShape="0">
                    <a:srgbClr val="000000">
                      <a:alpha val="43000"/>
                    </a:srgbClr>
                  </a:outerShdw>
                </a:effectLst>
                <a:latin typeface="Heiti TC Light"/>
                <a:ea typeface="Heiti TC Light"/>
                <a:cs typeface="Heiti TC Light"/>
              </a:rPr>
              <a:t>耶稣从死里复</a:t>
            </a:r>
            <a:r>
              <a:rPr kumimoji="1" lang="zh-TW" altLang="en-US" sz="4000" b="1" dirty="0">
                <a:solidFill>
                  <a:srgbClr val="FFFE0B"/>
                </a:solidFill>
                <a:effectLst>
                  <a:outerShdw blurRad="50800" dist="38100" dir="2700000" algn="tl" rotWithShape="0">
                    <a:srgbClr val="000000">
                      <a:alpha val="43000"/>
                    </a:srgbClr>
                  </a:outerShdw>
                </a:effectLst>
                <a:latin typeface="Heiti TC Light"/>
                <a:ea typeface="Heiti TC Light"/>
                <a:cs typeface="Heiti TC Light"/>
              </a:rPr>
              <a:t>活</a:t>
            </a:r>
            <a:r>
              <a:rPr kumimoji="1" lang="zh-TW" altLang="en-US" sz="4000" b="1" dirty="0" smtClean="0">
                <a:solidFill>
                  <a:srgbClr val="FFFE0B"/>
                </a:solidFill>
                <a:effectLst>
                  <a:outerShdw blurRad="50800" dist="38100" dir="2700000" algn="tl" rotWithShape="0">
                    <a:srgbClr val="000000">
                      <a:alpha val="43000"/>
                    </a:srgbClr>
                  </a:outerShdw>
                </a:effectLst>
                <a:latin typeface="Heiti TC Light"/>
                <a:ea typeface="Heiti TC Light"/>
                <a:cs typeface="Heiti TC Light"/>
              </a:rPr>
              <a:t>！</a:t>
            </a:r>
            <a:endParaRPr kumimoji="1" lang="en-US" altLang="zh-TW" sz="4000" b="1" dirty="0" smtClean="0">
              <a:solidFill>
                <a:srgbClr val="FFFE0B"/>
              </a:solidFill>
              <a:effectLst>
                <a:outerShdw blurRad="50800" dist="38100" dir="2700000" algn="tl" rotWithShape="0">
                  <a:srgbClr val="000000">
                    <a:alpha val="43000"/>
                  </a:srgbClr>
                </a:outerShdw>
              </a:effectLst>
              <a:latin typeface="Heiti TC Light"/>
              <a:ea typeface="Heiti TC Light"/>
              <a:cs typeface="Heiti TC Light"/>
            </a:endParaRPr>
          </a:p>
          <a:p>
            <a:pPr lvl="1"/>
            <a:r>
              <a:rPr kumimoji="1" lang="en-US" altLang="zh-TW" sz="3200" b="1" dirty="0" smtClean="0">
                <a:solidFill>
                  <a:srgbClr val="FFFFFF"/>
                </a:solidFill>
                <a:effectLst>
                  <a:outerShdw blurRad="50800" dist="38100" dir="2700000" algn="tl" rotWithShape="0">
                    <a:srgbClr val="000000">
                      <a:alpha val="43000"/>
                    </a:srgbClr>
                  </a:outerShdw>
                </a:effectLst>
                <a:latin typeface="Heiti TC Light"/>
                <a:ea typeface="Heiti TC Light"/>
                <a:cs typeface="Heiti TC Light"/>
              </a:rPr>
              <a:t>Jesus </a:t>
            </a:r>
            <a:r>
              <a:rPr kumimoji="1" lang="en-US" altLang="zh-TW" sz="3200" b="1" dirty="0">
                <a:solidFill>
                  <a:srgbClr val="FFFFFF"/>
                </a:solidFill>
                <a:effectLst>
                  <a:outerShdw blurRad="50800" dist="38100" dir="2700000" algn="tl" rotWithShape="0">
                    <a:srgbClr val="000000">
                      <a:alpha val="43000"/>
                    </a:srgbClr>
                  </a:outerShdw>
                </a:effectLst>
                <a:latin typeface="Heiti TC Light"/>
                <a:ea typeface="Heiti TC Light"/>
                <a:cs typeface="Heiti TC Light"/>
              </a:rPr>
              <a:t>resurrected for us!</a:t>
            </a:r>
            <a:endParaRPr kumimoji="1" lang="en-US" altLang="zh-TW" sz="4800" b="1" dirty="0">
              <a:solidFill>
                <a:srgbClr val="FFFFFF"/>
              </a:solidFill>
              <a:effectLst>
                <a:outerShdw blurRad="50800" dist="38100" dir="2700000" algn="tl" rotWithShape="0">
                  <a:srgbClr val="000000">
                    <a:alpha val="43000"/>
                  </a:srgbClr>
                </a:outerShdw>
              </a:effectLst>
              <a:latin typeface="Heiti TC Light"/>
              <a:ea typeface="Heiti TC Light"/>
              <a:cs typeface="Heiti TC Light"/>
            </a:endParaRPr>
          </a:p>
          <a:p>
            <a:r>
              <a:rPr kumimoji="1" lang="en-US" altLang="zh-TW" sz="4000" b="1" dirty="0" smtClean="0">
                <a:solidFill>
                  <a:srgbClr val="FFFE0B"/>
                </a:solidFill>
                <a:effectLst>
                  <a:outerShdw blurRad="50800" dist="38100" dir="2700000" algn="tl" rotWithShape="0">
                    <a:srgbClr val="000000">
                      <a:alpha val="43000"/>
                    </a:srgbClr>
                  </a:outerShdw>
                </a:effectLst>
                <a:latin typeface="Heiti TC Light"/>
                <a:ea typeface="Heiti TC Light"/>
                <a:cs typeface="Heiti TC Light"/>
              </a:rPr>
              <a:t>4.</a:t>
            </a:r>
            <a:r>
              <a:rPr kumimoji="1" lang="zh-TW" altLang="en-US" sz="4000" b="1" dirty="0" smtClean="0">
                <a:solidFill>
                  <a:srgbClr val="FFFE0B"/>
                </a:solidFill>
                <a:effectLst>
                  <a:outerShdw blurRad="50800" dist="38100" dir="2700000" algn="tl" rotWithShape="0">
                    <a:srgbClr val="000000">
                      <a:alpha val="43000"/>
                    </a:srgbClr>
                  </a:outerShdw>
                </a:effectLst>
                <a:latin typeface="Heiti TC Light"/>
                <a:ea typeface="Heiti TC Light"/>
                <a:cs typeface="Heiti TC Light"/>
              </a:rPr>
              <a:t>耶稣</a:t>
            </a:r>
            <a:r>
              <a:rPr kumimoji="1" lang="zh-TW" altLang="en-US" sz="4000" b="1" dirty="0">
                <a:solidFill>
                  <a:srgbClr val="FFFE0B"/>
                </a:solidFill>
                <a:effectLst>
                  <a:outerShdw blurRad="50800" dist="38100" dir="2700000" algn="tl" rotWithShape="0">
                    <a:srgbClr val="000000">
                      <a:alpha val="43000"/>
                    </a:srgbClr>
                  </a:outerShdw>
                </a:effectLst>
                <a:latin typeface="Heiti TC Light"/>
                <a:ea typeface="Heiti TC Light"/>
                <a:cs typeface="Heiti TC Light"/>
              </a:rPr>
              <a:t>回到天上</a:t>
            </a:r>
            <a:r>
              <a:rPr kumimoji="1" lang="zh-TW" altLang="en-US" sz="4000" b="1" dirty="0" smtClean="0">
                <a:solidFill>
                  <a:srgbClr val="FFFE0B"/>
                </a:solidFill>
                <a:effectLst>
                  <a:outerShdw blurRad="50800" dist="38100" dir="2700000" algn="tl" rotWithShape="0">
                    <a:srgbClr val="000000">
                      <a:alpha val="43000"/>
                    </a:srgbClr>
                  </a:outerShdw>
                </a:effectLst>
                <a:latin typeface="Heiti TC Light"/>
                <a:ea typeface="Heiti TC Light"/>
                <a:cs typeface="Heiti TC Light"/>
              </a:rPr>
              <a:t>！</a:t>
            </a:r>
            <a:endParaRPr kumimoji="1" lang="en-US" altLang="zh-TW" sz="4000" b="1" dirty="0" smtClean="0">
              <a:solidFill>
                <a:srgbClr val="FFFE0B"/>
              </a:solidFill>
              <a:effectLst>
                <a:outerShdw blurRad="50800" dist="38100" dir="2700000" algn="tl" rotWithShape="0">
                  <a:srgbClr val="000000">
                    <a:alpha val="43000"/>
                  </a:srgbClr>
                </a:outerShdw>
              </a:effectLst>
              <a:latin typeface="Heiti TC Light"/>
              <a:ea typeface="Heiti TC Light"/>
              <a:cs typeface="Heiti TC Light"/>
            </a:endParaRPr>
          </a:p>
          <a:p>
            <a:pPr lvl="1"/>
            <a:r>
              <a:rPr kumimoji="1" lang="en-US" altLang="zh-TW" sz="2800" b="1" dirty="0" smtClean="0">
                <a:solidFill>
                  <a:srgbClr val="FFFFFF"/>
                </a:solidFill>
                <a:effectLst>
                  <a:outerShdw blurRad="50800" dist="38100" dir="2700000" algn="tl" rotWithShape="0">
                    <a:srgbClr val="000000">
                      <a:alpha val="43000"/>
                    </a:srgbClr>
                  </a:outerShdw>
                </a:effectLst>
                <a:latin typeface="Heiti TC Light"/>
                <a:ea typeface="Heiti TC Light"/>
                <a:cs typeface="Heiti TC Light"/>
              </a:rPr>
              <a:t>Jesus </a:t>
            </a:r>
            <a:r>
              <a:rPr kumimoji="1" lang="en-US" altLang="zh-TW" sz="2800" b="1" dirty="0">
                <a:solidFill>
                  <a:srgbClr val="FFFFFF"/>
                </a:solidFill>
                <a:effectLst>
                  <a:outerShdw blurRad="50800" dist="38100" dir="2700000" algn="tl" rotWithShape="0">
                    <a:srgbClr val="000000">
                      <a:alpha val="43000"/>
                    </a:srgbClr>
                  </a:outerShdw>
                </a:effectLst>
                <a:latin typeface="Heiti TC Light"/>
                <a:ea typeface="Heiti TC Light"/>
                <a:cs typeface="Heiti TC Light"/>
              </a:rPr>
              <a:t>had ascended to Heaven!</a:t>
            </a:r>
            <a:endParaRPr kumimoji="1" lang="en-US" altLang="zh-TW" sz="4400" b="1" dirty="0">
              <a:solidFill>
                <a:srgbClr val="FFFFFF"/>
              </a:solidFill>
              <a:effectLst>
                <a:outerShdw blurRad="50800" dist="38100" dir="2700000" algn="tl" rotWithShape="0">
                  <a:srgbClr val="000000">
                    <a:alpha val="43000"/>
                  </a:srgbClr>
                </a:outerShdw>
              </a:effectLst>
              <a:latin typeface="Heiti TC Light"/>
              <a:ea typeface="Heiti TC Light"/>
              <a:cs typeface="Heiti TC Light"/>
            </a:endParaRPr>
          </a:p>
          <a:p>
            <a:r>
              <a:rPr kumimoji="1" lang="en-US" altLang="zh-TW" sz="4000" b="1" dirty="0" smtClean="0">
                <a:solidFill>
                  <a:srgbClr val="FFFE0B"/>
                </a:solidFill>
                <a:effectLst>
                  <a:outerShdw blurRad="50800" dist="38100" dir="2700000" algn="tl" rotWithShape="0">
                    <a:srgbClr val="000000">
                      <a:alpha val="43000"/>
                    </a:srgbClr>
                  </a:outerShdw>
                </a:effectLst>
                <a:latin typeface="Heiti TC Light"/>
                <a:ea typeface="Heiti TC Light"/>
                <a:cs typeface="Heiti TC Light"/>
              </a:rPr>
              <a:t>5.</a:t>
            </a:r>
            <a:r>
              <a:rPr kumimoji="1" lang="zh-TW" altLang="en-US" sz="4000" b="1" dirty="0" smtClean="0">
                <a:solidFill>
                  <a:srgbClr val="FFFE0B"/>
                </a:solidFill>
                <a:effectLst>
                  <a:outerShdw blurRad="50800" dist="38100" dir="2700000" algn="tl" rotWithShape="0">
                    <a:srgbClr val="000000">
                      <a:alpha val="43000"/>
                    </a:srgbClr>
                  </a:outerShdw>
                </a:effectLst>
                <a:latin typeface="Heiti TC Light"/>
                <a:ea typeface="Heiti TC Light"/>
                <a:cs typeface="Heiti TC Light"/>
              </a:rPr>
              <a:t>耶稣肯定还</a:t>
            </a:r>
            <a:r>
              <a:rPr kumimoji="1" lang="zh-TW" altLang="en-US" sz="4000" b="1" dirty="0">
                <a:solidFill>
                  <a:srgbClr val="FFFE0B"/>
                </a:solidFill>
                <a:effectLst>
                  <a:outerShdw blurRad="50800" dist="38100" dir="2700000" algn="tl" rotWithShape="0">
                    <a:srgbClr val="000000">
                      <a:alpha val="43000"/>
                    </a:srgbClr>
                  </a:outerShdw>
                </a:effectLst>
                <a:latin typeface="Heiti TC Light"/>
                <a:ea typeface="Heiti TC Light"/>
                <a:cs typeface="Heiti TC Light"/>
              </a:rPr>
              <a:t>要再来</a:t>
            </a:r>
            <a:r>
              <a:rPr kumimoji="1" lang="zh-TW" altLang="en-US" sz="4000" b="1" dirty="0" smtClean="0">
                <a:solidFill>
                  <a:srgbClr val="FFFE0B"/>
                </a:solidFill>
                <a:effectLst>
                  <a:outerShdw blurRad="50800" dist="38100" dir="2700000" algn="tl" rotWithShape="0">
                    <a:srgbClr val="000000">
                      <a:alpha val="43000"/>
                    </a:srgbClr>
                  </a:outerShdw>
                </a:effectLst>
                <a:latin typeface="Heiti TC Light"/>
                <a:ea typeface="Heiti TC Light"/>
                <a:cs typeface="Heiti TC Light"/>
              </a:rPr>
              <a:t>！</a:t>
            </a:r>
            <a:endParaRPr kumimoji="1" lang="en-US" altLang="zh-TW" sz="4000" b="1" dirty="0" smtClean="0">
              <a:solidFill>
                <a:srgbClr val="FFFE0B"/>
              </a:solidFill>
              <a:effectLst>
                <a:outerShdw blurRad="50800" dist="38100" dir="2700000" algn="tl" rotWithShape="0">
                  <a:srgbClr val="000000">
                    <a:alpha val="43000"/>
                  </a:srgbClr>
                </a:outerShdw>
              </a:effectLst>
              <a:latin typeface="Heiti TC Light"/>
              <a:ea typeface="Heiti TC Light"/>
              <a:cs typeface="Heiti TC Light"/>
            </a:endParaRPr>
          </a:p>
          <a:p>
            <a:pPr lvl="1"/>
            <a:r>
              <a:rPr kumimoji="1" lang="en-US" altLang="zh-TW" sz="3200" b="1" dirty="0" smtClean="0">
                <a:solidFill>
                  <a:srgbClr val="FFFFFF"/>
                </a:solidFill>
                <a:effectLst>
                  <a:outerShdw blurRad="50800" dist="38100" dir="2700000" algn="tl" rotWithShape="0">
                    <a:srgbClr val="000000">
                      <a:alpha val="43000"/>
                    </a:srgbClr>
                  </a:outerShdw>
                </a:effectLst>
                <a:latin typeface="Heiti TC Light"/>
                <a:ea typeface="Heiti TC Light"/>
                <a:cs typeface="Heiti TC Light"/>
              </a:rPr>
              <a:t>Jesus </a:t>
            </a:r>
            <a:r>
              <a:rPr kumimoji="1" lang="en-US" altLang="zh-TW" sz="3200" b="1" dirty="0">
                <a:solidFill>
                  <a:srgbClr val="FFFFFF"/>
                </a:solidFill>
                <a:effectLst>
                  <a:outerShdw blurRad="50800" dist="38100" dir="2700000" algn="tl" rotWithShape="0">
                    <a:srgbClr val="000000">
                      <a:alpha val="43000"/>
                    </a:srgbClr>
                  </a:outerShdw>
                </a:effectLst>
                <a:latin typeface="Heiti TC Light"/>
                <a:ea typeface="Heiti TC Light"/>
                <a:cs typeface="Heiti TC Light"/>
              </a:rPr>
              <a:t>shall return!</a:t>
            </a:r>
          </a:p>
        </p:txBody>
      </p:sp>
      <p:sp>
        <p:nvSpPr>
          <p:cNvPr id="4" name="TextBox 3"/>
          <p:cNvSpPr txBox="1"/>
          <p:nvPr/>
        </p:nvSpPr>
        <p:spPr>
          <a:xfrm>
            <a:off x="1308957" y="41422"/>
            <a:ext cx="6917541" cy="1077218"/>
          </a:xfrm>
          <a:prstGeom prst="rect">
            <a:avLst/>
          </a:prstGeom>
          <a:noFill/>
        </p:spPr>
        <p:txBody>
          <a:bodyPr wrap="none" rtlCol="0">
            <a:spAutoFit/>
          </a:bodyPr>
          <a:lstStyle/>
          <a:p>
            <a:pPr algn="ctr"/>
            <a:r>
              <a:rPr kumimoji="1" lang="zh-TW" altLang="en-US" sz="3600" b="1" dirty="0">
                <a:solidFill>
                  <a:srgbClr val="FFFE0B"/>
                </a:solidFill>
                <a:latin typeface="Heiti TC Light"/>
                <a:ea typeface="Heiti TC Light"/>
                <a:cs typeface="Heiti TC Light"/>
              </a:rPr>
              <a:t>耶稣的</a:t>
            </a:r>
            <a:r>
              <a:rPr kumimoji="1" lang="zh-TW" altLang="en-US" sz="3600" b="1" dirty="0" smtClean="0">
                <a:solidFill>
                  <a:srgbClr val="FFFE0B"/>
                </a:solidFill>
                <a:latin typeface="Heiti TC Light"/>
                <a:ea typeface="Heiti TC Light"/>
                <a:cs typeface="Heiti TC Light"/>
              </a:rPr>
              <a:t>五件大事和我们人人有关</a:t>
            </a:r>
            <a:endParaRPr kumimoji="1" lang="en-US" altLang="zh-TW" sz="3600" b="1" dirty="0" smtClean="0">
              <a:solidFill>
                <a:srgbClr val="FFFE0B"/>
              </a:solidFill>
              <a:latin typeface="Heiti TC Light"/>
              <a:ea typeface="Heiti TC Light"/>
              <a:cs typeface="Heiti TC Light"/>
            </a:endParaRPr>
          </a:p>
          <a:p>
            <a:pPr algn="ctr"/>
            <a:r>
              <a:rPr kumimoji="1" lang="en-US" altLang="zh-CN" sz="2800" b="1" dirty="0">
                <a:solidFill>
                  <a:srgbClr val="FFFFFF"/>
                </a:solidFill>
                <a:latin typeface="Heiti TC Light"/>
                <a:ea typeface="Heiti TC Light"/>
                <a:cs typeface="Heiti TC Light"/>
              </a:rPr>
              <a:t>Jesus' five matters concern all mankind</a:t>
            </a:r>
            <a:endParaRPr kumimoji="1" lang="zh-CN" altLang="en-US" sz="2800" b="1" dirty="0">
              <a:solidFill>
                <a:srgbClr val="FFFFFF"/>
              </a:solidFill>
              <a:latin typeface="Heiti TC Light"/>
              <a:ea typeface="Heiti TC Light"/>
              <a:cs typeface="Heiti TC Light"/>
            </a:endParaRPr>
          </a:p>
        </p:txBody>
      </p:sp>
    </p:spTree>
    <p:extLst>
      <p:ext uri="{BB962C8B-B14F-4D97-AF65-F5344CB8AC3E}">
        <p14:creationId xmlns:p14="http://schemas.microsoft.com/office/powerpoint/2010/main" val="398377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螢幕快照 2019-03-06 07.26.05.png"/>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97041" y="1120677"/>
            <a:ext cx="8138959" cy="5339923"/>
          </a:xfrm>
          <a:prstGeom prst="rect">
            <a:avLst/>
          </a:prstGeom>
          <a:noFill/>
        </p:spPr>
        <p:txBody>
          <a:bodyPr wrap="square" rtlCol="0">
            <a:spAutoFit/>
          </a:bodyPr>
          <a:lstStyle/>
          <a:p>
            <a:pPr>
              <a:lnSpc>
                <a:spcPct val="130000"/>
              </a:lnSpc>
            </a:pPr>
            <a:r>
              <a:rPr kumimoji="1" lang="en-US" altLang="zh-CHT" sz="4400" b="1" dirty="0">
                <a:solidFill>
                  <a:srgbClr val="FFFE0B"/>
                </a:solidFill>
                <a:effectLst>
                  <a:outerShdw blurRad="50800" dist="38100" dir="2700000" algn="tl" rotWithShape="0">
                    <a:srgbClr val="000000">
                      <a:alpha val="43000"/>
                    </a:srgbClr>
                  </a:outerShdw>
                </a:effectLst>
                <a:latin typeface="Helvetica Neue"/>
                <a:cs typeface="Helvetica Neue"/>
              </a:rPr>
              <a:t>3</a:t>
            </a:r>
            <a:r>
              <a:rPr kumimoji="1" lang="en-US" altLang="zh-CHT" sz="4400" b="1" dirty="0">
                <a:effectLst>
                  <a:outerShdw blurRad="50800" dist="38100" dir="2700000" algn="tl" rotWithShape="0">
                    <a:srgbClr val="000000">
                      <a:alpha val="43000"/>
                    </a:srgbClr>
                  </a:outerShdw>
                </a:effectLst>
                <a:latin typeface="Helvetica Neue"/>
                <a:cs typeface="Helvetica Neue"/>
              </a:rPr>
              <a:t> </a:t>
            </a:r>
            <a:r>
              <a:rPr kumimoji="1" lang="zh-CHT" altLang="en-US" sz="4400" b="1" dirty="0">
                <a:effectLst>
                  <a:outerShdw blurRad="50800" dist="38100" dir="2700000" algn="tl" rotWithShape="0">
                    <a:srgbClr val="000000">
                      <a:alpha val="43000"/>
                    </a:srgbClr>
                  </a:outerShdw>
                </a:effectLst>
                <a:latin typeface="Helvetica Neue"/>
                <a:cs typeface="Helvetica Neue"/>
              </a:rPr>
              <a:t>我 們 感 謝 神 、 我 們 主 耶 穌 基 督 的 父 ， 常 常 為 你 們 禱 告 </a:t>
            </a:r>
            <a:r>
              <a:rPr kumimoji="1" lang="zh-CHT" altLang="en-US" sz="4400" b="1" dirty="0" smtClean="0">
                <a:effectLst>
                  <a:outerShdw blurRad="50800" dist="38100" dir="2700000" algn="tl" rotWithShape="0">
                    <a:srgbClr val="000000">
                      <a:alpha val="43000"/>
                    </a:srgbClr>
                  </a:outerShdw>
                </a:effectLst>
                <a:latin typeface="Helvetica Neue"/>
                <a:cs typeface="Helvetica Neue"/>
              </a:rPr>
              <a:t>；</a:t>
            </a:r>
            <a:endParaRPr kumimoji="1" lang="zh-CHT" altLang="en-US" sz="4400" b="1" dirty="0">
              <a:effectLst>
                <a:outerShdw blurRad="50800" dist="38100" dir="2700000" algn="tl" rotWithShape="0">
                  <a:srgbClr val="000000">
                    <a:alpha val="43000"/>
                  </a:srgbClr>
                </a:outerShdw>
              </a:effectLst>
              <a:latin typeface="Helvetica Neue"/>
              <a:cs typeface="Helvetica Neue"/>
            </a:endParaRPr>
          </a:p>
          <a:p>
            <a:pPr>
              <a:lnSpc>
                <a:spcPct val="130000"/>
              </a:lnSpc>
            </a:pPr>
            <a:r>
              <a:rPr kumimoji="1" lang="en-US" altLang="zh-CHT" sz="4400" b="1" dirty="0">
                <a:solidFill>
                  <a:srgbClr val="FFFE0B"/>
                </a:solidFill>
                <a:effectLst>
                  <a:outerShdw blurRad="50800" dist="38100" dir="2700000" algn="tl" rotWithShape="0">
                    <a:srgbClr val="000000">
                      <a:alpha val="43000"/>
                    </a:srgbClr>
                  </a:outerShdw>
                </a:effectLst>
                <a:latin typeface="Helvetica Neue"/>
                <a:cs typeface="Helvetica Neue"/>
              </a:rPr>
              <a:t>4</a:t>
            </a:r>
            <a:r>
              <a:rPr kumimoji="1" lang="en-US" altLang="zh-CHT" sz="4400" b="1" dirty="0">
                <a:effectLst>
                  <a:outerShdw blurRad="50800" dist="38100" dir="2700000" algn="tl" rotWithShape="0">
                    <a:srgbClr val="000000">
                      <a:alpha val="43000"/>
                    </a:srgbClr>
                  </a:outerShdw>
                </a:effectLst>
                <a:latin typeface="Helvetica Neue"/>
                <a:cs typeface="Helvetica Neue"/>
              </a:rPr>
              <a:t> </a:t>
            </a:r>
            <a:r>
              <a:rPr kumimoji="1" lang="zh-CHT" altLang="en-US" sz="4400" b="1" dirty="0">
                <a:effectLst>
                  <a:outerShdw blurRad="50800" dist="38100" dir="2700000" algn="tl" rotWithShape="0">
                    <a:srgbClr val="000000">
                      <a:alpha val="43000"/>
                    </a:srgbClr>
                  </a:outerShdw>
                </a:effectLst>
                <a:latin typeface="Helvetica Neue"/>
                <a:cs typeface="Helvetica Neue"/>
              </a:rPr>
              <a:t>因 聽 見 你 們 在 基 督 耶 穌 裡 的 信 心 ， 並 向 眾 聖 徒 的 愛 心 </a:t>
            </a:r>
            <a:r>
              <a:rPr kumimoji="1" lang="zh-CHT" altLang="en-US" sz="4400" b="1" dirty="0" smtClean="0">
                <a:effectLst>
                  <a:outerShdw blurRad="50800" dist="38100" dir="2700000" algn="tl" rotWithShape="0">
                    <a:srgbClr val="000000">
                      <a:alpha val="43000"/>
                    </a:srgbClr>
                  </a:outerShdw>
                </a:effectLst>
                <a:latin typeface="Helvetica Neue"/>
                <a:cs typeface="Helvetica Neue"/>
              </a:rPr>
              <a:t>，</a:t>
            </a:r>
            <a:endParaRPr kumimoji="1" lang="zh-CHT" altLang="en-US" sz="4400" b="1" dirty="0">
              <a:effectLst>
                <a:outerShdw blurRad="50800" dist="38100" dir="2700000" algn="tl" rotWithShape="0">
                  <a:srgbClr val="000000">
                    <a:alpha val="43000"/>
                  </a:srgbClr>
                </a:outerShdw>
              </a:effectLst>
              <a:latin typeface="Helvetica Neue"/>
              <a:cs typeface="Helvetica Neue"/>
            </a:endParaRPr>
          </a:p>
        </p:txBody>
      </p:sp>
      <p:sp>
        <p:nvSpPr>
          <p:cNvPr id="4" name="TextBox 3"/>
          <p:cNvSpPr txBox="1"/>
          <p:nvPr/>
        </p:nvSpPr>
        <p:spPr>
          <a:xfrm>
            <a:off x="3106900" y="279501"/>
            <a:ext cx="3249608" cy="646331"/>
          </a:xfrm>
          <a:prstGeom prst="rect">
            <a:avLst/>
          </a:prstGeom>
          <a:noFill/>
        </p:spPr>
        <p:txBody>
          <a:bodyPr wrap="none" rtlCol="0">
            <a:spAutoFit/>
          </a:bodyPr>
          <a:lstStyle/>
          <a:p>
            <a:r>
              <a:rPr kumimoji="1" lang="zh-TW" altLang="en-US" sz="3600" b="1" dirty="0" smtClean="0">
                <a:solidFill>
                  <a:srgbClr val="FFFE0B"/>
                </a:solidFill>
                <a:latin typeface="Helvetica Neue"/>
                <a:ea typeface="华文细黑"/>
                <a:cs typeface="Helvetica Neue"/>
              </a:rPr>
              <a:t>歌羅西書</a:t>
            </a:r>
            <a:r>
              <a:rPr kumimoji="1" lang="en-US" altLang="zh-TW" sz="3600" b="1" dirty="0" smtClean="0">
                <a:solidFill>
                  <a:srgbClr val="FFFE0B"/>
                </a:solidFill>
                <a:latin typeface="Helvetica Neue"/>
                <a:ea typeface="华文细黑"/>
                <a:cs typeface="Helvetica Neue"/>
              </a:rPr>
              <a:t> 1:3-6</a:t>
            </a:r>
            <a:endParaRPr kumimoji="1" lang="zh-CN" altLang="en-US" sz="3600" b="1" dirty="0">
              <a:solidFill>
                <a:srgbClr val="FFFE0B"/>
              </a:solidFill>
              <a:latin typeface="Helvetica Neue"/>
              <a:ea typeface="华文细黑"/>
              <a:cs typeface="Helvetica Neue"/>
            </a:endParaRPr>
          </a:p>
        </p:txBody>
      </p:sp>
    </p:spTree>
    <p:extLst>
      <p:ext uri="{BB962C8B-B14F-4D97-AF65-F5344CB8AC3E}">
        <p14:creationId xmlns:p14="http://schemas.microsoft.com/office/powerpoint/2010/main" val="1856630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螢幕快照 2019-03-06 07.26.05.png"/>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97041" y="1071837"/>
            <a:ext cx="8138959" cy="3579441"/>
          </a:xfrm>
          <a:prstGeom prst="rect">
            <a:avLst/>
          </a:prstGeom>
          <a:noFill/>
        </p:spPr>
        <p:txBody>
          <a:bodyPr wrap="square" rtlCol="0">
            <a:spAutoFit/>
          </a:bodyPr>
          <a:lstStyle/>
          <a:p>
            <a:pPr>
              <a:lnSpc>
                <a:spcPct val="130000"/>
              </a:lnSpc>
            </a:pPr>
            <a:r>
              <a:rPr kumimoji="1" lang="en-US" altLang="zh-CHT" sz="4400" b="1" dirty="0" smtClean="0">
                <a:solidFill>
                  <a:srgbClr val="FFFE0B"/>
                </a:solidFill>
                <a:effectLst>
                  <a:outerShdw blurRad="50800" dist="38100" dir="2700000" algn="tl" rotWithShape="0">
                    <a:srgbClr val="000000">
                      <a:alpha val="43000"/>
                    </a:srgbClr>
                  </a:outerShdw>
                </a:effectLst>
                <a:latin typeface="Helvetica Neue"/>
                <a:cs typeface="Helvetica Neue"/>
              </a:rPr>
              <a:t>5</a:t>
            </a:r>
            <a:r>
              <a:rPr kumimoji="1" lang="en-US" altLang="zh-CHT" sz="4400" b="1" dirty="0" smtClean="0">
                <a:effectLst>
                  <a:outerShdw blurRad="50800" dist="38100" dir="2700000" algn="tl" rotWithShape="0">
                    <a:srgbClr val="000000">
                      <a:alpha val="43000"/>
                    </a:srgbClr>
                  </a:outerShdw>
                </a:effectLst>
                <a:latin typeface="Helvetica Neue"/>
                <a:cs typeface="Helvetica Neue"/>
              </a:rPr>
              <a:t> </a:t>
            </a:r>
            <a:r>
              <a:rPr kumimoji="1" lang="zh-CHT" altLang="en-US" sz="4400" b="1" dirty="0">
                <a:effectLst>
                  <a:outerShdw blurRad="50800" dist="38100" dir="2700000" algn="tl" rotWithShape="0">
                    <a:srgbClr val="000000">
                      <a:alpha val="43000"/>
                    </a:srgbClr>
                  </a:outerShdw>
                </a:effectLst>
                <a:latin typeface="Helvetica Neue"/>
                <a:cs typeface="Helvetica Neue"/>
              </a:rPr>
              <a:t>是 為 那 給 你 們 存 在 天 上 的 盼 望 ； 這 盼 望 就 是 你 們 從 前 在 福 音 真 理 的 道 上 所 聽 見 的 。</a:t>
            </a:r>
            <a:endParaRPr kumimoji="1" lang="zh-CN" altLang="en-US" sz="4400" b="1" dirty="0">
              <a:effectLst>
                <a:outerShdw blurRad="50800" dist="38100" dir="2700000" algn="tl" rotWithShape="0">
                  <a:srgbClr val="000000">
                    <a:alpha val="43000"/>
                  </a:srgbClr>
                </a:outerShdw>
              </a:effectLst>
              <a:latin typeface="Helvetica Neue"/>
              <a:cs typeface="Helvetica Neue"/>
            </a:endParaRPr>
          </a:p>
        </p:txBody>
      </p:sp>
      <p:sp>
        <p:nvSpPr>
          <p:cNvPr id="4" name="TextBox 3"/>
          <p:cNvSpPr txBox="1"/>
          <p:nvPr/>
        </p:nvSpPr>
        <p:spPr>
          <a:xfrm>
            <a:off x="3067823" y="295233"/>
            <a:ext cx="3236784" cy="646331"/>
          </a:xfrm>
          <a:prstGeom prst="rect">
            <a:avLst/>
          </a:prstGeom>
          <a:noFill/>
        </p:spPr>
        <p:txBody>
          <a:bodyPr wrap="none" rtlCol="0">
            <a:spAutoFit/>
          </a:bodyPr>
          <a:lstStyle/>
          <a:p>
            <a:r>
              <a:rPr kumimoji="1" lang="zh-TW" altLang="en-US" sz="3600" b="1" dirty="0" smtClean="0">
                <a:solidFill>
                  <a:srgbClr val="FFFE0B"/>
                </a:solidFill>
                <a:latin typeface="Helvetica Neue"/>
                <a:ea typeface="华文细黑"/>
                <a:cs typeface="Helvetica Neue"/>
              </a:rPr>
              <a:t>歌羅西書</a:t>
            </a:r>
            <a:r>
              <a:rPr kumimoji="1" lang="en-US" altLang="zh-TW" sz="3600" b="1" dirty="0" smtClean="0">
                <a:solidFill>
                  <a:srgbClr val="FFFE0B"/>
                </a:solidFill>
                <a:latin typeface="Helvetica Neue"/>
                <a:ea typeface="华文细黑"/>
                <a:cs typeface="Helvetica Neue"/>
              </a:rPr>
              <a:t> 1:3-6</a:t>
            </a:r>
            <a:endParaRPr kumimoji="1" lang="zh-CN" altLang="en-US" sz="3600" b="1" dirty="0">
              <a:solidFill>
                <a:srgbClr val="FFFE0B"/>
              </a:solidFill>
              <a:latin typeface="Helvetica Neue"/>
              <a:ea typeface="华文细黑"/>
              <a:cs typeface="Helvetica Neue"/>
            </a:endParaRPr>
          </a:p>
        </p:txBody>
      </p:sp>
    </p:spTree>
    <p:extLst>
      <p:ext uri="{BB962C8B-B14F-4D97-AF65-F5344CB8AC3E}">
        <p14:creationId xmlns:p14="http://schemas.microsoft.com/office/powerpoint/2010/main" val="2603595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螢幕快照 2019-03-06 07.26.05.png"/>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97041" y="1071837"/>
            <a:ext cx="8138959" cy="4459682"/>
          </a:xfrm>
          <a:prstGeom prst="rect">
            <a:avLst/>
          </a:prstGeom>
          <a:noFill/>
        </p:spPr>
        <p:txBody>
          <a:bodyPr wrap="square" rtlCol="0">
            <a:spAutoFit/>
          </a:bodyPr>
          <a:lstStyle/>
          <a:p>
            <a:pPr>
              <a:lnSpc>
                <a:spcPct val="130000"/>
              </a:lnSpc>
            </a:pPr>
            <a:r>
              <a:rPr kumimoji="1" lang="en-US" altLang="zh-CHT" sz="4400" b="1" dirty="0">
                <a:solidFill>
                  <a:srgbClr val="FFFE0B"/>
                </a:solidFill>
                <a:effectLst>
                  <a:outerShdw blurRad="50800" dist="38100" dir="2700000" algn="tl" rotWithShape="0">
                    <a:srgbClr val="000000">
                      <a:alpha val="43000"/>
                    </a:srgbClr>
                  </a:outerShdw>
                </a:effectLst>
                <a:latin typeface="Helvetica Neue"/>
                <a:cs typeface="Helvetica Neue"/>
              </a:rPr>
              <a:t>6</a:t>
            </a:r>
            <a:r>
              <a:rPr kumimoji="1" lang="en-US" altLang="zh-CHT" sz="4400" b="1" dirty="0">
                <a:effectLst>
                  <a:outerShdw blurRad="50800" dist="38100" dir="2700000" algn="tl" rotWithShape="0">
                    <a:srgbClr val="000000">
                      <a:alpha val="43000"/>
                    </a:srgbClr>
                  </a:outerShdw>
                </a:effectLst>
                <a:latin typeface="Helvetica Neue"/>
                <a:cs typeface="Helvetica Neue"/>
              </a:rPr>
              <a:t> </a:t>
            </a:r>
            <a:r>
              <a:rPr kumimoji="1" lang="zh-CHT" altLang="en-US" sz="4400" b="1" dirty="0">
                <a:effectLst>
                  <a:outerShdw blurRad="50800" dist="38100" dir="2700000" algn="tl" rotWithShape="0">
                    <a:srgbClr val="000000">
                      <a:alpha val="43000"/>
                    </a:srgbClr>
                  </a:outerShdw>
                </a:effectLst>
                <a:latin typeface="Helvetica Neue"/>
                <a:cs typeface="Helvetica Neue"/>
              </a:rPr>
              <a:t>這 福 音 傳 到 你 們 那 裡 ， 也 傳 到 普 天 之 下 ， 並 且 結 果 ， 增 長 ， 如 同 在 你 們 中 間 ， 自 從 你 們 聽 見 福 音 ， 真 知 道 神 恩 惠 的 日 子 一 樣 。</a:t>
            </a:r>
            <a:endParaRPr kumimoji="1" lang="zh-CN" altLang="en-US" sz="4400" b="1" dirty="0">
              <a:effectLst>
                <a:outerShdw blurRad="50800" dist="38100" dir="2700000" algn="tl" rotWithShape="0">
                  <a:srgbClr val="000000">
                    <a:alpha val="43000"/>
                  </a:srgbClr>
                </a:outerShdw>
              </a:effectLst>
              <a:latin typeface="Helvetica Neue"/>
              <a:cs typeface="Helvetica Neue"/>
            </a:endParaRPr>
          </a:p>
        </p:txBody>
      </p:sp>
      <p:sp>
        <p:nvSpPr>
          <p:cNvPr id="4" name="TextBox 3"/>
          <p:cNvSpPr txBox="1"/>
          <p:nvPr/>
        </p:nvSpPr>
        <p:spPr>
          <a:xfrm>
            <a:off x="3038515" y="279501"/>
            <a:ext cx="3236784" cy="646331"/>
          </a:xfrm>
          <a:prstGeom prst="rect">
            <a:avLst/>
          </a:prstGeom>
          <a:noFill/>
        </p:spPr>
        <p:txBody>
          <a:bodyPr wrap="none" rtlCol="0">
            <a:spAutoFit/>
          </a:bodyPr>
          <a:lstStyle/>
          <a:p>
            <a:r>
              <a:rPr kumimoji="1" lang="zh-TW" altLang="en-US" sz="3600" b="1" dirty="0" smtClean="0">
                <a:solidFill>
                  <a:srgbClr val="FFFE0B"/>
                </a:solidFill>
                <a:latin typeface="Helvetica Neue"/>
                <a:ea typeface="华文细黑"/>
                <a:cs typeface="Helvetica Neue"/>
              </a:rPr>
              <a:t>歌羅西書</a:t>
            </a:r>
            <a:r>
              <a:rPr kumimoji="1" lang="en-US" altLang="zh-TW" sz="3600" b="1" dirty="0" smtClean="0">
                <a:solidFill>
                  <a:srgbClr val="FFFE0B"/>
                </a:solidFill>
                <a:latin typeface="Helvetica Neue"/>
                <a:ea typeface="华文细黑"/>
                <a:cs typeface="Helvetica Neue"/>
              </a:rPr>
              <a:t> 1:3-6</a:t>
            </a:r>
            <a:endParaRPr kumimoji="1" lang="zh-CN" altLang="en-US" sz="3600" b="1" dirty="0">
              <a:solidFill>
                <a:srgbClr val="FFFE0B"/>
              </a:solidFill>
              <a:latin typeface="Helvetica Neue"/>
              <a:ea typeface="华文细黑"/>
              <a:cs typeface="Helvetica Neue"/>
            </a:endParaRPr>
          </a:p>
        </p:txBody>
      </p:sp>
    </p:spTree>
    <p:extLst>
      <p:ext uri="{BB962C8B-B14F-4D97-AF65-F5344CB8AC3E}">
        <p14:creationId xmlns:p14="http://schemas.microsoft.com/office/powerpoint/2010/main" val="587719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螢幕快照 2019-03-06 07.26.05.png"/>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97041" y="942586"/>
            <a:ext cx="8138959" cy="5294782"/>
          </a:xfrm>
          <a:prstGeom prst="rect">
            <a:avLst/>
          </a:prstGeom>
          <a:noFill/>
        </p:spPr>
        <p:txBody>
          <a:bodyPr wrap="square" rtlCol="0">
            <a:spAutoFit/>
          </a:bodyPr>
          <a:lstStyle/>
          <a:p>
            <a:pPr>
              <a:lnSpc>
                <a:spcPct val="110000"/>
              </a:lnSpc>
            </a:pPr>
            <a:r>
              <a:rPr kumimoji="1" lang="en-US" altLang="zh-CHT" sz="4400" b="1" dirty="0">
                <a:solidFill>
                  <a:srgbClr val="FFFE0B"/>
                </a:solidFill>
                <a:latin typeface="Helvetica Neue"/>
                <a:cs typeface="Helvetica Neue"/>
              </a:rPr>
              <a:t>3</a:t>
            </a:r>
            <a:r>
              <a:rPr kumimoji="1" lang="en-US" altLang="zh-CHT" sz="4400" b="1" dirty="0">
                <a:latin typeface="Helvetica Neue"/>
                <a:cs typeface="Helvetica Neue"/>
              </a:rPr>
              <a:t> We always thank God, the Father of our Lord Jesus Christ, when we pray for you, </a:t>
            </a:r>
            <a:r>
              <a:rPr kumimoji="1" lang="en-US" altLang="zh-CHT" sz="4400" b="1" dirty="0">
                <a:solidFill>
                  <a:srgbClr val="FFFE0B"/>
                </a:solidFill>
                <a:latin typeface="Helvetica Neue"/>
                <a:cs typeface="Helvetica Neue"/>
              </a:rPr>
              <a:t>4</a:t>
            </a:r>
            <a:r>
              <a:rPr kumimoji="1" lang="en-US" altLang="zh-CHT" sz="4400" b="1" dirty="0">
                <a:latin typeface="Helvetica Neue"/>
                <a:cs typeface="Helvetica Neue"/>
              </a:rPr>
              <a:t> because we have heard of your faith in Christ Jesus and of the love you have for all God’s </a:t>
            </a:r>
            <a:r>
              <a:rPr kumimoji="1" lang="en-US" altLang="zh-CHT" sz="4400" b="1" dirty="0" smtClean="0">
                <a:latin typeface="Helvetica Neue"/>
                <a:cs typeface="Helvetica Neue"/>
              </a:rPr>
              <a:t>people</a:t>
            </a:r>
            <a:endParaRPr kumimoji="1" lang="en-US" altLang="zh-CHT" sz="4400" b="1" dirty="0">
              <a:latin typeface="Helvetica Neue"/>
              <a:cs typeface="Helvetica Neue"/>
            </a:endParaRPr>
          </a:p>
        </p:txBody>
      </p:sp>
      <p:sp>
        <p:nvSpPr>
          <p:cNvPr id="4" name="TextBox 3"/>
          <p:cNvSpPr txBox="1"/>
          <p:nvPr/>
        </p:nvSpPr>
        <p:spPr>
          <a:xfrm>
            <a:off x="2686823" y="296255"/>
            <a:ext cx="3826236" cy="646331"/>
          </a:xfrm>
          <a:prstGeom prst="rect">
            <a:avLst/>
          </a:prstGeom>
          <a:noFill/>
        </p:spPr>
        <p:txBody>
          <a:bodyPr wrap="none" rtlCol="0">
            <a:spAutoFit/>
          </a:bodyPr>
          <a:lstStyle/>
          <a:p>
            <a:r>
              <a:rPr kumimoji="1" lang="en-US" altLang="zh-TW" sz="3600" b="1" dirty="0" smtClean="0">
                <a:solidFill>
                  <a:srgbClr val="FFFE0B"/>
                </a:solidFill>
                <a:latin typeface="Helvetica Neue"/>
                <a:ea typeface="华文细黑"/>
                <a:cs typeface="Helvetica Neue"/>
              </a:rPr>
              <a:t>Colossians 1:3-6</a:t>
            </a:r>
            <a:endParaRPr kumimoji="1" lang="zh-CN" altLang="en-US" sz="3600" b="1" dirty="0">
              <a:solidFill>
                <a:srgbClr val="FFFE0B"/>
              </a:solidFill>
              <a:latin typeface="Helvetica Neue"/>
              <a:ea typeface="华文细黑"/>
              <a:cs typeface="Helvetica Neue"/>
            </a:endParaRPr>
          </a:p>
        </p:txBody>
      </p:sp>
    </p:spTree>
    <p:extLst>
      <p:ext uri="{BB962C8B-B14F-4D97-AF65-F5344CB8AC3E}">
        <p14:creationId xmlns:p14="http://schemas.microsoft.com/office/powerpoint/2010/main" val="2592080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螢幕快照 2019-03-06 07.26.05.png"/>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97041" y="1157509"/>
            <a:ext cx="8138959" cy="4944943"/>
          </a:xfrm>
          <a:prstGeom prst="rect">
            <a:avLst/>
          </a:prstGeom>
          <a:noFill/>
        </p:spPr>
        <p:txBody>
          <a:bodyPr wrap="square" rtlCol="0">
            <a:spAutoFit/>
          </a:bodyPr>
          <a:lstStyle/>
          <a:p>
            <a:pPr>
              <a:lnSpc>
                <a:spcPct val="120000"/>
              </a:lnSpc>
            </a:pPr>
            <a:r>
              <a:rPr kumimoji="1" lang="en-US" altLang="zh-CHT" sz="4400" b="1" dirty="0" smtClean="0">
                <a:solidFill>
                  <a:srgbClr val="FFFE0B"/>
                </a:solidFill>
                <a:effectLst>
                  <a:outerShdw blurRad="50800" dist="38100" dir="2700000" algn="tl" rotWithShape="0">
                    <a:srgbClr val="000000">
                      <a:alpha val="43000"/>
                    </a:srgbClr>
                  </a:outerShdw>
                </a:effectLst>
                <a:latin typeface="Helvetica Neue"/>
                <a:cs typeface="Helvetica Neue"/>
              </a:rPr>
              <a:t>5</a:t>
            </a:r>
            <a:r>
              <a:rPr kumimoji="1" lang="en-US" altLang="zh-CHT" sz="4400" b="1" dirty="0" smtClean="0">
                <a:effectLst>
                  <a:outerShdw blurRad="50800" dist="38100" dir="2700000" algn="tl" rotWithShape="0">
                    <a:srgbClr val="000000">
                      <a:alpha val="43000"/>
                    </a:srgbClr>
                  </a:outerShdw>
                </a:effectLst>
                <a:latin typeface="Helvetica Neue"/>
                <a:cs typeface="Helvetica Neue"/>
              </a:rPr>
              <a:t> </a:t>
            </a:r>
            <a:r>
              <a:rPr kumimoji="1" lang="en-US" altLang="zh-CHT" sz="4400" b="1" dirty="0">
                <a:effectLst>
                  <a:outerShdw blurRad="50800" dist="38100" dir="2700000" algn="tl" rotWithShape="0">
                    <a:srgbClr val="000000">
                      <a:alpha val="43000"/>
                    </a:srgbClr>
                  </a:outerShdw>
                </a:effectLst>
                <a:latin typeface="Helvetica Neue"/>
                <a:cs typeface="Helvetica Neue"/>
              </a:rPr>
              <a:t>the faith and love that spring from the hope stored up for you in heaven and about which you have already heard in the true message of the </a:t>
            </a:r>
            <a:r>
              <a:rPr kumimoji="1" lang="en-US" altLang="zh-CHT" sz="4400" b="1" dirty="0" smtClean="0">
                <a:effectLst>
                  <a:outerShdw blurRad="50800" dist="38100" dir="2700000" algn="tl" rotWithShape="0">
                    <a:srgbClr val="000000">
                      <a:alpha val="43000"/>
                    </a:srgbClr>
                  </a:outerShdw>
                </a:effectLst>
                <a:latin typeface="Helvetica Neue"/>
                <a:cs typeface="Helvetica Neue"/>
              </a:rPr>
              <a:t>gospel</a:t>
            </a:r>
            <a:endParaRPr kumimoji="1" lang="zh-CHT" altLang="en-US" sz="4400" b="1" dirty="0">
              <a:effectLst>
                <a:outerShdw blurRad="50800" dist="38100" dir="2700000" algn="tl" rotWithShape="0">
                  <a:srgbClr val="000000">
                    <a:alpha val="43000"/>
                  </a:srgbClr>
                </a:outerShdw>
              </a:effectLst>
              <a:latin typeface="Helvetica Neue"/>
              <a:cs typeface="Helvetica Neue"/>
            </a:endParaRPr>
          </a:p>
        </p:txBody>
      </p:sp>
      <p:sp>
        <p:nvSpPr>
          <p:cNvPr id="4" name="TextBox 3"/>
          <p:cNvSpPr txBox="1"/>
          <p:nvPr/>
        </p:nvSpPr>
        <p:spPr>
          <a:xfrm>
            <a:off x="2569592" y="285464"/>
            <a:ext cx="3826236" cy="646331"/>
          </a:xfrm>
          <a:prstGeom prst="rect">
            <a:avLst/>
          </a:prstGeom>
          <a:noFill/>
        </p:spPr>
        <p:txBody>
          <a:bodyPr wrap="none" rtlCol="0">
            <a:spAutoFit/>
          </a:bodyPr>
          <a:lstStyle/>
          <a:p>
            <a:r>
              <a:rPr kumimoji="1" lang="en-US" altLang="zh-TW" sz="3600" b="1" dirty="0" smtClean="0">
                <a:solidFill>
                  <a:srgbClr val="FFFE0B"/>
                </a:solidFill>
                <a:latin typeface="Helvetica Neue"/>
                <a:ea typeface="华文细黑"/>
                <a:cs typeface="Helvetica Neue"/>
              </a:rPr>
              <a:t>Colossians 1:3-6</a:t>
            </a:r>
            <a:endParaRPr kumimoji="1" lang="zh-CN" altLang="en-US" sz="3600" b="1" dirty="0">
              <a:solidFill>
                <a:srgbClr val="FFFE0B"/>
              </a:solidFill>
              <a:latin typeface="Helvetica Neue"/>
              <a:ea typeface="华文细黑"/>
              <a:cs typeface="Helvetica Neue"/>
            </a:endParaRPr>
          </a:p>
        </p:txBody>
      </p:sp>
    </p:spTree>
    <p:extLst>
      <p:ext uri="{BB962C8B-B14F-4D97-AF65-F5344CB8AC3E}">
        <p14:creationId xmlns:p14="http://schemas.microsoft.com/office/powerpoint/2010/main" val="1853824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螢幕快照 2019-03-06 07.26.05.png"/>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97041" y="942586"/>
            <a:ext cx="8138959" cy="5509200"/>
          </a:xfrm>
          <a:prstGeom prst="rect">
            <a:avLst/>
          </a:prstGeom>
          <a:noFill/>
        </p:spPr>
        <p:txBody>
          <a:bodyPr wrap="square" rtlCol="0">
            <a:spAutoFit/>
          </a:bodyPr>
          <a:lstStyle/>
          <a:p>
            <a:r>
              <a:rPr kumimoji="1" lang="en-US" altLang="zh-CHT" sz="4400" b="1" dirty="0" smtClean="0">
                <a:solidFill>
                  <a:srgbClr val="FFFE0B"/>
                </a:solidFill>
                <a:effectLst>
                  <a:outerShdw blurRad="50800" dist="38100" dir="2700000" algn="tl" rotWithShape="0">
                    <a:srgbClr val="000000">
                      <a:alpha val="43000"/>
                    </a:srgbClr>
                  </a:outerShdw>
                </a:effectLst>
                <a:latin typeface="Helvetica Neue"/>
                <a:cs typeface="Helvetica Neue"/>
              </a:rPr>
              <a:t>6</a:t>
            </a:r>
            <a:r>
              <a:rPr kumimoji="1" lang="en-US" altLang="zh-CHT" sz="4400" b="1" dirty="0" smtClean="0">
                <a:effectLst>
                  <a:outerShdw blurRad="50800" dist="38100" dir="2700000" algn="tl" rotWithShape="0">
                    <a:srgbClr val="000000">
                      <a:alpha val="43000"/>
                    </a:srgbClr>
                  </a:outerShdw>
                </a:effectLst>
                <a:latin typeface="Helvetica Neue"/>
                <a:cs typeface="Helvetica Neue"/>
              </a:rPr>
              <a:t> </a:t>
            </a:r>
            <a:r>
              <a:rPr kumimoji="1" lang="en-US" altLang="zh-CHT" sz="4400" b="1" dirty="0">
                <a:effectLst>
                  <a:outerShdw blurRad="50800" dist="38100" dir="2700000" algn="tl" rotWithShape="0">
                    <a:srgbClr val="000000">
                      <a:alpha val="43000"/>
                    </a:srgbClr>
                  </a:outerShdw>
                </a:effectLst>
                <a:latin typeface="Helvetica Neue"/>
                <a:cs typeface="Helvetica Neue"/>
              </a:rPr>
              <a:t>that has come to you. In the same way, the gospel is bearing fruit and growing throughout the whole world—just as it has been doing among you since the day you heard it and truly understood God’s grace. </a:t>
            </a:r>
            <a:endParaRPr kumimoji="1" lang="zh-CHT" altLang="en-US" sz="4400" b="1" dirty="0">
              <a:effectLst>
                <a:outerShdw blurRad="50800" dist="38100" dir="2700000" algn="tl" rotWithShape="0">
                  <a:srgbClr val="000000">
                    <a:alpha val="43000"/>
                  </a:srgbClr>
                </a:outerShdw>
              </a:effectLst>
              <a:latin typeface="Helvetica Neue"/>
              <a:cs typeface="Helvetica Neue"/>
            </a:endParaRPr>
          </a:p>
        </p:txBody>
      </p:sp>
      <p:sp>
        <p:nvSpPr>
          <p:cNvPr id="4" name="TextBox 3"/>
          <p:cNvSpPr txBox="1"/>
          <p:nvPr/>
        </p:nvSpPr>
        <p:spPr>
          <a:xfrm>
            <a:off x="2667284" y="296255"/>
            <a:ext cx="3826236" cy="646331"/>
          </a:xfrm>
          <a:prstGeom prst="rect">
            <a:avLst/>
          </a:prstGeom>
          <a:noFill/>
        </p:spPr>
        <p:txBody>
          <a:bodyPr wrap="none" rtlCol="0">
            <a:spAutoFit/>
          </a:bodyPr>
          <a:lstStyle/>
          <a:p>
            <a:r>
              <a:rPr kumimoji="1" lang="en-US" altLang="zh-TW" sz="3600" b="1" dirty="0" smtClean="0">
                <a:solidFill>
                  <a:srgbClr val="FFFE0B"/>
                </a:solidFill>
                <a:latin typeface="Helvetica Neue"/>
                <a:ea typeface="华文细黑"/>
                <a:cs typeface="Helvetica Neue"/>
              </a:rPr>
              <a:t>Colossians 1:3-6</a:t>
            </a:r>
            <a:endParaRPr kumimoji="1" lang="zh-CN" altLang="en-US" sz="3600" b="1" dirty="0">
              <a:solidFill>
                <a:srgbClr val="FFFE0B"/>
              </a:solidFill>
              <a:latin typeface="Helvetica Neue"/>
              <a:ea typeface="华文细黑"/>
              <a:cs typeface="Helvetica Neue"/>
            </a:endParaRPr>
          </a:p>
        </p:txBody>
      </p:sp>
    </p:spTree>
    <p:extLst>
      <p:ext uri="{BB962C8B-B14F-4D97-AF65-F5344CB8AC3E}">
        <p14:creationId xmlns:p14="http://schemas.microsoft.com/office/powerpoint/2010/main" val="832686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螢幕快照 2019-03-06 07.26.05.png"/>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637849" y="913202"/>
            <a:ext cx="7836625" cy="3970318"/>
          </a:xfrm>
          <a:prstGeom prst="rect">
            <a:avLst/>
          </a:prstGeom>
          <a:noFill/>
        </p:spPr>
        <p:txBody>
          <a:bodyPr wrap="none" rtlCol="0">
            <a:spAutoFit/>
          </a:bodyPr>
          <a:lstStyle/>
          <a:p>
            <a:pPr algn="ctr"/>
            <a:r>
              <a:rPr kumimoji="1" lang="zh-TW" altLang="en-US" sz="6000" b="1" dirty="0">
                <a:solidFill>
                  <a:srgbClr val="FFFE0B"/>
                </a:solidFill>
                <a:effectLst>
                  <a:outerShdw blurRad="50800" dist="38100" dir="2700000" algn="tl" rotWithShape="0">
                    <a:srgbClr val="000000">
                      <a:alpha val="43000"/>
                    </a:srgbClr>
                  </a:outerShdw>
                </a:effectLst>
                <a:latin typeface="Helvetica Neue"/>
                <a:ea typeface="Yu Gothic UI Semibold" pitchFamily="34" charset="-128"/>
                <a:cs typeface="Helvetica Neue"/>
              </a:rPr>
              <a:t>義 人 祈 禱 所 發 的 力 </a:t>
            </a:r>
            <a:endParaRPr kumimoji="1" lang="en-US" altLang="zh-TW" sz="6000" b="1" dirty="0" smtClean="0">
              <a:solidFill>
                <a:srgbClr val="FFFE0B"/>
              </a:solidFill>
              <a:effectLst>
                <a:outerShdw blurRad="50800" dist="38100" dir="2700000" algn="tl" rotWithShape="0">
                  <a:srgbClr val="000000">
                    <a:alpha val="43000"/>
                  </a:srgbClr>
                </a:outerShdw>
              </a:effectLst>
              <a:latin typeface="Helvetica Neue"/>
              <a:ea typeface="Yu Gothic UI Semibold" pitchFamily="34" charset="-128"/>
              <a:cs typeface="Helvetica Neue"/>
            </a:endParaRPr>
          </a:p>
          <a:p>
            <a:pPr algn="ctr"/>
            <a:r>
              <a:rPr kumimoji="1" lang="zh-TW" altLang="en-US" sz="6000" b="1" dirty="0" smtClean="0">
                <a:solidFill>
                  <a:srgbClr val="FFFE0B"/>
                </a:solidFill>
                <a:effectLst>
                  <a:outerShdw blurRad="50800" dist="38100" dir="2700000" algn="tl" rotWithShape="0">
                    <a:srgbClr val="000000">
                      <a:alpha val="43000"/>
                    </a:srgbClr>
                  </a:outerShdw>
                </a:effectLst>
                <a:latin typeface="Helvetica Neue"/>
                <a:ea typeface="Yu Gothic UI Semibold" pitchFamily="34" charset="-128"/>
                <a:cs typeface="Helvetica Neue"/>
              </a:rPr>
              <a:t>量 </a:t>
            </a:r>
            <a:r>
              <a:rPr kumimoji="1" lang="zh-TW" altLang="en-US" sz="6000" b="1" dirty="0">
                <a:solidFill>
                  <a:srgbClr val="FFFE0B"/>
                </a:solidFill>
                <a:effectLst>
                  <a:outerShdw blurRad="50800" dist="38100" dir="2700000" algn="tl" rotWithShape="0">
                    <a:srgbClr val="000000">
                      <a:alpha val="43000"/>
                    </a:srgbClr>
                  </a:outerShdw>
                </a:effectLst>
                <a:latin typeface="Helvetica Neue"/>
                <a:ea typeface="Yu Gothic UI Semibold" pitchFamily="34" charset="-128"/>
                <a:cs typeface="Helvetica Neue"/>
              </a:rPr>
              <a:t>是 大 有 功 效 的 </a:t>
            </a:r>
            <a:r>
              <a:rPr kumimoji="1" lang="zh-TW" altLang="en-US" sz="6000" b="1" dirty="0" smtClean="0">
                <a:solidFill>
                  <a:srgbClr val="FFFE0B"/>
                </a:solidFill>
                <a:effectLst>
                  <a:outerShdw blurRad="50800" dist="38100" dir="2700000" algn="tl" rotWithShape="0">
                    <a:srgbClr val="000000">
                      <a:alpha val="43000"/>
                    </a:srgbClr>
                  </a:outerShdw>
                </a:effectLst>
                <a:latin typeface="Helvetica Neue"/>
                <a:ea typeface="Yu Gothic UI Semibold" pitchFamily="34" charset="-128"/>
                <a:cs typeface="Helvetica Neue"/>
              </a:rPr>
              <a:t>。</a:t>
            </a:r>
            <a:endParaRPr kumimoji="1" lang="en-US" altLang="zh-TW" sz="6000" b="1" dirty="0" smtClean="0">
              <a:solidFill>
                <a:srgbClr val="FFFE0B"/>
              </a:solidFill>
              <a:effectLst>
                <a:outerShdw blurRad="50800" dist="38100" dir="2700000" algn="tl" rotWithShape="0">
                  <a:srgbClr val="000000">
                    <a:alpha val="43000"/>
                  </a:srgbClr>
                </a:outerShdw>
              </a:effectLst>
              <a:latin typeface="Helvetica Neue"/>
              <a:ea typeface="Yu Gothic UI Semibold" pitchFamily="34" charset="-128"/>
              <a:cs typeface="Helvetica Neue"/>
            </a:endParaRPr>
          </a:p>
          <a:p>
            <a:pPr algn="ctr"/>
            <a:r>
              <a:rPr kumimoji="1" lang="en-US" altLang="zh-CN" sz="4400" b="1" dirty="0">
                <a:solidFill>
                  <a:srgbClr val="FFFFFF"/>
                </a:solidFill>
                <a:effectLst>
                  <a:outerShdw blurRad="50800" dist="38100" dir="2700000" algn="tl" rotWithShape="0">
                    <a:srgbClr val="000000">
                      <a:alpha val="43000"/>
                    </a:srgbClr>
                  </a:outerShdw>
                </a:effectLst>
                <a:latin typeface="Helvetica Neue"/>
                <a:ea typeface="Yu Gothic UI Semibold" pitchFamily="34" charset="-128"/>
                <a:cs typeface="Helvetica Neue"/>
              </a:rPr>
              <a:t>The prayer of a </a:t>
            </a:r>
            <a:r>
              <a:rPr kumimoji="1" lang="en-US" altLang="zh-CN" sz="4400" b="1" dirty="0" smtClean="0">
                <a:solidFill>
                  <a:srgbClr val="FFFFFF"/>
                </a:solidFill>
                <a:effectLst>
                  <a:outerShdw blurRad="50800" dist="38100" dir="2700000" algn="tl" rotWithShape="0">
                    <a:srgbClr val="000000">
                      <a:alpha val="43000"/>
                    </a:srgbClr>
                  </a:outerShdw>
                </a:effectLst>
                <a:latin typeface="Helvetica Neue"/>
                <a:ea typeface="Yu Gothic UI Semibold" pitchFamily="34" charset="-128"/>
                <a:cs typeface="Helvetica Neue"/>
              </a:rPr>
              <a:t>righteous</a:t>
            </a:r>
          </a:p>
          <a:p>
            <a:pPr algn="ctr"/>
            <a:r>
              <a:rPr kumimoji="1" lang="en-US" altLang="zh-CN" sz="4400" b="1" dirty="0" smtClean="0">
                <a:solidFill>
                  <a:srgbClr val="FFFFFF"/>
                </a:solidFill>
                <a:effectLst>
                  <a:outerShdw blurRad="50800" dist="38100" dir="2700000" algn="tl" rotWithShape="0">
                    <a:srgbClr val="000000">
                      <a:alpha val="43000"/>
                    </a:srgbClr>
                  </a:outerShdw>
                </a:effectLst>
                <a:latin typeface="Helvetica Neue"/>
                <a:ea typeface="Yu Gothic UI Semibold" pitchFamily="34" charset="-128"/>
                <a:cs typeface="Helvetica Neue"/>
              </a:rPr>
              <a:t> </a:t>
            </a:r>
            <a:r>
              <a:rPr kumimoji="1" lang="en-US" altLang="zh-CN" sz="4400" b="1" dirty="0">
                <a:solidFill>
                  <a:srgbClr val="FFFFFF"/>
                </a:solidFill>
                <a:effectLst>
                  <a:outerShdw blurRad="50800" dist="38100" dir="2700000" algn="tl" rotWithShape="0">
                    <a:srgbClr val="000000">
                      <a:alpha val="43000"/>
                    </a:srgbClr>
                  </a:outerShdw>
                </a:effectLst>
                <a:latin typeface="Helvetica Neue"/>
                <a:ea typeface="Yu Gothic UI Semibold" pitchFamily="34" charset="-128"/>
                <a:cs typeface="Helvetica Neue"/>
              </a:rPr>
              <a:t>person is powerful </a:t>
            </a:r>
            <a:endParaRPr kumimoji="1" lang="en-US" altLang="zh-CN" sz="4400" b="1" dirty="0" smtClean="0">
              <a:solidFill>
                <a:srgbClr val="FFFFFF"/>
              </a:solidFill>
              <a:effectLst>
                <a:outerShdw blurRad="50800" dist="38100" dir="2700000" algn="tl" rotWithShape="0">
                  <a:srgbClr val="000000">
                    <a:alpha val="43000"/>
                  </a:srgbClr>
                </a:outerShdw>
              </a:effectLst>
              <a:latin typeface="Helvetica Neue"/>
              <a:ea typeface="Yu Gothic UI Semibold" pitchFamily="34" charset="-128"/>
              <a:cs typeface="Helvetica Neue"/>
            </a:endParaRPr>
          </a:p>
          <a:p>
            <a:pPr algn="ctr"/>
            <a:r>
              <a:rPr kumimoji="1" lang="en-US" altLang="zh-CN" sz="4400" b="1" dirty="0" smtClean="0">
                <a:solidFill>
                  <a:srgbClr val="FFFFFF"/>
                </a:solidFill>
                <a:effectLst>
                  <a:outerShdw blurRad="50800" dist="38100" dir="2700000" algn="tl" rotWithShape="0">
                    <a:srgbClr val="000000">
                      <a:alpha val="43000"/>
                    </a:srgbClr>
                  </a:outerShdw>
                </a:effectLst>
                <a:latin typeface="Helvetica Neue"/>
                <a:ea typeface="Yu Gothic UI Semibold" pitchFamily="34" charset="-128"/>
                <a:cs typeface="Helvetica Neue"/>
              </a:rPr>
              <a:t>and </a:t>
            </a:r>
            <a:r>
              <a:rPr kumimoji="1" lang="en-US" altLang="zh-CN" sz="4400" b="1" dirty="0">
                <a:solidFill>
                  <a:srgbClr val="FFFFFF"/>
                </a:solidFill>
                <a:effectLst>
                  <a:outerShdw blurRad="50800" dist="38100" dir="2700000" algn="tl" rotWithShape="0">
                    <a:srgbClr val="000000">
                      <a:alpha val="43000"/>
                    </a:srgbClr>
                  </a:outerShdw>
                </a:effectLst>
                <a:latin typeface="Helvetica Neue"/>
                <a:ea typeface="Yu Gothic UI Semibold" pitchFamily="34" charset="-128"/>
                <a:cs typeface="Helvetica Neue"/>
              </a:rPr>
              <a:t>effective.</a:t>
            </a:r>
            <a:endParaRPr kumimoji="1" lang="zh-CN" altLang="en-US" sz="4400" b="1" dirty="0">
              <a:solidFill>
                <a:srgbClr val="FFFFFF"/>
              </a:solidFill>
              <a:effectLst>
                <a:outerShdw blurRad="50800" dist="38100" dir="2700000" algn="tl" rotWithShape="0">
                  <a:srgbClr val="000000">
                    <a:alpha val="43000"/>
                  </a:srgbClr>
                </a:outerShdw>
              </a:effectLst>
              <a:latin typeface="Helvetica Neue"/>
              <a:ea typeface="Yu Gothic UI Semibold" pitchFamily="34" charset="-128"/>
              <a:cs typeface="Helvetica Neue"/>
            </a:endParaRPr>
          </a:p>
        </p:txBody>
      </p:sp>
      <p:sp>
        <p:nvSpPr>
          <p:cNvPr id="2" name="TextBox 1"/>
          <p:cNvSpPr txBox="1"/>
          <p:nvPr/>
        </p:nvSpPr>
        <p:spPr>
          <a:xfrm>
            <a:off x="2559774" y="5302130"/>
            <a:ext cx="4460560" cy="646331"/>
          </a:xfrm>
          <a:prstGeom prst="rect">
            <a:avLst/>
          </a:prstGeom>
          <a:noFill/>
        </p:spPr>
        <p:txBody>
          <a:bodyPr wrap="none" rtlCol="0">
            <a:spAutoFit/>
          </a:bodyPr>
          <a:lstStyle/>
          <a:p>
            <a:r>
              <a:rPr kumimoji="1" lang="zh-TW" altLang="en-US" sz="3600" b="1" dirty="0" smtClean="0">
                <a:latin typeface="Heiti TC Light"/>
                <a:ea typeface="Heiti TC Light"/>
                <a:cs typeface="Heiti TC Light"/>
              </a:rPr>
              <a:t>雅各書</a:t>
            </a:r>
            <a:r>
              <a:rPr kumimoji="1" lang="en-US" altLang="zh-TW" sz="3600" b="1" dirty="0" smtClean="0">
                <a:latin typeface="Heiti TC Light"/>
                <a:ea typeface="Heiti TC Light"/>
                <a:cs typeface="Heiti TC Light"/>
              </a:rPr>
              <a:t> James 5:16b</a:t>
            </a:r>
            <a:endParaRPr kumimoji="1" lang="zh-CN" altLang="en-US" sz="3600" b="1" dirty="0">
              <a:latin typeface="Heiti TC Light"/>
              <a:ea typeface="Heiti TC Light"/>
              <a:cs typeface="Heiti TC Light"/>
            </a:endParaRPr>
          </a:p>
        </p:txBody>
      </p:sp>
    </p:spTree>
    <p:extLst>
      <p:ext uri="{BB962C8B-B14F-4D97-AF65-F5344CB8AC3E}">
        <p14:creationId xmlns:p14="http://schemas.microsoft.com/office/powerpoint/2010/main" val="32972103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1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1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1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1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1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1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1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1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1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1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1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1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1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1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1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3143</TotalTime>
  <Words>1357</Words>
  <Application>Microsoft Macintosh PowerPoint</Application>
  <PresentationFormat>On-screen Show (4:3)</PresentationFormat>
  <Paragraphs>100</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Black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LCCC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Chiu,Jack 邱清忠</dc:creator>
  <cp:lastModifiedBy>Chiu,Jack 邱清忠</cp:lastModifiedBy>
  <cp:revision>496</cp:revision>
  <cp:lastPrinted>2018-09-27T16:14:37Z</cp:lastPrinted>
  <dcterms:created xsi:type="dcterms:W3CDTF">2018-07-03T11:08:25Z</dcterms:created>
  <dcterms:modified xsi:type="dcterms:W3CDTF">2019-03-07T22:37:41Z</dcterms:modified>
</cp:coreProperties>
</file>