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36"/>
  </p:notesMasterIdLst>
  <p:handoutMasterIdLst>
    <p:handoutMasterId r:id="rId37"/>
  </p:handoutMasterIdLst>
  <p:sldIdLst>
    <p:sldId id="643" r:id="rId2"/>
    <p:sldId id="674" r:id="rId3"/>
    <p:sldId id="646" r:id="rId4"/>
    <p:sldId id="702" r:id="rId5"/>
    <p:sldId id="676" r:id="rId6"/>
    <p:sldId id="703" r:id="rId7"/>
    <p:sldId id="704" r:id="rId8"/>
    <p:sldId id="708" r:id="rId9"/>
    <p:sldId id="706" r:id="rId10"/>
    <p:sldId id="707" r:id="rId11"/>
    <p:sldId id="709" r:id="rId12"/>
    <p:sldId id="710" r:id="rId13"/>
    <p:sldId id="711" r:id="rId14"/>
    <p:sldId id="712" r:id="rId15"/>
    <p:sldId id="713" r:id="rId16"/>
    <p:sldId id="714" r:id="rId17"/>
    <p:sldId id="717" r:id="rId18"/>
    <p:sldId id="718" r:id="rId19"/>
    <p:sldId id="719" r:id="rId20"/>
    <p:sldId id="716" r:id="rId21"/>
    <p:sldId id="723" r:id="rId22"/>
    <p:sldId id="721" r:id="rId23"/>
    <p:sldId id="722" r:id="rId24"/>
    <p:sldId id="724" r:id="rId25"/>
    <p:sldId id="734" r:id="rId26"/>
    <p:sldId id="735" r:id="rId27"/>
    <p:sldId id="736" r:id="rId28"/>
    <p:sldId id="740" r:id="rId29"/>
    <p:sldId id="727" r:id="rId30"/>
    <p:sldId id="728" r:id="rId31"/>
    <p:sldId id="732" r:id="rId32"/>
    <p:sldId id="733" r:id="rId33"/>
    <p:sldId id="739" r:id="rId34"/>
    <p:sldId id="73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CC09"/>
    <a:srgbClr val="F8BA00"/>
    <a:srgbClr val="FFFE0B"/>
    <a:srgbClr val="22FF1A"/>
    <a:srgbClr val="00FF9E"/>
    <a:srgbClr val="EBFF00"/>
    <a:srgbClr val="FBFFF9"/>
    <a:srgbClr val="0018ED"/>
    <a:srgbClr val="F70000"/>
    <a:srgbClr val="9200E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0" d="100"/>
          <a:sy n="130" d="100"/>
        </p:scale>
        <p:origin x="-108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FA0AEE-4565-084F-A696-10A1FD8A6C27}" type="datetimeFigureOut">
              <a:rPr kumimoji="1" lang="zh-TW" altLang="en-US" smtClean="0"/>
              <a:pPr/>
              <a:t>3/21/19</a:t>
            </a:fld>
            <a:endParaRPr kumimoji="1" lang="zh-CN"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8D74DAF-65E7-D047-8C33-B8491D262FA5}" type="slidenum">
              <a:rPr kumimoji="1" lang="zh-CN" altLang="en-US" smtClean="0"/>
              <a:pPr/>
              <a:t>‹#›</a:t>
            </a:fld>
            <a:endParaRPr kumimoji="1" lang="zh-CN" altLang="en-US"/>
          </a:p>
        </p:txBody>
      </p:sp>
    </p:spTree>
    <p:extLst>
      <p:ext uri="{BB962C8B-B14F-4D97-AF65-F5344CB8AC3E}">
        <p14:creationId xmlns:p14="http://schemas.microsoft.com/office/powerpoint/2010/main" val="31401746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57A0F1-FDB9-7241-9F5B-CB12893B22E4}" type="datetimeFigureOut">
              <a:rPr kumimoji="1" lang="zh-TW" altLang="en-US" smtClean="0"/>
              <a:pPr/>
              <a:t>3/21/19</a:t>
            </a:fld>
            <a:endParaRPr kumimoji="1"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1F90CC-B9DA-BD46-BB89-0F3544CA585E}" type="slidenum">
              <a:rPr kumimoji="1" lang="zh-CN" altLang="en-US" smtClean="0"/>
              <a:pPr/>
              <a:t>‹#›</a:t>
            </a:fld>
            <a:endParaRPr kumimoji="1" lang="zh-CN" altLang="en-US"/>
          </a:p>
        </p:txBody>
      </p:sp>
    </p:spTree>
    <p:extLst>
      <p:ext uri="{BB962C8B-B14F-4D97-AF65-F5344CB8AC3E}">
        <p14:creationId xmlns:p14="http://schemas.microsoft.com/office/powerpoint/2010/main" val="10697747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A1F90CC-B9DA-BD46-BB89-0F3544CA585E}" type="slidenum">
              <a:rPr kumimoji="1" lang="zh-CN" altLang="en-US" smtClean="0"/>
              <a:pPr/>
              <a:t>25</a:t>
            </a:fld>
            <a:endParaRPr kumimoji="1" lang="zh-CN" altLang="en-US"/>
          </a:p>
        </p:txBody>
      </p:sp>
    </p:spTree>
    <p:extLst>
      <p:ext uri="{BB962C8B-B14F-4D97-AF65-F5344CB8AC3E}">
        <p14:creationId xmlns:p14="http://schemas.microsoft.com/office/powerpoint/2010/main" val="2329572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A1F90CC-B9DA-BD46-BB89-0F3544CA585E}" type="slidenum">
              <a:rPr kumimoji="1" lang="zh-CN" altLang="en-US" smtClean="0"/>
              <a:pPr/>
              <a:t>26</a:t>
            </a:fld>
            <a:endParaRPr kumimoji="1" lang="zh-CN" altLang="en-US"/>
          </a:p>
        </p:txBody>
      </p:sp>
    </p:spTree>
    <p:extLst>
      <p:ext uri="{BB962C8B-B14F-4D97-AF65-F5344CB8AC3E}">
        <p14:creationId xmlns:p14="http://schemas.microsoft.com/office/powerpoint/2010/main" val="23295725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A1F90CC-B9DA-BD46-BB89-0F3544CA585E}" type="slidenum">
              <a:rPr kumimoji="1" lang="zh-CN" altLang="en-US" smtClean="0"/>
              <a:pPr/>
              <a:t>27</a:t>
            </a:fld>
            <a:endParaRPr kumimoji="1" lang="zh-CN" altLang="en-US"/>
          </a:p>
        </p:txBody>
      </p:sp>
    </p:spTree>
    <p:extLst>
      <p:ext uri="{BB962C8B-B14F-4D97-AF65-F5344CB8AC3E}">
        <p14:creationId xmlns:p14="http://schemas.microsoft.com/office/powerpoint/2010/main" val="2329572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A1F90CC-B9DA-BD46-BB89-0F3544CA585E}" type="slidenum">
              <a:rPr kumimoji="1" lang="zh-CN" altLang="en-US" smtClean="0"/>
              <a:pPr/>
              <a:t>28</a:t>
            </a:fld>
            <a:endParaRPr kumimoji="1" lang="zh-CN" altLang="en-US"/>
          </a:p>
        </p:txBody>
      </p:sp>
    </p:spTree>
    <p:extLst>
      <p:ext uri="{BB962C8B-B14F-4D97-AF65-F5344CB8AC3E}">
        <p14:creationId xmlns:p14="http://schemas.microsoft.com/office/powerpoint/2010/main" val="2329572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zh-CN" altLang="en-US" dirty="0"/>
          </a:p>
        </p:txBody>
      </p:sp>
      <p:sp>
        <p:nvSpPr>
          <p:cNvPr id="4" name="Slide Number Placeholder 3"/>
          <p:cNvSpPr>
            <a:spLocks noGrp="1"/>
          </p:cNvSpPr>
          <p:nvPr>
            <p:ph type="sldNum" sz="quarter" idx="10"/>
          </p:nvPr>
        </p:nvSpPr>
        <p:spPr/>
        <p:txBody>
          <a:bodyPr/>
          <a:lstStyle/>
          <a:p>
            <a:fld id="{DA1F90CC-B9DA-BD46-BB89-0F3544CA585E}" type="slidenum">
              <a:rPr kumimoji="1" lang="zh-CN" altLang="en-US" smtClean="0"/>
              <a:pPr/>
              <a:t>34</a:t>
            </a:fld>
            <a:endParaRPr kumimoji="1" lang="zh-CN" altLang="en-US"/>
          </a:p>
        </p:txBody>
      </p:sp>
    </p:spTree>
    <p:extLst>
      <p:ext uri="{BB962C8B-B14F-4D97-AF65-F5344CB8AC3E}">
        <p14:creationId xmlns:p14="http://schemas.microsoft.com/office/powerpoint/2010/main" val="2329572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idx="1"/>
          </p:nvPr>
        </p:nvSpPr>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TW" dirty="0"/>
              <a:t>Drag picture to placeholder or click icon to add</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3/21/19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pPr/>
              <a:t>3/21/19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pPr/>
              <a:t>‹#›</a:t>
            </a:fld>
            <a:endParaRPr lang="en-US" dirty="0"/>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3" name="TextBox 2"/>
          <p:cNvSpPr txBox="1"/>
          <p:nvPr/>
        </p:nvSpPr>
        <p:spPr>
          <a:xfrm>
            <a:off x="2665244" y="3920660"/>
            <a:ext cx="4035254" cy="1015663"/>
          </a:xfrm>
          <a:prstGeom prst="rect">
            <a:avLst/>
          </a:prstGeom>
          <a:noFill/>
        </p:spPr>
        <p:txBody>
          <a:bodyPr wrap="none" rtlCol="0">
            <a:spAutoFit/>
          </a:bodyPr>
          <a:lstStyle/>
          <a:p>
            <a:r>
              <a:rPr kumimoji="1" lang="en-US" altLang="zh-CN" sz="6000" dirty="0" smtClean="0">
                <a:latin typeface="Yu Gothic UI Semibold" pitchFamily="34" charset="-128"/>
                <a:ea typeface="Yu Gothic UI Semibold" pitchFamily="34" charset="-128"/>
              </a:rPr>
              <a:t>3/</a:t>
            </a:r>
            <a:r>
              <a:rPr kumimoji="1" lang="en-US" altLang="zh-CN" sz="6000" dirty="0" smtClean="0">
                <a:solidFill>
                  <a:srgbClr val="F8BA00"/>
                </a:solidFill>
                <a:latin typeface="Yu Gothic UI Semibold" pitchFamily="34" charset="-128"/>
                <a:ea typeface="Yu Gothic UI Semibold" pitchFamily="34" charset="-128"/>
              </a:rPr>
              <a:t>24</a:t>
            </a:r>
            <a:r>
              <a:rPr kumimoji="1" lang="en-US" altLang="zh-CN" sz="6000" dirty="0" smtClean="0">
                <a:solidFill>
                  <a:srgbClr val="FFFF00"/>
                </a:solidFill>
                <a:latin typeface="Yu Gothic UI Semibold" pitchFamily="34" charset="-128"/>
                <a:ea typeface="Yu Gothic UI Semibold" pitchFamily="34" charset="-128"/>
              </a:rPr>
              <a:t> </a:t>
            </a:r>
            <a:r>
              <a:rPr kumimoji="1" lang="en-US" altLang="zh-CN" sz="6000" dirty="0">
                <a:latin typeface="Yu Gothic UI Semibold" pitchFamily="34" charset="-128"/>
                <a:ea typeface="Yu Gothic UI Semibold" pitchFamily="34" charset="-128"/>
              </a:rPr>
              <a:t>/ 2019</a:t>
            </a:r>
            <a:endParaRPr kumimoji="1" lang="zh-CN" altLang="en-US" sz="6000" dirty="0">
              <a:latin typeface="Yu Gothic UI Semibold" pitchFamily="34" charset="-128"/>
              <a:ea typeface="Yu Gothic UI Semibold" pitchFamily="34" charset="-128"/>
            </a:endParaRPr>
          </a:p>
        </p:txBody>
      </p:sp>
    </p:spTree>
    <p:extLst>
      <p:ext uri="{BB962C8B-B14F-4D97-AF65-F5344CB8AC3E}">
        <p14:creationId xmlns:p14="http://schemas.microsoft.com/office/powerpoint/2010/main" val="18006121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1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1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1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3060325"/>
          </a:xfrm>
          <a:prstGeom prst="rect">
            <a:avLst/>
          </a:prstGeom>
          <a:noFill/>
        </p:spPr>
        <p:txBody>
          <a:bodyPr wrap="square" rtlCol="0">
            <a:spAutoFit/>
          </a:bodyPr>
          <a:lstStyle/>
          <a:p>
            <a:pPr>
              <a:lnSpc>
                <a:spcPct val="110000"/>
              </a:lnSpc>
            </a:pPr>
            <a:r>
              <a:rPr kumimoji="1" lang="en-US" altLang="zh-CHT" sz="4400" b="1" dirty="0" smtClean="0">
                <a:solidFill>
                  <a:srgbClr val="FFFFFF"/>
                </a:solidFill>
                <a:latin typeface="Helvetica Neue"/>
                <a:cs typeface="Helvetica Neue"/>
              </a:rPr>
              <a:t>through </a:t>
            </a:r>
            <a:r>
              <a:rPr kumimoji="1" lang="en-US" altLang="zh-CHT" sz="4400" b="1" dirty="0">
                <a:solidFill>
                  <a:srgbClr val="FFFFFF"/>
                </a:solidFill>
                <a:latin typeface="Helvetica Neue"/>
                <a:cs typeface="Helvetica Neue"/>
              </a:rPr>
              <a:t>him and for him. </a:t>
            </a:r>
            <a:endParaRPr kumimoji="1" lang="en-US" altLang="zh-CHT" sz="4400" b="1" dirty="0" smtClean="0">
              <a:solidFill>
                <a:srgbClr val="FFFFFF"/>
              </a:solidFill>
              <a:latin typeface="Helvetica Neue"/>
              <a:cs typeface="Helvetica Neue"/>
            </a:endParaRPr>
          </a:p>
          <a:p>
            <a:pPr>
              <a:lnSpc>
                <a:spcPct val="110000"/>
              </a:lnSpc>
            </a:pPr>
            <a:r>
              <a:rPr kumimoji="1" lang="en-US" altLang="zh-CHT" sz="4400" b="1" dirty="0" smtClean="0">
                <a:solidFill>
                  <a:srgbClr val="F8BA00"/>
                </a:solidFill>
                <a:latin typeface="Helvetica Neue"/>
                <a:cs typeface="Helvetica Neue"/>
              </a:rPr>
              <a:t>17</a:t>
            </a:r>
            <a:r>
              <a:rPr kumimoji="1" lang="en-US" altLang="zh-CHT" sz="4400" b="1" dirty="0" smtClean="0">
                <a:solidFill>
                  <a:srgbClr val="FFFE0B"/>
                </a:solidFill>
                <a:latin typeface="Helvetica Neue"/>
                <a:cs typeface="Helvetica Neue"/>
              </a:rPr>
              <a:t> </a:t>
            </a:r>
            <a:r>
              <a:rPr kumimoji="1" lang="en-US" altLang="zh-CHT" sz="4400" b="1" dirty="0">
                <a:solidFill>
                  <a:srgbClr val="FFFFFF"/>
                </a:solidFill>
                <a:latin typeface="Helvetica Neue"/>
                <a:cs typeface="Helvetica Neue"/>
              </a:rPr>
              <a:t>He is before all things, and in him all things hold together.</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1:16-17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424948521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853369"/>
            <a:ext cx="8138959" cy="2259080"/>
          </a:xfrm>
          <a:prstGeom prst="rect">
            <a:avLst/>
          </a:prstGeom>
          <a:noFill/>
        </p:spPr>
        <p:txBody>
          <a:bodyPr wrap="square" rtlCol="0">
            <a:spAutoFit/>
          </a:bodyPr>
          <a:lstStyle/>
          <a:p>
            <a:pPr algn="ctr">
              <a:lnSpc>
                <a:spcPct val="130000"/>
              </a:lnSpc>
            </a:pPr>
            <a:r>
              <a:rPr kumimoji="1" lang="zh-CHT" altLang="en-US" sz="6600" b="1" dirty="0">
                <a:solidFill>
                  <a:srgbClr val="FECC09"/>
                </a:solidFill>
                <a:effectLst>
                  <a:outerShdw blurRad="50800" dist="38100" dir="2700000" algn="tl" rotWithShape="0">
                    <a:srgbClr val="000000">
                      <a:alpha val="43000"/>
                    </a:srgbClr>
                  </a:outerShdw>
                </a:effectLst>
                <a:latin typeface="Helvetica Neue"/>
                <a:cs typeface="Helvetica Neue"/>
              </a:rPr>
              <a:t>我 與 父 原 為 </a:t>
            </a:r>
            <a:r>
              <a:rPr kumimoji="1" lang="zh-CHT" altLang="en-US" sz="6600" b="1" dirty="0" smtClean="0">
                <a:solidFill>
                  <a:srgbClr val="FECC09"/>
                </a:solidFill>
                <a:effectLst>
                  <a:outerShdw blurRad="50800" dist="38100" dir="2700000" algn="tl" rotWithShape="0">
                    <a:srgbClr val="000000">
                      <a:alpha val="43000"/>
                    </a:srgbClr>
                  </a:outerShdw>
                </a:effectLst>
                <a:latin typeface="Helvetica Neue"/>
                <a:cs typeface="Helvetica Neue"/>
              </a:rPr>
              <a:t>一</a:t>
            </a:r>
            <a:endParaRPr kumimoji="1" lang="en-US" altLang="zh-CHT" sz="66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gn="ctr">
              <a:lnSpc>
                <a:spcPct val="130000"/>
              </a:lnSpc>
            </a:pPr>
            <a:r>
              <a:rPr kumimoji="1" lang="en-US" altLang="zh-CHT" sz="4400" b="1" dirty="0" smtClean="0">
                <a:solidFill>
                  <a:srgbClr val="FFFFFF"/>
                </a:solidFill>
                <a:effectLst>
                  <a:outerShdw blurRad="50800" dist="38100" dir="2700000" algn="tl" rotWithShape="0">
                    <a:srgbClr val="000000">
                      <a:alpha val="43000"/>
                    </a:srgbClr>
                  </a:outerShdw>
                </a:effectLst>
                <a:latin typeface="Helvetica Neue"/>
                <a:cs typeface="Helvetica Neue"/>
              </a:rPr>
              <a:t>I </a:t>
            </a:r>
            <a:r>
              <a:rPr kumimoji="1" lang="en-US" altLang="zh-CHT" sz="4400" b="1" dirty="0">
                <a:solidFill>
                  <a:srgbClr val="FFFFFF"/>
                </a:solidFill>
                <a:effectLst>
                  <a:outerShdw blurRad="50800" dist="38100" dir="2700000" algn="tl" rotWithShape="0">
                    <a:srgbClr val="000000">
                      <a:alpha val="43000"/>
                    </a:srgbClr>
                  </a:outerShdw>
                </a:effectLst>
                <a:latin typeface="Helvetica Neue"/>
                <a:cs typeface="Helvetica Neue"/>
              </a:rPr>
              <a:t>and the Father are one.”</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2569592" y="279501"/>
            <a:ext cx="4532010"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約翰福音</a:t>
            </a:r>
            <a:r>
              <a:rPr kumimoji="1" lang="en-US" altLang="zh-TW" sz="3600" b="1" dirty="0" smtClean="0">
                <a:solidFill>
                  <a:srgbClr val="F8BA00"/>
                </a:solidFill>
                <a:latin typeface="Helvetica Neue"/>
                <a:ea typeface="华文细黑"/>
                <a:cs typeface="Helvetica Neue"/>
              </a:rPr>
              <a:t> John 10:30</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80000496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25832"/>
            <a:ext cx="8138959" cy="5586145"/>
          </a:xfrm>
          <a:prstGeom prst="rect">
            <a:avLst/>
          </a:prstGeom>
          <a:noFill/>
        </p:spPr>
        <p:txBody>
          <a:bodyPr wrap="square" rtlCol="0">
            <a:spAutoFit/>
          </a:bodyPr>
          <a:lstStyle/>
          <a:p>
            <a:pPr>
              <a:lnSpc>
                <a:spcPct val="130000"/>
              </a:lnSpc>
            </a:pPr>
            <a:r>
              <a:rPr kumimoji="1" lang="zh-CHT" altLang="en-US" sz="4400" b="1" dirty="0">
                <a:solidFill>
                  <a:srgbClr val="FECC09"/>
                </a:solidFill>
                <a:effectLst>
                  <a:outerShdw blurRad="50800" dist="38100" dir="2700000" algn="tl" rotWithShape="0">
                    <a:srgbClr val="000000">
                      <a:alpha val="43000"/>
                    </a:srgbClr>
                  </a:outerShdw>
                </a:effectLst>
                <a:latin typeface="Helvetica Neue"/>
                <a:cs typeface="Helvetica Neue"/>
              </a:rPr>
              <a:t>你 們 若 認 識 我 ， 也 就 認 識 我 的 父 。 從 今 以 後 ， 你 們 認 識 他 ， 並 且 已 經 看 見 他 </a:t>
            </a:r>
            <a:r>
              <a:rPr kumimoji="1" lang="zh-CHT"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a:t>
            </a:r>
            <a:endParaRPr kumimoji="1" lang="en-US" altLang="zh-CHT"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3600" b="1" dirty="0" smtClean="0">
                <a:solidFill>
                  <a:srgbClr val="FFFFFF"/>
                </a:solidFill>
                <a:effectLst>
                  <a:outerShdw blurRad="50800" dist="38100" dir="2700000" algn="tl" rotWithShape="0">
                    <a:srgbClr val="000000">
                      <a:alpha val="43000"/>
                    </a:srgbClr>
                  </a:outerShdw>
                </a:effectLst>
                <a:latin typeface="Helvetica Neue"/>
                <a:cs typeface="Helvetica Neue"/>
              </a:rPr>
              <a:t>If </a:t>
            </a:r>
            <a:r>
              <a:rPr kumimoji="1" lang="en-US" altLang="zh-CHT" sz="3600" b="1" dirty="0">
                <a:solidFill>
                  <a:srgbClr val="FFFFFF"/>
                </a:solidFill>
                <a:effectLst>
                  <a:outerShdw blurRad="50800" dist="38100" dir="2700000" algn="tl" rotWithShape="0">
                    <a:srgbClr val="000000">
                      <a:alpha val="43000"/>
                    </a:srgbClr>
                  </a:outerShdw>
                </a:effectLst>
                <a:latin typeface="Helvetica Neue"/>
                <a:cs typeface="Helvetica Neue"/>
              </a:rPr>
              <a:t>you really know me, you will </a:t>
            </a:r>
            <a:r>
              <a:rPr kumimoji="1" lang="en-US" altLang="zh-CHT" sz="3600" b="1" dirty="0" smtClean="0">
                <a:solidFill>
                  <a:srgbClr val="FFFFFF"/>
                </a:solidFill>
                <a:effectLst>
                  <a:outerShdw blurRad="50800" dist="38100" dir="2700000" algn="tl" rotWithShape="0">
                    <a:srgbClr val="000000">
                      <a:alpha val="43000"/>
                    </a:srgbClr>
                  </a:outerShdw>
                </a:effectLst>
                <a:latin typeface="Helvetica Neue"/>
                <a:cs typeface="Helvetica Neue"/>
              </a:rPr>
              <a:t>know my </a:t>
            </a:r>
            <a:r>
              <a:rPr kumimoji="1" lang="en-US" altLang="zh-CHT" sz="3600" b="1" dirty="0">
                <a:solidFill>
                  <a:srgbClr val="FFFFFF"/>
                </a:solidFill>
                <a:effectLst>
                  <a:outerShdw blurRad="50800" dist="38100" dir="2700000" algn="tl" rotWithShape="0">
                    <a:srgbClr val="000000">
                      <a:alpha val="43000"/>
                    </a:srgbClr>
                  </a:outerShdw>
                </a:effectLst>
                <a:latin typeface="Helvetica Neue"/>
                <a:cs typeface="Helvetica Neue"/>
              </a:rPr>
              <a:t>Father as well. From now on, you do know him and have seen him.”</a:t>
            </a:r>
            <a:endParaRPr kumimoji="1" lang="zh-CHT" altLang="en-US" sz="36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2569592" y="279501"/>
            <a:ext cx="4275529"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約翰福音</a:t>
            </a:r>
            <a:r>
              <a:rPr kumimoji="1" lang="en-US" altLang="zh-TW" sz="3600" b="1" dirty="0" smtClean="0">
                <a:solidFill>
                  <a:srgbClr val="F8BA00"/>
                </a:solidFill>
                <a:latin typeface="Helvetica Neue"/>
                <a:ea typeface="华文细黑"/>
                <a:cs typeface="Helvetica Neue"/>
              </a:rPr>
              <a:t> John 14:7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6589950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54538" y="925832"/>
            <a:ext cx="7981462" cy="5586145"/>
          </a:xfrm>
          <a:prstGeom prst="rect">
            <a:avLst/>
          </a:prstGeom>
          <a:noFill/>
        </p:spPr>
        <p:txBody>
          <a:bodyPr wrap="square" rtlCol="0">
            <a:spAutoFit/>
          </a:bodyPr>
          <a:lstStyle/>
          <a:p>
            <a:pPr>
              <a:lnSpc>
                <a:spcPct val="130000"/>
              </a:lnSpc>
            </a:pPr>
            <a:r>
              <a:rPr kumimoji="1" lang="zh-CHT" altLang="en-US" sz="4400" b="1" dirty="0">
                <a:solidFill>
                  <a:srgbClr val="F8BA00"/>
                </a:solidFill>
                <a:effectLst>
                  <a:outerShdw blurRad="50800" dist="38100" dir="2700000" algn="tl" rotWithShape="0">
                    <a:srgbClr val="000000">
                      <a:alpha val="43000"/>
                    </a:srgbClr>
                  </a:outerShdw>
                </a:effectLst>
                <a:latin typeface="Helvetica Neue"/>
                <a:cs typeface="Helvetica Neue"/>
              </a:rPr>
              <a:t> </a:t>
            </a:r>
            <a:r>
              <a:rPr kumimoji="1" lang="zh-CHT" altLang="en-US" sz="4400" b="1" dirty="0">
                <a:solidFill>
                  <a:srgbClr val="FECC09"/>
                </a:solidFill>
                <a:effectLst>
                  <a:outerShdw blurRad="50800" dist="38100" dir="2700000" algn="tl" rotWithShape="0">
                    <a:srgbClr val="000000">
                      <a:alpha val="43000"/>
                    </a:srgbClr>
                  </a:outerShdw>
                </a:effectLst>
                <a:latin typeface="Helvetica Neue"/>
                <a:cs typeface="Helvetica Neue"/>
              </a:rPr>
              <a:t>所 以 ， 你 們 要 去 ， 使 萬 民 作 我 的 門 徒 ， 奉 父 、 子 、 聖 靈 的 名 給 他 們 施 洗 </a:t>
            </a:r>
            <a:r>
              <a:rPr kumimoji="1" lang="zh-CHT"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a:t>
            </a:r>
            <a:endParaRPr kumimoji="1" lang="en-US" altLang="zh-CHT"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3600" b="1" dirty="0">
                <a:solidFill>
                  <a:srgbClr val="FFFFFF"/>
                </a:solidFill>
                <a:effectLst>
                  <a:outerShdw blurRad="50800" dist="38100" dir="2700000" algn="tl" rotWithShape="0">
                    <a:srgbClr val="000000">
                      <a:alpha val="43000"/>
                    </a:srgbClr>
                  </a:outerShdw>
                </a:effectLst>
                <a:latin typeface="Helvetica Neue"/>
                <a:cs typeface="Helvetica Neue"/>
              </a:rPr>
              <a:t>Therefore go and make disciples of all nations, baptizing them in the name of the Father and of the Son and of the Holy Spirit,</a:t>
            </a:r>
            <a:endParaRPr kumimoji="1" lang="zh-CHT" altLang="en-US" sz="36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2012746" y="305002"/>
            <a:ext cx="5366363"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馬太福音</a:t>
            </a:r>
            <a:r>
              <a:rPr kumimoji="1" lang="en-US" altLang="zh-TW" sz="3600" b="1" dirty="0">
                <a:solidFill>
                  <a:srgbClr val="F8BA00"/>
                </a:solidFill>
                <a:latin typeface="Helvetica Neue"/>
                <a:ea typeface="华文细黑"/>
                <a:cs typeface="Helvetica Neue"/>
              </a:rPr>
              <a:t> Matthew </a:t>
            </a:r>
            <a:r>
              <a:rPr kumimoji="1" lang="en-US" altLang="zh-TW" sz="3600" b="1" dirty="0" smtClean="0">
                <a:solidFill>
                  <a:srgbClr val="F8BA00"/>
                </a:solidFill>
                <a:latin typeface="Helvetica Neue"/>
                <a:ea typeface="华文细黑"/>
                <a:cs typeface="Helvetica Neue"/>
              </a:rPr>
              <a:t>28:19</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04118427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605691" y="904049"/>
            <a:ext cx="8098693" cy="5509200"/>
          </a:xfrm>
          <a:prstGeom prst="rect">
            <a:avLst/>
          </a:prstGeom>
          <a:noFill/>
        </p:spPr>
        <p:txBody>
          <a:bodyPr wrap="square" rtlCol="0">
            <a:spAutoFit/>
          </a:bodyPr>
          <a:lstStyle/>
          <a:p>
            <a:pPr>
              <a:lnSpc>
                <a:spcPct val="130000"/>
              </a:lnSpc>
            </a:pPr>
            <a:r>
              <a:rPr kumimoji="1" lang="zh-CHT" altLang="en-US" sz="4800" b="1" dirty="0">
                <a:solidFill>
                  <a:srgbClr val="FECC09"/>
                </a:solidFill>
                <a:effectLst>
                  <a:outerShdw blurRad="50800" dist="38100" dir="2700000" algn="tl" rotWithShape="0">
                    <a:srgbClr val="000000">
                      <a:alpha val="43000"/>
                    </a:srgbClr>
                  </a:outerShdw>
                </a:effectLst>
                <a:latin typeface="Helvetica Neue"/>
                <a:cs typeface="Helvetica Neue"/>
              </a:rPr>
              <a:t>從 來 沒 有 人 看 見 神 ， 只 有 在 父 懷 裡 的 獨 生 子 </a:t>
            </a:r>
            <a:endParaRPr kumimoji="1" lang="en-US" altLang="zh-CHT" sz="48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zh-CHT" altLang="en-US" sz="4800" b="1" dirty="0" smtClean="0">
                <a:solidFill>
                  <a:srgbClr val="FECC09"/>
                </a:solidFill>
                <a:effectLst>
                  <a:outerShdw blurRad="50800" dist="38100" dir="2700000" algn="tl" rotWithShape="0">
                    <a:srgbClr val="000000">
                      <a:alpha val="43000"/>
                    </a:srgbClr>
                  </a:outerShdw>
                </a:effectLst>
                <a:latin typeface="Helvetica Neue"/>
                <a:cs typeface="Helvetica Neue"/>
              </a:rPr>
              <a:t>將 </a:t>
            </a:r>
            <a:r>
              <a:rPr kumimoji="1" lang="zh-CHT" altLang="en-US" sz="4800" b="1" dirty="0">
                <a:solidFill>
                  <a:srgbClr val="FECC09"/>
                </a:solidFill>
                <a:effectLst>
                  <a:outerShdw blurRad="50800" dist="38100" dir="2700000" algn="tl" rotWithShape="0">
                    <a:srgbClr val="000000">
                      <a:alpha val="43000"/>
                    </a:srgbClr>
                  </a:outerShdw>
                </a:effectLst>
                <a:latin typeface="Helvetica Neue"/>
                <a:cs typeface="Helvetica Neue"/>
              </a:rPr>
              <a:t>他 表 明 出 來 </a:t>
            </a:r>
            <a:r>
              <a:rPr kumimoji="1" lang="zh-CHT" altLang="en-US" sz="4800" b="1" dirty="0" smtClean="0">
                <a:solidFill>
                  <a:srgbClr val="FECC09"/>
                </a:solidFill>
                <a:effectLst>
                  <a:outerShdw blurRad="50800" dist="38100" dir="2700000" algn="tl" rotWithShape="0">
                    <a:srgbClr val="000000">
                      <a:alpha val="43000"/>
                    </a:srgbClr>
                  </a:outerShdw>
                </a:effectLst>
                <a:latin typeface="Helvetica Neue"/>
                <a:cs typeface="Helvetica Neue"/>
              </a:rPr>
              <a:t>。</a:t>
            </a:r>
            <a:endParaRPr kumimoji="1" lang="en-US" altLang="zh-CHT" sz="48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3200" b="1" dirty="0">
                <a:solidFill>
                  <a:srgbClr val="FFFFFF"/>
                </a:solidFill>
                <a:effectLst>
                  <a:outerShdw blurRad="50800" dist="38100" dir="2700000" algn="tl" rotWithShape="0">
                    <a:srgbClr val="000000">
                      <a:alpha val="43000"/>
                    </a:srgbClr>
                  </a:outerShdw>
                </a:effectLst>
                <a:latin typeface="Helvetica Neue"/>
                <a:cs typeface="Helvetica Neue"/>
              </a:rPr>
              <a:t> No one has ever seen God, but the one and only Son, who is himself God </a:t>
            </a:r>
            <a:r>
              <a:rPr kumimoji="1" lang="en-US" altLang="zh-CHT" sz="3200" b="1" dirty="0" smtClean="0">
                <a:solidFill>
                  <a:srgbClr val="FFFFFF"/>
                </a:solidFill>
                <a:effectLst>
                  <a:outerShdw blurRad="50800" dist="38100" dir="2700000" algn="tl" rotWithShape="0">
                    <a:srgbClr val="000000">
                      <a:alpha val="43000"/>
                    </a:srgbClr>
                  </a:outerShdw>
                </a:effectLst>
                <a:latin typeface="Helvetica Neue"/>
                <a:cs typeface="Helvetica Neue"/>
              </a:rPr>
              <a:t>and </a:t>
            </a:r>
            <a:r>
              <a:rPr kumimoji="1" lang="en-US" altLang="zh-CHT" sz="3200" b="1" dirty="0">
                <a:solidFill>
                  <a:srgbClr val="FFFFFF"/>
                </a:solidFill>
                <a:effectLst>
                  <a:outerShdw blurRad="50800" dist="38100" dir="2700000" algn="tl" rotWithShape="0">
                    <a:srgbClr val="000000">
                      <a:alpha val="43000"/>
                    </a:srgbClr>
                  </a:outerShdw>
                </a:effectLst>
                <a:latin typeface="Helvetica Neue"/>
                <a:cs typeface="Helvetica Neue"/>
              </a:rPr>
              <a:t>is in closest relationship with the Father, has made him known</a:t>
            </a:r>
            <a:r>
              <a:rPr kumimoji="1" lang="en-US" altLang="zh-CHT" sz="32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en-US" altLang="zh-CHT" sz="32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2569592" y="279501"/>
            <a:ext cx="4288353"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約翰福音</a:t>
            </a:r>
            <a:r>
              <a:rPr kumimoji="1" lang="en-US" altLang="zh-TW" sz="3600" b="1" dirty="0" smtClean="0">
                <a:solidFill>
                  <a:srgbClr val="F8BA00"/>
                </a:solidFill>
                <a:latin typeface="Helvetica Neue"/>
                <a:ea typeface="华文细黑"/>
                <a:cs typeface="Helvetica Neue"/>
              </a:rPr>
              <a:t> John 1:18</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85248511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4219617"/>
          </a:xfrm>
          <a:prstGeom prst="rect">
            <a:avLst/>
          </a:prstGeom>
          <a:noFill/>
        </p:spPr>
        <p:txBody>
          <a:bodyPr wrap="square" rtlCol="0">
            <a:spAutoFit/>
          </a:bodyPr>
          <a:lstStyle/>
          <a:p>
            <a:pPr algn="ctr">
              <a:lnSpc>
                <a:spcPct val="130000"/>
              </a:lnSpc>
            </a:pPr>
            <a:r>
              <a:rPr kumimoji="1" lang="zh-CHT" altLang="en-US" sz="6000" b="1" dirty="0" smtClean="0">
                <a:solidFill>
                  <a:srgbClr val="FECC09"/>
                </a:solidFill>
                <a:effectLst>
                  <a:outerShdw blurRad="50800" dist="38100" dir="2700000" algn="tl" rotWithShape="0">
                    <a:srgbClr val="000000">
                      <a:alpha val="43000"/>
                    </a:srgbClr>
                  </a:outerShdw>
                </a:effectLst>
                <a:latin typeface="Helvetica Neue"/>
                <a:cs typeface="Helvetica Neue"/>
              </a:rPr>
              <a:t>他 </a:t>
            </a:r>
            <a:r>
              <a:rPr kumimoji="1" lang="zh-CHT" altLang="en-US" sz="6000" b="1" dirty="0">
                <a:solidFill>
                  <a:srgbClr val="FECC09"/>
                </a:solidFill>
                <a:effectLst>
                  <a:outerShdw blurRad="50800" dist="38100" dir="2700000" algn="tl" rotWithShape="0">
                    <a:srgbClr val="000000">
                      <a:alpha val="43000"/>
                    </a:srgbClr>
                  </a:outerShdw>
                </a:effectLst>
                <a:latin typeface="Helvetica Neue"/>
                <a:cs typeface="Helvetica Neue"/>
              </a:rPr>
              <a:t>在 萬 有 之 先 ； </a:t>
            </a:r>
            <a:endParaRPr kumimoji="1" lang="en-US" altLang="zh-CHT" sz="60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gn="ctr">
              <a:lnSpc>
                <a:spcPct val="130000"/>
              </a:lnSpc>
            </a:pPr>
            <a:r>
              <a:rPr kumimoji="1" lang="zh-CHT" altLang="en-US" sz="6000" b="1" dirty="0" smtClean="0">
                <a:solidFill>
                  <a:srgbClr val="FECC09"/>
                </a:solidFill>
                <a:effectLst>
                  <a:outerShdw blurRad="50800" dist="38100" dir="2700000" algn="tl" rotWithShape="0">
                    <a:srgbClr val="000000">
                      <a:alpha val="43000"/>
                    </a:srgbClr>
                  </a:outerShdw>
                </a:effectLst>
                <a:latin typeface="Helvetica Neue"/>
                <a:cs typeface="Helvetica Neue"/>
              </a:rPr>
              <a:t>萬 </a:t>
            </a:r>
            <a:r>
              <a:rPr kumimoji="1" lang="zh-CHT" altLang="en-US" sz="6000" b="1" dirty="0">
                <a:solidFill>
                  <a:srgbClr val="FECC09"/>
                </a:solidFill>
                <a:effectLst>
                  <a:outerShdw blurRad="50800" dist="38100" dir="2700000" algn="tl" rotWithShape="0">
                    <a:srgbClr val="000000">
                      <a:alpha val="43000"/>
                    </a:srgbClr>
                  </a:outerShdw>
                </a:effectLst>
                <a:latin typeface="Helvetica Neue"/>
                <a:cs typeface="Helvetica Neue"/>
              </a:rPr>
              <a:t>有 也 靠 他 而 立 </a:t>
            </a:r>
            <a:r>
              <a:rPr kumimoji="1" lang="zh-CHT" altLang="en-US" sz="6000" b="1" dirty="0" smtClean="0">
                <a:solidFill>
                  <a:srgbClr val="FECC09"/>
                </a:solidFill>
                <a:effectLst>
                  <a:outerShdw blurRad="50800" dist="38100" dir="2700000" algn="tl" rotWithShape="0">
                    <a:srgbClr val="000000">
                      <a:alpha val="43000"/>
                    </a:srgbClr>
                  </a:outerShdw>
                </a:effectLst>
                <a:latin typeface="Helvetica Neue"/>
                <a:cs typeface="Helvetica Neue"/>
              </a:rPr>
              <a:t>。</a:t>
            </a:r>
            <a:endParaRPr kumimoji="1" lang="en-US" altLang="zh-CHT" sz="60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gn="ctr">
              <a:lnSpc>
                <a:spcPct val="130000"/>
              </a:lnSpc>
            </a:pPr>
            <a:r>
              <a:rPr kumimoji="1" lang="en-US" altLang="zh-CHT" sz="4400" b="1" dirty="0" smtClean="0">
                <a:solidFill>
                  <a:srgbClr val="FFFFFF"/>
                </a:solidFill>
                <a:effectLst>
                  <a:outerShdw blurRad="50800" dist="38100" dir="2700000" algn="tl" rotWithShape="0">
                    <a:srgbClr val="000000">
                      <a:alpha val="43000"/>
                    </a:srgbClr>
                  </a:outerShdw>
                </a:effectLst>
                <a:latin typeface="Helvetica Neue"/>
                <a:cs typeface="Helvetica Neue"/>
              </a:rPr>
              <a:t>He </a:t>
            </a:r>
            <a:r>
              <a:rPr kumimoji="1" lang="en-US" altLang="zh-CHT" sz="4400" b="1" dirty="0">
                <a:solidFill>
                  <a:srgbClr val="FFFFFF"/>
                </a:solidFill>
                <a:effectLst>
                  <a:outerShdw blurRad="50800" dist="38100" dir="2700000" algn="tl" rotWithShape="0">
                    <a:srgbClr val="000000">
                      <a:alpha val="43000"/>
                    </a:srgbClr>
                  </a:outerShdw>
                </a:effectLst>
                <a:latin typeface="Helvetica Neue"/>
                <a:cs typeface="Helvetica Neue"/>
              </a:rPr>
              <a:t>is before all things, and in him all things hold together.</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058067"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26127971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5339923"/>
          </a:xfrm>
          <a:prstGeom prst="rect">
            <a:avLst/>
          </a:prstGeom>
          <a:noFill/>
        </p:spPr>
        <p:txBody>
          <a:bodyPr wrap="square" rtlCol="0">
            <a:spAutoFit/>
          </a:bodyPr>
          <a:lstStyle/>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23 </a:t>
            </a:r>
            <a:r>
              <a:rPr kumimoji="1" lang="zh-CHT" altLang="en-US" sz="4400" b="1" dirty="0">
                <a:effectLst>
                  <a:outerShdw blurRad="50800" dist="38100" dir="2700000" algn="tl" rotWithShape="0">
                    <a:srgbClr val="000000">
                      <a:alpha val="43000"/>
                    </a:srgbClr>
                  </a:outerShdw>
                </a:effectLst>
                <a:latin typeface="Helvetica Neue"/>
                <a:cs typeface="Helvetica Neue"/>
              </a:rPr>
              <a:t>只 要 你 們 在 所 信 的 道 上 恆 心 ， 根 基 穩 固 ， 堅 定 不 移 ， 不 至 被 引 動 失 去 </a:t>
            </a:r>
            <a:r>
              <a:rPr kumimoji="1" lang="zh-CHT" altLang="en-US" sz="4400" b="1" dirty="0" smtClean="0">
                <a:effectLst>
                  <a:outerShdw blurRad="50800" dist="38100" dir="2700000" algn="tl" rotWithShape="0">
                    <a:srgbClr val="000000">
                      <a:alpha val="43000"/>
                    </a:srgbClr>
                  </a:outerShdw>
                </a:effectLst>
                <a:latin typeface="Helvetica Neue"/>
                <a:cs typeface="Helvetica Neue"/>
              </a:rPr>
              <a:t>福 </a:t>
            </a:r>
            <a:r>
              <a:rPr kumimoji="1" lang="zh-CHT" altLang="en-US" sz="4400" b="1" dirty="0">
                <a:effectLst>
                  <a:outerShdw blurRad="50800" dist="38100" dir="2700000" algn="tl" rotWithShape="0">
                    <a:srgbClr val="000000">
                      <a:alpha val="43000"/>
                    </a:srgbClr>
                  </a:outerShdw>
                </a:effectLst>
                <a:latin typeface="Helvetica Neue"/>
                <a:cs typeface="Helvetica Neue"/>
              </a:rPr>
              <a:t>音 的 盼 望 。 這 福 音 就 是 你 們 所 聽 過 的 ， 也 是 傳 與 普 天 下 萬 人 聽 的 </a:t>
            </a:r>
            <a:r>
              <a:rPr kumimoji="1" lang="zh-CHT" altLang="en-US" sz="4400" b="1" dirty="0" smtClean="0">
                <a:effectLst>
                  <a:outerShdw blurRad="50800" dist="38100" dir="2700000" algn="tl" rotWithShape="0">
                    <a:srgbClr val="000000">
                      <a:alpha val="43000"/>
                    </a:srgbClr>
                  </a:outerShdw>
                </a:effectLst>
                <a:latin typeface="Helvetica Neue"/>
                <a:cs typeface="Helvetica Neue"/>
              </a:rPr>
              <a:t>， </a:t>
            </a:r>
            <a:r>
              <a:rPr kumimoji="1" lang="zh-CHT" altLang="en-US" sz="4400" b="1" dirty="0">
                <a:effectLst>
                  <a:outerShdw blurRad="50800" dist="38100" dir="2700000" algn="tl" rotWithShape="0">
                    <a:srgbClr val="000000">
                      <a:alpha val="43000"/>
                    </a:srgbClr>
                  </a:outerShdw>
                </a:effectLst>
                <a:latin typeface="Helvetica Neue"/>
                <a:cs typeface="Helvetica Neue"/>
              </a:rPr>
              <a:t>我 保 羅 也 </a:t>
            </a:r>
            <a:r>
              <a:rPr kumimoji="1" lang="zh-CHT" altLang="en-US" sz="4400" b="1" dirty="0" smtClean="0">
                <a:effectLst>
                  <a:outerShdw blurRad="50800" dist="38100" dir="2700000" algn="tl" rotWithShape="0">
                    <a:srgbClr val="000000">
                      <a:alpha val="43000"/>
                    </a:srgbClr>
                  </a:outerShdw>
                </a:effectLst>
                <a:latin typeface="Helvetica Neue"/>
                <a:cs typeface="Helvetica Neue"/>
              </a:rPr>
              <a:t>作</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51274014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5339923"/>
          </a:xfrm>
          <a:prstGeom prst="rect">
            <a:avLst/>
          </a:prstGeom>
          <a:noFill/>
        </p:spPr>
        <p:txBody>
          <a:bodyPr wrap="square" rtlCol="0">
            <a:spAutoFit/>
          </a:bodyPr>
          <a:lstStyle/>
          <a:p>
            <a:pPr>
              <a:lnSpc>
                <a:spcPct val="130000"/>
              </a:lnSpc>
            </a:pPr>
            <a:r>
              <a:rPr kumimoji="1" lang="zh-CHT" altLang="en-US" sz="4400" b="1" dirty="0" smtClean="0">
                <a:effectLst>
                  <a:outerShdw blurRad="50800" dist="38100" dir="2700000" algn="tl" rotWithShape="0">
                    <a:srgbClr val="000000">
                      <a:alpha val="43000"/>
                    </a:srgbClr>
                  </a:outerShdw>
                </a:effectLst>
                <a:latin typeface="Helvetica Neue"/>
                <a:cs typeface="Helvetica Neue"/>
              </a:rPr>
              <a:t>了 </a:t>
            </a:r>
            <a:r>
              <a:rPr kumimoji="1" lang="zh-CHT" altLang="en-US" sz="4400" b="1" dirty="0">
                <a:effectLst>
                  <a:outerShdw blurRad="50800" dist="38100" dir="2700000" algn="tl" rotWithShape="0">
                    <a:srgbClr val="000000">
                      <a:alpha val="43000"/>
                    </a:srgbClr>
                  </a:outerShdw>
                </a:effectLst>
                <a:latin typeface="Helvetica Neue"/>
                <a:cs typeface="Helvetica Neue"/>
              </a:rPr>
              <a:t>這 福 音 的 執 事 </a:t>
            </a:r>
            <a:r>
              <a:rPr kumimoji="1" lang="zh-CHT" altLang="en-US" sz="4400" b="1" dirty="0" smtClean="0">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8BA00"/>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24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現 在 我 為 你 們 受 苦 ， 倒 覺 歡 樂 ； 並 且 為 基 督 的 身 體 ， 就 是 為 教 會 ， 要 在 我 肉 身 上 補 滿 基 督 患 難 的 缺 欠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8BA00"/>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840118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5339923"/>
          </a:xfrm>
          <a:prstGeom prst="rect">
            <a:avLst/>
          </a:prstGeom>
          <a:noFill/>
        </p:spPr>
        <p:txBody>
          <a:bodyPr wrap="square" rtlCol="0">
            <a:spAutoFit/>
          </a:bodyPr>
          <a:lstStyle/>
          <a:p>
            <a:pPr>
              <a:lnSpc>
                <a:spcPct val="130000"/>
              </a:lnSpc>
            </a:pPr>
            <a:r>
              <a:rPr kumimoji="1" lang="en-US" altLang="zh-CHT" sz="4400" b="1" dirty="0" smtClean="0">
                <a:solidFill>
                  <a:srgbClr val="F8BA00"/>
                </a:solidFill>
                <a:effectLst>
                  <a:outerShdw blurRad="50800" dist="38100" dir="2700000" algn="tl" rotWithShape="0">
                    <a:srgbClr val="000000">
                      <a:alpha val="43000"/>
                    </a:srgbClr>
                  </a:outerShdw>
                </a:effectLst>
                <a:latin typeface="Helvetica Neue"/>
                <a:cs typeface="Helvetica Neue"/>
              </a:rPr>
              <a:t>25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我 照 神 為 你 們 所 賜 我 的 職 分 作 了 教 會 的 執 事 ， 要 把 神 的 道 理 傳 得 全 備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26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這 道 理 就 是 歷 世 歷 代 所 隱 藏 的 奧 祕 ； 但 如 今 向 他 的 聖 徒 顯 明 了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8BA00"/>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43589474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3579441"/>
          </a:xfrm>
          <a:prstGeom prst="rect">
            <a:avLst/>
          </a:prstGeom>
          <a:noFill/>
        </p:spPr>
        <p:txBody>
          <a:bodyPr wrap="square" rtlCol="0">
            <a:spAutoFit/>
          </a:bodyPr>
          <a:lstStyle/>
          <a:p>
            <a:pPr>
              <a:lnSpc>
                <a:spcPct val="130000"/>
              </a:lnSpc>
            </a:pPr>
            <a:r>
              <a:rPr kumimoji="1" lang="en-US" altLang="zh-CHT" sz="4400" b="1" dirty="0" smtClean="0">
                <a:solidFill>
                  <a:srgbClr val="F8BA00"/>
                </a:solidFill>
                <a:effectLst>
                  <a:outerShdw blurRad="50800" dist="38100" dir="2700000" algn="tl" rotWithShape="0">
                    <a:srgbClr val="000000">
                      <a:alpha val="43000"/>
                    </a:srgbClr>
                  </a:outerShdw>
                </a:effectLst>
                <a:latin typeface="Helvetica Neue"/>
                <a:cs typeface="Helvetica Neue"/>
              </a:rPr>
              <a:t>27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神 願 意 叫 他 們 知 道 ， 這 奧 祕 在 外 邦 人 中 有 何 等 豐 盛 的 榮 耀 ， 就 是 基 督 在 你 們 心 裡 成 了 有 榮 耀 的 盼 望 。</a:t>
            </a: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61678297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506701" y="2446463"/>
            <a:ext cx="6511906" cy="1846659"/>
          </a:xfrm>
          <a:prstGeom prst="rect">
            <a:avLst/>
          </a:prstGeom>
          <a:noFill/>
        </p:spPr>
        <p:txBody>
          <a:bodyPr wrap="none" rtlCol="0">
            <a:spAutoFit/>
          </a:bodyPr>
          <a:lstStyle/>
          <a:p>
            <a:pPr algn="ct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神</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奧</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秘</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的</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顯</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r>
              <a:rPr kumimoji="1" lang="zh-TW" altLang="en-US"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明</a:t>
            </a:r>
            <a:r>
              <a:rPr kumimoji="1" lang="en-US" altLang="zh-TW" sz="6000" b="1" dirty="0" smtClean="0">
                <a:solidFill>
                  <a:srgbClr val="FECC09"/>
                </a:solidFill>
                <a:effectLst>
                  <a:outerShdw blurRad="50800" dist="38100" dir="2700000" algn="tl" rotWithShape="0">
                    <a:srgbClr val="000000">
                      <a:alpha val="43000"/>
                    </a:srgbClr>
                  </a:outerShdw>
                </a:effectLst>
                <a:latin typeface="Helvetica Neue"/>
                <a:ea typeface="Yu Gothic UI Semibold" pitchFamily="34" charset="-128"/>
                <a:cs typeface="Helvetica Neue"/>
              </a:rPr>
              <a:t> ?</a:t>
            </a:r>
          </a:p>
          <a:p>
            <a:r>
              <a:rPr kumimoji="1" lang="en-US" altLang="zh-CN" sz="5400" b="1" dirty="0">
                <a:effectLst>
                  <a:outerShdw blurRad="50800" dist="38100" dir="2700000" algn="tl" rotWithShape="0">
                    <a:srgbClr val="000000">
                      <a:alpha val="43000"/>
                    </a:srgbClr>
                  </a:outerShdw>
                </a:effectLst>
                <a:latin typeface="Helvetica Neue"/>
                <a:ea typeface="Yu Gothic UI Semibold" pitchFamily="34" charset="-128"/>
                <a:cs typeface="Helvetica Neue"/>
              </a:rPr>
              <a:t>Mystery Revealed?</a:t>
            </a:r>
            <a:endParaRPr kumimoji="1" lang="zh-CN" altLang="en-US" sz="5400" b="1" dirty="0">
              <a:effectLst>
                <a:outerShdw blurRad="50800" dist="38100" dir="2700000" algn="tl" rotWithShape="0">
                  <a:srgbClr val="000000">
                    <a:alpha val="43000"/>
                  </a:srgbClr>
                </a:outerShdw>
              </a:effectLst>
              <a:latin typeface="Helvetica Neue"/>
              <a:ea typeface="Yu Gothic UI Semibold" pitchFamily="34" charset="-128"/>
              <a:cs typeface="Helvetica Neue"/>
            </a:endParaRPr>
          </a:p>
        </p:txBody>
      </p:sp>
      <p:sp>
        <p:nvSpPr>
          <p:cNvPr id="2" name="TextBox 1"/>
          <p:cNvSpPr txBox="1"/>
          <p:nvPr/>
        </p:nvSpPr>
        <p:spPr>
          <a:xfrm>
            <a:off x="3556000" y="4572000"/>
            <a:ext cx="2492990" cy="646331"/>
          </a:xfrm>
          <a:prstGeom prst="rect">
            <a:avLst/>
          </a:prstGeom>
          <a:noFill/>
        </p:spPr>
        <p:txBody>
          <a:bodyPr wrap="none" rtlCol="0">
            <a:spAutoFit/>
          </a:bodyPr>
          <a:lstStyle/>
          <a:p>
            <a:r>
              <a:rPr kumimoji="1" lang="zh-TW" altLang="en-US" sz="3600" dirty="0" smtClean="0"/>
              <a:t>房正豪牧師</a:t>
            </a:r>
            <a:endParaRPr kumimoji="1" lang="zh-CN" altLang="en-US" sz="3600" dirty="0"/>
          </a:p>
        </p:txBody>
      </p:sp>
    </p:spTree>
    <p:extLst>
      <p:ext uri="{BB962C8B-B14F-4D97-AF65-F5344CB8AC3E}">
        <p14:creationId xmlns:p14="http://schemas.microsoft.com/office/powerpoint/2010/main" val="21128207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1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1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1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4958280"/>
          </a:xfrm>
          <a:prstGeom prst="rect">
            <a:avLst/>
          </a:prstGeom>
          <a:noFill/>
        </p:spPr>
        <p:txBody>
          <a:bodyPr wrap="square" rtlCol="0">
            <a:spAutoFit/>
          </a:bodyPr>
          <a:lstStyle/>
          <a:p>
            <a:pPr>
              <a:lnSpc>
                <a:spcPct val="110000"/>
              </a:lnSpc>
            </a:pPr>
            <a:r>
              <a:rPr kumimoji="1" lang="en-US" altLang="zh-CHT" sz="3600" b="1" dirty="0">
                <a:solidFill>
                  <a:srgbClr val="F8BA00"/>
                </a:solidFill>
                <a:latin typeface="Helvetica Neue"/>
                <a:cs typeface="Helvetica Neue"/>
              </a:rPr>
              <a:t>23 </a:t>
            </a:r>
            <a:r>
              <a:rPr kumimoji="1" lang="en-US" altLang="zh-CHT" sz="3600" b="1" dirty="0">
                <a:solidFill>
                  <a:srgbClr val="FFFFFF"/>
                </a:solidFill>
                <a:latin typeface="Helvetica Neue"/>
                <a:cs typeface="Helvetica Neue"/>
              </a:rPr>
              <a:t>if you continue in your faith, established and firm, and do not move from the hope held out in the gospel. This is the gospel that you heard and that has been proclaimed to every creature under heaven, and of which I, Paul, have become a servant.</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427157133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3130087"/>
          </a:xfrm>
          <a:prstGeom prst="rect">
            <a:avLst/>
          </a:prstGeom>
          <a:noFill/>
        </p:spPr>
        <p:txBody>
          <a:bodyPr wrap="square" rtlCol="0">
            <a:spAutoFit/>
          </a:bodyPr>
          <a:lstStyle/>
          <a:p>
            <a:pPr>
              <a:lnSpc>
                <a:spcPct val="110000"/>
              </a:lnSpc>
            </a:pPr>
            <a:r>
              <a:rPr kumimoji="1" lang="en-US" altLang="zh-CHT" sz="3600" b="1" dirty="0" smtClean="0">
                <a:solidFill>
                  <a:srgbClr val="F8BA00"/>
                </a:solidFill>
                <a:latin typeface="Helvetica Neue"/>
                <a:cs typeface="Helvetica Neue"/>
              </a:rPr>
              <a:t>24 </a:t>
            </a:r>
            <a:r>
              <a:rPr kumimoji="1" lang="en-US" altLang="zh-CHT" sz="3600" b="1" dirty="0" smtClean="0">
                <a:solidFill>
                  <a:srgbClr val="FFFFFF"/>
                </a:solidFill>
                <a:latin typeface="Helvetica Neue"/>
                <a:cs typeface="Helvetica Neue"/>
              </a:rPr>
              <a:t>Now </a:t>
            </a:r>
            <a:r>
              <a:rPr kumimoji="1" lang="en-US" altLang="zh-CHT" sz="3600" b="1" dirty="0">
                <a:solidFill>
                  <a:srgbClr val="FFFFFF"/>
                </a:solidFill>
                <a:latin typeface="Helvetica Neue"/>
                <a:cs typeface="Helvetica Neue"/>
              </a:rPr>
              <a:t>I rejoice in what I am suffering for you, and I fill up in my flesh what is still lacking in regard to Christ’s afflictions, for the sake of his body, which is the church. </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53214702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4958280"/>
          </a:xfrm>
          <a:prstGeom prst="rect">
            <a:avLst/>
          </a:prstGeom>
          <a:noFill/>
        </p:spPr>
        <p:txBody>
          <a:bodyPr wrap="square" rtlCol="0">
            <a:spAutoFit/>
          </a:bodyPr>
          <a:lstStyle/>
          <a:p>
            <a:pPr>
              <a:lnSpc>
                <a:spcPct val="110000"/>
              </a:lnSpc>
            </a:pPr>
            <a:r>
              <a:rPr kumimoji="1" lang="en-US" altLang="zh-CHT" sz="3600" b="1" dirty="0">
                <a:solidFill>
                  <a:srgbClr val="F8BA00"/>
                </a:solidFill>
                <a:latin typeface="Helvetica Neue"/>
                <a:cs typeface="Helvetica Neue"/>
              </a:rPr>
              <a:t>25 </a:t>
            </a:r>
            <a:r>
              <a:rPr kumimoji="1" lang="en-US" altLang="zh-CHT" sz="3600" b="1" dirty="0">
                <a:solidFill>
                  <a:srgbClr val="FFFFFF"/>
                </a:solidFill>
                <a:latin typeface="Helvetica Neue"/>
                <a:cs typeface="Helvetica Neue"/>
              </a:rPr>
              <a:t>I have become its servant by the commission God gave me to present to you the word of God in its fullness— </a:t>
            </a:r>
            <a:endParaRPr kumimoji="1" lang="en-US" altLang="zh-CHT" sz="3600" b="1" dirty="0" smtClean="0">
              <a:solidFill>
                <a:srgbClr val="FFFFFF"/>
              </a:solidFill>
              <a:latin typeface="Helvetica Neue"/>
              <a:cs typeface="Helvetica Neue"/>
            </a:endParaRPr>
          </a:p>
          <a:p>
            <a:pPr>
              <a:lnSpc>
                <a:spcPct val="110000"/>
              </a:lnSpc>
            </a:pPr>
            <a:r>
              <a:rPr kumimoji="1" lang="en-US" altLang="zh-CHT" sz="3600" b="1" dirty="0" smtClean="0">
                <a:solidFill>
                  <a:srgbClr val="F8BA00"/>
                </a:solidFill>
                <a:latin typeface="Helvetica Neue"/>
                <a:cs typeface="Helvetica Neue"/>
              </a:rPr>
              <a:t>26 </a:t>
            </a:r>
            <a:r>
              <a:rPr kumimoji="1" lang="en-US" altLang="zh-CHT" sz="3600" b="1" dirty="0">
                <a:solidFill>
                  <a:srgbClr val="FFFFFF"/>
                </a:solidFill>
                <a:latin typeface="Helvetica Neue"/>
                <a:cs typeface="Helvetica Neue"/>
              </a:rPr>
              <a:t>the mystery that has been kept hidden for ages and generations, but is now disclosed to the Lord’s people. </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94591167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3130087"/>
          </a:xfrm>
          <a:prstGeom prst="rect">
            <a:avLst/>
          </a:prstGeom>
          <a:noFill/>
        </p:spPr>
        <p:txBody>
          <a:bodyPr wrap="square" rtlCol="0">
            <a:spAutoFit/>
          </a:bodyPr>
          <a:lstStyle/>
          <a:p>
            <a:pPr>
              <a:lnSpc>
                <a:spcPct val="110000"/>
              </a:lnSpc>
            </a:pPr>
            <a:r>
              <a:rPr kumimoji="1" lang="en-US" altLang="zh-CHT" sz="3600" b="1" dirty="0" smtClean="0">
                <a:solidFill>
                  <a:srgbClr val="F8BA00"/>
                </a:solidFill>
                <a:latin typeface="Helvetica Neue"/>
                <a:cs typeface="Helvetica Neue"/>
              </a:rPr>
              <a:t>27 </a:t>
            </a:r>
            <a:r>
              <a:rPr kumimoji="1" lang="en-US" altLang="zh-CHT" sz="3600" b="1" dirty="0" smtClean="0">
                <a:solidFill>
                  <a:srgbClr val="FFFFFF"/>
                </a:solidFill>
                <a:latin typeface="Helvetica Neue"/>
                <a:cs typeface="Helvetica Neue"/>
              </a:rPr>
              <a:t>To </a:t>
            </a:r>
            <a:r>
              <a:rPr kumimoji="1" lang="en-US" altLang="zh-CHT" sz="3600" b="1" dirty="0">
                <a:solidFill>
                  <a:srgbClr val="FFFFFF"/>
                </a:solidFill>
                <a:latin typeface="Helvetica Neue"/>
                <a:cs typeface="Helvetica Neue"/>
              </a:rPr>
              <a:t>them God has chosen to make known among the Gentiles the glorious riches of this mystery, which is Christ in you, the hope of glory.</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1:23-</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62995835"/>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2156216"/>
            <a:ext cx="8138959" cy="3902607"/>
          </a:xfrm>
          <a:prstGeom prst="rect">
            <a:avLst/>
          </a:prstGeom>
          <a:noFill/>
        </p:spPr>
        <p:txBody>
          <a:bodyPr wrap="square" rtlCol="0">
            <a:spAutoFit/>
          </a:bodyPr>
          <a:lstStyle/>
          <a:p>
            <a:pPr algn="ctr">
              <a:lnSpc>
                <a:spcPct val="130000"/>
              </a:lnSpc>
            </a:pPr>
            <a:r>
              <a:rPr kumimoji="1" lang="zh-TW" altLang="en-US" sz="7200" b="1" dirty="0" smtClean="0">
                <a:solidFill>
                  <a:srgbClr val="FFFF00"/>
                </a:solidFill>
                <a:effectLst>
                  <a:outerShdw blurRad="50800" dist="38100" dir="2700000" algn="tl" rotWithShape="0">
                    <a:srgbClr val="000000">
                      <a:alpha val="43000"/>
                    </a:srgbClr>
                  </a:outerShdw>
                </a:effectLst>
                <a:latin typeface="Helvetica Neue"/>
                <a:cs typeface="Helvetica Neue"/>
              </a:rPr>
              <a:t>得救、得勝、得賞</a:t>
            </a:r>
            <a:r>
              <a:rPr kumimoji="1" lang="en-US" altLang="zh-TW" sz="4000" b="1" dirty="0">
                <a:solidFill>
                  <a:srgbClr val="FFFFFF"/>
                </a:solidFill>
                <a:effectLst>
                  <a:outerShdw blurRad="50800" dist="38100" dir="2700000" algn="tl" rotWithShape="0">
                    <a:srgbClr val="000000">
                      <a:alpha val="43000"/>
                    </a:srgbClr>
                  </a:outerShdw>
                </a:effectLst>
                <a:latin typeface="Helvetica Neue"/>
                <a:cs typeface="Helvetica Neue"/>
              </a:rPr>
              <a:t>You are saved</a:t>
            </a:r>
          </a:p>
          <a:p>
            <a:pPr algn="ctr">
              <a:lnSpc>
                <a:spcPct val="130000"/>
              </a:lnSpc>
            </a:pPr>
            <a:r>
              <a:rPr kumimoji="1" lang="zh-TW" altLang="en-US" sz="4000" b="1" dirty="0">
                <a:solidFill>
                  <a:srgbClr val="FFFFFF"/>
                </a:solidFill>
                <a:effectLst>
                  <a:outerShdw blurRad="50800" dist="38100" dir="2700000" algn="tl" rotWithShape="0">
                    <a:srgbClr val="000000">
                      <a:alpha val="43000"/>
                    </a:srgbClr>
                  </a:outerShdw>
                </a:effectLst>
                <a:latin typeface="Helvetica Neue"/>
                <a:cs typeface="Helvetica Neue"/>
              </a:rPr>
              <a:t>	</a:t>
            </a:r>
            <a:r>
              <a:rPr kumimoji="1" lang="en-US" altLang="zh-TW" sz="4000" b="1" dirty="0">
                <a:solidFill>
                  <a:srgbClr val="FFFFFF"/>
                </a:solidFill>
                <a:effectLst>
                  <a:outerShdw blurRad="50800" dist="38100" dir="2700000" algn="tl" rotWithShape="0">
                    <a:srgbClr val="000000">
                      <a:alpha val="43000"/>
                    </a:srgbClr>
                  </a:outerShdw>
                </a:effectLst>
                <a:latin typeface="Helvetica Neue"/>
                <a:cs typeface="Helvetica Neue"/>
              </a:rPr>
              <a:t>You are victorious</a:t>
            </a:r>
          </a:p>
          <a:p>
            <a:pPr algn="ctr">
              <a:lnSpc>
                <a:spcPct val="130000"/>
              </a:lnSpc>
            </a:pPr>
            <a:r>
              <a:rPr kumimoji="1" lang="zh-TW" altLang="en-US" sz="4000" b="1" dirty="0">
                <a:solidFill>
                  <a:srgbClr val="FFFFFF"/>
                </a:solidFill>
                <a:effectLst>
                  <a:outerShdw blurRad="50800" dist="38100" dir="2700000" algn="tl" rotWithShape="0">
                    <a:srgbClr val="000000">
                      <a:alpha val="43000"/>
                    </a:srgbClr>
                  </a:outerShdw>
                </a:effectLst>
                <a:latin typeface="Helvetica Neue"/>
                <a:cs typeface="Helvetica Neue"/>
              </a:rPr>
              <a:t>	</a:t>
            </a:r>
            <a:r>
              <a:rPr kumimoji="1" lang="en-US" altLang="zh-TW" sz="4000" b="1" dirty="0">
                <a:solidFill>
                  <a:srgbClr val="FFFFFF"/>
                </a:solidFill>
                <a:effectLst>
                  <a:outerShdw blurRad="50800" dist="38100" dir="2700000" algn="tl" rotWithShape="0">
                    <a:srgbClr val="000000">
                      <a:alpha val="43000"/>
                    </a:srgbClr>
                  </a:outerShdw>
                </a:effectLst>
                <a:latin typeface="Helvetica Neue"/>
                <a:cs typeface="Helvetica Neue"/>
              </a:rPr>
              <a:t>You will be </a:t>
            </a:r>
            <a:r>
              <a:rPr kumimoji="1" lang="en-US" altLang="zh-TW" sz="4000" b="1" dirty="0" smtClean="0">
                <a:solidFill>
                  <a:srgbClr val="FFFFFF"/>
                </a:solidFill>
                <a:effectLst>
                  <a:outerShdw blurRad="50800" dist="38100" dir="2700000" algn="tl" rotWithShape="0">
                    <a:srgbClr val="000000">
                      <a:alpha val="43000"/>
                    </a:srgbClr>
                  </a:outerShdw>
                </a:effectLst>
                <a:latin typeface="Helvetica Neue"/>
                <a:cs typeface="Helvetica Neue"/>
              </a:rPr>
              <a:t>rewarded</a:t>
            </a:r>
            <a:endParaRPr kumimoji="1" lang="en-US" altLang="zh-TW" sz="40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2247208" y="279501"/>
            <a:ext cx="4475311" cy="1384995"/>
          </a:xfrm>
          <a:prstGeom prst="rect">
            <a:avLst/>
          </a:prstGeom>
          <a:noFill/>
        </p:spPr>
        <p:txBody>
          <a:bodyPr wrap="none" rtlCol="0">
            <a:spAutoFit/>
          </a:bodyPr>
          <a:lstStyle/>
          <a:p>
            <a:pPr algn="ctr"/>
            <a:r>
              <a:rPr kumimoji="1" lang="zh-TW" altLang="en-US" sz="4800" b="1" dirty="0" smtClean="0">
                <a:solidFill>
                  <a:srgbClr val="FFFFFF"/>
                </a:solidFill>
                <a:latin typeface="Helvetica Neue"/>
                <a:ea typeface="华文细黑"/>
                <a:cs typeface="Helvetica Neue"/>
              </a:rPr>
              <a:t>完整的救恩</a:t>
            </a:r>
            <a:endParaRPr kumimoji="1" lang="en-US" altLang="zh-TW" sz="4800" b="1" dirty="0" smtClean="0">
              <a:solidFill>
                <a:srgbClr val="FFFFFF"/>
              </a:solidFill>
              <a:latin typeface="Helvetica Neue"/>
              <a:ea typeface="华文细黑"/>
              <a:cs typeface="Helvetica Neue"/>
            </a:endParaRPr>
          </a:p>
          <a:p>
            <a:pPr algn="ctr"/>
            <a:r>
              <a:rPr kumimoji="1" lang="en-US" altLang="zh-CN" sz="3600" b="1" dirty="0">
                <a:latin typeface="Helvetica Neue"/>
                <a:ea typeface="华文细黑"/>
                <a:cs typeface="Helvetica Neue"/>
              </a:rPr>
              <a:t>Complete Salvation</a:t>
            </a:r>
            <a:endParaRPr kumimoji="1" lang="zh-CN" altLang="en-US" sz="3600" b="1" dirty="0">
              <a:latin typeface="Helvetica Neue"/>
              <a:ea typeface="华文细黑"/>
              <a:cs typeface="Helvetica Neue"/>
            </a:endParaRPr>
          </a:p>
        </p:txBody>
      </p:sp>
    </p:spTree>
    <p:extLst>
      <p:ext uri="{BB962C8B-B14F-4D97-AF65-F5344CB8AC3E}">
        <p14:creationId xmlns:p14="http://schemas.microsoft.com/office/powerpoint/2010/main" val="8046086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69462" y="1120677"/>
            <a:ext cx="7766538" cy="4856714"/>
          </a:xfrm>
          <a:prstGeom prst="rect">
            <a:avLst/>
          </a:prstGeom>
          <a:noFill/>
        </p:spPr>
        <p:txBody>
          <a:bodyPr wrap="square" rtlCol="0">
            <a:spAutoFit/>
          </a:bodyPr>
          <a:lstStyle/>
          <a:p>
            <a:pPr>
              <a:lnSpc>
                <a:spcPct val="130000"/>
              </a:lnSpc>
            </a:pPr>
            <a:r>
              <a:rPr kumimoji="1" lang="zh-CHT" altLang="en-US" sz="4800" b="1" dirty="0">
                <a:solidFill>
                  <a:srgbClr val="FFFFFF"/>
                </a:solidFill>
                <a:effectLst>
                  <a:outerShdw blurRad="50800" dist="38100" dir="2700000" algn="tl" rotWithShape="0">
                    <a:srgbClr val="000000">
                      <a:alpha val="43000"/>
                    </a:srgbClr>
                  </a:outerShdw>
                </a:effectLst>
                <a:latin typeface="Helvetica Neue"/>
                <a:cs typeface="Helvetica Neue"/>
              </a:rPr>
              <a:t>現 在 我 為 你 們 受 苦 ， 倒 覺 歡 樂 ； 並 且 為 基 督 的 身 體 ， 就 是 為 教 會 ， 要 在 我 肉 身 上 補 滿 基 督 患 難 的 缺 欠 </a:t>
            </a:r>
            <a:r>
              <a:rPr kumimoji="1" lang="zh-CHT" altLang="en-US" sz="48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070071"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1:24</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2787315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752231" y="1120677"/>
            <a:ext cx="7883769" cy="5339923"/>
          </a:xfrm>
          <a:prstGeom prst="rect">
            <a:avLst/>
          </a:prstGeom>
          <a:noFill/>
        </p:spPr>
        <p:txBody>
          <a:bodyPr wrap="square" rtlCol="0">
            <a:spAutoFit/>
          </a:bodyPr>
          <a:lstStyle/>
          <a:p>
            <a:pPr>
              <a:lnSpc>
                <a:spcPct val="130000"/>
              </a:lnSpc>
            </a:pPr>
            <a:r>
              <a:rPr kumimoji="1" lang="en-US" altLang="zh-CHT" sz="4400" b="1" dirty="0" smtClean="0">
                <a:solidFill>
                  <a:srgbClr val="FFFFFF"/>
                </a:solidFill>
                <a:effectLst>
                  <a:outerShdw blurRad="50800" dist="38100" dir="2700000" algn="tl" rotWithShape="0">
                    <a:srgbClr val="000000">
                      <a:alpha val="43000"/>
                    </a:srgbClr>
                  </a:outerShdw>
                </a:effectLst>
                <a:latin typeface="Helvetica Neue"/>
                <a:cs typeface="Helvetica Neue"/>
              </a:rPr>
              <a:t>Now </a:t>
            </a:r>
            <a:r>
              <a:rPr kumimoji="1" lang="en-US" altLang="zh-CHT" sz="4400" b="1" dirty="0">
                <a:solidFill>
                  <a:srgbClr val="FFFFFF"/>
                </a:solidFill>
                <a:effectLst>
                  <a:outerShdw blurRad="50800" dist="38100" dir="2700000" algn="tl" rotWithShape="0">
                    <a:srgbClr val="000000">
                      <a:alpha val="43000"/>
                    </a:srgbClr>
                  </a:outerShdw>
                </a:effectLst>
                <a:latin typeface="Helvetica Neue"/>
                <a:cs typeface="Helvetica Neue"/>
              </a:rPr>
              <a:t>I rejoice in what I am suffering for you, and I fill up in my flesh what is still lacking in regard to Christ’s afflictions, for the sake of his body, which is the church.</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638340"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1:24</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425602227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20615" y="1179832"/>
            <a:ext cx="7815385" cy="4459682"/>
          </a:xfrm>
          <a:prstGeom prst="rect">
            <a:avLst/>
          </a:prstGeom>
          <a:noFill/>
        </p:spPr>
        <p:txBody>
          <a:bodyPr wrap="square" rtlCol="0">
            <a:spAutoFit/>
          </a:bodyPr>
          <a:lstStyle/>
          <a:p>
            <a:pPr>
              <a:lnSpc>
                <a:spcPct val="130000"/>
              </a:lnSpc>
            </a:pP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誰 能 使 我 們 與 基 督 的 愛 隔 絕 呢 ？ 難 道 是 患 難 麼 ？ 是 困 苦 麼 ？ 是 逼 迫 麼 ？ 是 飢 餓 麼 ？ 是 赤 身 露 體 麼 ？ 是 危 險 麼 ？ 是 刀 劍 麼 ？</a:t>
            </a:r>
            <a:endParaRPr kumimoji="1" lang="zh-CHT" altLang="en-US" sz="40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2583476"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羅馬書</a:t>
            </a:r>
            <a:r>
              <a:rPr kumimoji="1" lang="en-US" altLang="zh-TW" sz="3600" b="1" dirty="0" smtClean="0">
                <a:solidFill>
                  <a:srgbClr val="F8BA00"/>
                </a:solidFill>
                <a:latin typeface="Helvetica Neue"/>
                <a:ea typeface="华文细黑"/>
                <a:cs typeface="Helvetica Neue"/>
              </a:rPr>
              <a:t> 8:35</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9715115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947615" y="925832"/>
            <a:ext cx="7688385" cy="5339923"/>
          </a:xfrm>
          <a:prstGeom prst="rect">
            <a:avLst/>
          </a:prstGeom>
          <a:noFill/>
        </p:spPr>
        <p:txBody>
          <a:bodyPr wrap="square" rtlCol="0">
            <a:spAutoFit/>
          </a:bodyPr>
          <a:lstStyle/>
          <a:p>
            <a:pPr>
              <a:lnSpc>
                <a:spcPct val="130000"/>
              </a:lnSpc>
            </a:pPr>
            <a:r>
              <a:rPr kumimoji="1" lang="en-US" altLang="zh-CHT" sz="4400" b="1" dirty="0">
                <a:solidFill>
                  <a:srgbClr val="FFFFFF"/>
                </a:solidFill>
                <a:effectLst>
                  <a:outerShdw blurRad="50800" dist="38100" dir="2700000" algn="tl" rotWithShape="0">
                    <a:srgbClr val="000000">
                      <a:alpha val="43000"/>
                    </a:srgbClr>
                  </a:outerShdw>
                </a:effectLst>
                <a:latin typeface="Helvetica Neue"/>
                <a:cs typeface="Helvetica Neue"/>
              </a:rPr>
              <a:t>Who shall separate us from the love of Christ? Shall trouble or hardship or persecution or famine or nakedness or danger or sword? </a:t>
            </a:r>
            <a:endParaRPr kumimoji="1" lang="zh-CHT" altLang="en-US" sz="40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031721" cy="646331"/>
          </a:xfrm>
          <a:prstGeom prst="rect">
            <a:avLst/>
          </a:prstGeom>
          <a:noFill/>
        </p:spPr>
        <p:txBody>
          <a:bodyPr wrap="none" rtlCol="0">
            <a:spAutoFit/>
          </a:bodyPr>
          <a:lstStyle/>
          <a:p>
            <a:r>
              <a:rPr kumimoji="1" lang="en-US" altLang="zh-TW" sz="3600" b="1" dirty="0">
                <a:solidFill>
                  <a:srgbClr val="F8BA00"/>
                </a:solidFill>
                <a:latin typeface="Helvetica Neue"/>
                <a:ea typeface="华文细黑"/>
                <a:cs typeface="Helvetica Neue"/>
              </a:rPr>
              <a:t>Romans </a:t>
            </a:r>
            <a:r>
              <a:rPr kumimoji="1" lang="en-US" altLang="zh-TW" sz="3600" b="1" dirty="0" smtClean="0">
                <a:solidFill>
                  <a:srgbClr val="F8BA00"/>
                </a:solidFill>
                <a:latin typeface="Helvetica Neue"/>
                <a:ea typeface="华文细黑"/>
                <a:cs typeface="Helvetica Neue"/>
              </a:rPr>
              <a:t>8:35</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375024104"/>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25832"/>
            <a:ext cx="8138959" cy="5339923"/>
          </a:xfrm>
          <a:prstGeom prst="rect">
            <a:avLst/>
          </a:prstGeom>
          <a:noFill/>
        </p:spPr>
        <p:txBody>
          <a:bodyPr wrap="square" rtlCol="0">
            <a:spAutoFit/>
          </a:bodyPr>
          <a:lstStyle/>
          <a:p>
            <a:pPr>
              <a:lnSpc>
                <a:spcPct val="130000"/>
              </a:lnSpc>
            </a:pPr>
            <a:r>
              <a:rPr kumimoji="1" lang="en-US" altLang="zh-CHT" sz="4400" b="1" dirty="0" smtClean="0">
                <a:solidFill>
                  <a:srgbClr val="F8BA00"/>
                </a:solidFill>
                <a:effectLst>
                  <a:outerShdw blurRad="50800" dist="38100" dir="2700000" algn="tl" rotWithShape="0">
                    <a:srgbClr val="000000">
                      <a:alpha val="43000"/>
                    </a:srgbClr>
                  </a:outerShdw>
                </a:effectLst>
                <a:latin typeface="Helvetica Neue"/>
                <a:cs typeface="Helvetica Neue"/>
              </a:rPr>
              <a:t>25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我 照 神 為 你 們 所 賜 我 的 職 分 作 了 教 會 的 執 事 ， 要 把 神 的 道 理 傳 得 全 備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26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這 道 理 就 是 歷 世 歷 代 所 隱 藏 的 奧 祕 ； 但 如 今 向 他 的 聖 徒 顯 明 了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8BA00"/>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1:25-</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2142410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5339923"/>
          </a:xfrm>
          <a:prstGeom prst="rect">
            <a:avLst/>
          </a:prstGeom>
          <a:noFill/>
        </p:spPr>
        <p:txBody>
          <a:bodyPr wrap="square" rtlCol="0">
            <a:spAutoFit/>
          </a:bodyPr>
          <a:lstStyle/>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15</a:t>
            </a:r>
            <a:r>
              <a:rPr kumimoji="1" lang="en-US" altLang="zh-CHT" sz="4400" b="1" dirty="0">
                <a:solidFill>
                  <a:srgbClr val="FFFE0B"/>
                </a:solidFill>
                <a:effectLst>
                  <a:outerShdw blurRad="50800" dist="38100" dir="2700000" algn="tl" rotWithShape="0">
                    <a:srgbClr val="000000">
                      <a:alpha val="43000"/>
                    </a:srgbClr>
                  </a:outerShdw>
                </a:effectLst>
                <a:latin typeface="Helvetica Neue"/>
                <a:cs typeface="Helvetica Neue"/>
              </a:rPr>
              <a:t> </a:t>
            </a:r>
            <a:r>
              <a:rPr kumimoji="1" lang="zh-CHT" altLang="en-US" sz="4400" b="1" dirty="0">
                <a:effectLst>
                  <a:outerShdw blurRad="50800" dist="38100" dir="2700000" algn="tl" rotWithShape="0">
                    <a:srgbClr val="000000">
                      <a:alpha val="43000"/>
                    </a:srgbClr>
                  </a:outerShdw>
                </a:effectLst>
                <a:latin typeface="Helvetica Neue"/>
                <a:cs typeface="Helvetica Neue"/>
              </a:rPr>
              <a:t>愛 子 是 那 不 能 看 見 之 神 的 像 ， 是 首 生 的 ， 在 一 切 被 造 的 以 先 </a:t>
            </a:r>
            <a:r>
              <a:rPr kumimoji="1" lang="zh-CHT" altLang="en-US" sz="4400" b="1" dirty="0" smtClean="0">
                <a:effectLst>
                  <a:outerShdw blurRad="50800" dist="38100" dir="2700000" algn="tl" rotWithShape="0">
                    <a:srgbClr val="000000">
                      <a:alpha val="43000"/>
                    </a:srgbClr>
                  </a:outerShdw>
                </a:effectLst>
                <a:latin typeface="Helvetica Neue"/>
                <a:cs typeface="Helvetica Neue"/>
              </a:rPr>
              <a:t>。</a:t>
            </a:r>
            <a:endParaRPr kumimoji="1" lang="zh-CHT" altLang="en-US" sz="4400" b="1" dirty="0">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16</a:t>
            </a:r>
            <a:r>
              <a:rPr kumimoji="1" lang="en-US" altLang="zh-CHT" sz="4400" b="1" dirty="0">
                <a:solidFill>
                  <a:srgbClr val="FFFE0B"/>
                </a:solidFill>
                <a:effectLst>
                  <a:outerShdw blurRad="50800" dist="38100" dir="2700000" algn="tl" rotWithShape="0">
                    <a:srgbClr val="000000">
                      <a:alpha val="43000"/>
                    </a:srgbClr>
                  </a:outerShdw>
                </a:effectLst>
                <a:latin typeface="Helvetica Neue"/>
                <a:cs typeface="Helvetica Neue"/>
              </a:rPr>
              <a:t>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因 為 萬 有 都 是 靠 他 造 的 ， 無 論 是 天 上 的 ， 地 上 的 ； 能 看 見 的 ， 不 能 看 見 的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1:15-17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856630472"/>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3579441"/>
          </a:xfrm>
          <a:prstGeom prst="rect">
            <a:avLst/>
          </a:prstGeom>
          <a:noFill/>
        </p:spPr>
        <p:txBody>
          <a:bodyPr wrap="square" rtlCol="0">
            <a:spAutoFit/>
          </a:bodyPr>
          <a:lstStyle/>
          <a:p>
            <a:pPr>
              <a:lnSpc>
                <a:spcPct val="130000"/>
              </a:lnSpc>
            </a:pPr>
            <a:r>
              <a:rPr kumimoji="1" lang="en-US" altLang="zh-CHT" sz="4400" b="1" dirty="0" smtClean="0">
                <a:solidFill>
                  <a:srgbClr val="F8BA00"/>
                </a:solidFill>
                <a:effectLst>
                  <a:outerShdw blurRad="50800" dist="38100" dir="2700000" algn="tl" rotWithShape="0">
                    <a:srgbClr val="000000">
                      <a:alpha val="43000"/>
                    </a:srgbClr>
                  </a:outerShdw>
                </a:effectLst>
                <a:latin typeface="Helvetica Neue"/>
                <a:cs typeface="Helvetica Neue"/>
              </a:rPr>
              <a:t>27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神 願 意 叫 他 們 知 道 ， 這 奧 祕 在 外 邦 人 中 有 何 等 豐 盛 的 榮 耀 ， 就 是 基 督 在 你 們 心 裡 成 了 有 榮 耀 的 盼 望 。</a:t>
            </a: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1:25-</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21312886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4958280"/>
          </a:xfrm>
          <a:prstGeom prst="rect">
            <a:avLst/>
          </a:prstGeom>
          <a:noFill/>
        </p:spPr>
        <p:txBody>
          <a:bodyPr wrap="square" rtlCol="0">
            <a:spAutoFit/>
          </a:bodyPr>
          <a:lstStyle/>
          <a:p>
            <a:pPr>
              <a:lnSpc>
                <a:spcPct val="110000"/>
              </a:lnSpc>
            </a:pPr>
            <a:r>
              <a:rPr kumimoji="1" lang="en-US" altLang="zh-CHT" sz="3600" b="1" dirty="0">
                <a:solidFill>
                  <a:srgbClr val="F8BA00"/>
                </a:solidFill>
                <a:latin typeface="Helvetica Neue"/>
                <a:cs typeface="Helvetica Neue"/>
              </a:rPr>
              <a:t>25 </a:t>
            </a:r>
            <a:r>
              <a:rPr kumimoji="1" lang="en-US" altLang="zh-CHT" sz="3600" b="1" dirty="0">
                <a:solidFill>
                  <a:srgbClr val="FFFFFF"/>
                </a:solidFill>
                <a:latin typeface="Helvetica Neue"/>
                <a:cs typeface="Helvetica Neue"/>
              </a:rPr>
              <a:t>I have become its servant by the commission God gave me to present to you the word of God in its fullness— </a:t>
            </a:r>
            <a:endParaRPr kumimoji="1" lang="en-US" altLang="zh-CHT" sz="3600" b="1" dirty="0" smtClean="0">
              <a:solidFill>
                <a:srgbClr val="FFFFFF"/>
              </a:solidFill>
              <a:latin typeface="Helvetica Neue"/>
              <a:cs typeface="Helvetica Neue"/>
            </a:endParaRPr>
          </a:p>
          <a:p>
            <a:pPr>
              <a:lnSpc>
                <a:spcPct val="110000"/>
              </a:lnSpc>
            </a:pPr>
            <a:r>
              <a:rPr kumimoji="1" lang="en-US" altLang="zh-CHT" sz="3600" b="1" dirty="0" smtClean="0">
                <a:solidFill>
                  <a:srgbClr val="F8BA00"/>
                </a:solidFill>
                <a:latin typeface="Helvetica Neue"/>
                <a:cs typeface="Helvetica Neue"/>
              </a:rPr>
              <a:t>26 </a:t>
            </a:r>
            <a:r>
              <a:rPr kumimoji="1" lang="en-US" altLang="zh-CHT" sz="3600" b="1" dirty="0">
                <a:solidFill>
                  <a:srgbClr val="FFFFFF"/>
                </a:solidFill>
                <a:latin typeface="Helvetica Neue"/>
                <a:cs typeface="Helvetica Neue"/>
              </a:rPr>
              <a:t>the mystery that has been kept hidden for ages and generations, but is now disclosed to the Lord’s people. </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1:25-</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60026917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3130087"/>
          </a:xfrm>
          <a:prstGeom prst="rect">
            <a:avLst/>
          </a:prstGeom>
          <a:noFill/>
        </p:spPr>
        <p:txBody>
          <a:bodyPr wrap="square" rtlCol="0">
            <a:spAutoFit/>
          </a:bodyPr>
          <a:lstStyle/>
          <a:p>
            <a:pPr>
              <a:lnSpc>
                <a:spcPct val="110000"/>
              </a:lnSpc>
            </a:pPr>
            <a:r>
              <a:rPr kumimoji="1" lang="en-US" altLang="zh-CHT" sz="3600" b="1" dirty="0" smtClean="0">
                <a:solidFill>
                  <a:srgbClr val="F8BA00"/>
                </a:solidFill>
                <a:latin typeface="Helvetica Neue"/>
                <a:cs typeface="Helvetica Neue"/>
              </a:rPr>
              <a:t>27 </a:t>
            </a:r>
            <a:r>
              <a:rPr kumimoji="1" lang="en-US" altLang="zh-CHT" sz="3600" b="1" dirty="0" smtClean="0">
                <a:solidFill>
                  <a:srgbClr val="FFFFFF"/>
                </a:solidFill>
                <a:latin typeface="Helvetica Neue"/>
                <a:cs typeface="Helvetica Neue"/>
              </a:rPr>
              <a:t>To </a:t>
            </a:r>
            <a:r>
              <a:rPr kumimoji="1" lang="en-US" altLang="zh-CHT" sz="3600" b="1" dirty="0">
                <a:solidFill>
                  <a:srgbClr val="FFFFFF"/>
                </a:solidFill>
                <a:latin typeface="Helvetica Neue"/>
                <a:cs typeface="Helvetica Neue"/>
              </a:rPr>
              <a:t>them God has chosen to make known among the Gentiles the glorious riches of this mystery, which is Christ in you, the hope of glory.</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1:25-</a:t>
            </a:r>
            <a:r>
              <a:rPr kumimoji="1" lang="en-US" altLang="zh-TW" sz="3600" b="1" dirty="0">
                <a:solidFill>
                  <a:srgbClr val="F8BA00"/>
                </a:solidFill>
                <a:latin typeface="Helvetica Neue"/>
                <a:ea typeface="华文细黑"/>
                <a:cs typeface="Helvetica Neue"/>
              </a:rPr>
              <a:t>2</a:t>
            </a:r>
            <a:r>
              <a:rPr kumimoji="1" lang="en-US" altLang="zh-TW" sz="3600" b="1" dirty="0" smtClean="0">
                <a:solidFill>
                  <a:srgbClr val="F8BA00"/>
                </a:solidFill>
                <a:latin typeface="Helvetica Neue"/>
                <a:ea typeface="华文细黑"/>
                <a:cs typeface="Helvetica Neue"/>
              </a:rPr>
              <a:t>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35491424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1061612" y="1138040"/>
            <a:ext cx="7986893" cy="5230149"/>
          </a:xfrm>
          <a:prstGeom prst="rect">
            <a:avLst/>
          </a:prstGeom>
          <a:noFill/>
        </p:spPr>
        <p:txBody>
          <a:bodyPr wrap="square" rtlCol="0">
            <a:spAutoFit/>
          </a:bodyPr>
          <a:lstStyle/>
          <a:p>
            <a:pPr>
              <a:lnSpc>
                <a:spcPct val="110000"/>
              </a:lnSpc>
            </a:pPr>
            <a:r>
              <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rPr>
              <a:t>1.</a:t>
            </a:r>
            <a:r>
              <a:rPr kumimoji="1" lang="zh-TW"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人的親和力！</a:t>
            </a:r>
            <a:endPar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rPr>
              <a:t>Relationship </a:t>
            </a:r>
            <a:r>
              <a:rPr kumimoji="1" lang="en-US" altLang="zh-TW" sz="3200" b="1" dirty="0">
                <a:solidFill>
                  <a:srgbClr val="FFFFFF"/>
                </a:solidFill>
                <a:effectLst>
                  <a:outerShdw blurRad="50800" dist="38100" dir="2700000" algn="tl" rotWithShape="0">
                    <a:srgbClr val="000000">
                      <a:alpha val="43000"/>
                    </a:srgbClr>
                  </a:outerShdw>
                </a:effectLst>
                <a:latin typeface="Helvetica Neue"/>
                <a:cs typeface="Helvetica Neue"/>
              </a:rPr>
              <a:t>among members</a:t>
            </a:r>
            <a:endPar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rPr>
              <a:t>2.</a:t>
            </a:r>
            <a:r>
              <a:rPr kumimoji="1" lang="zh-TW"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神話語的吸引力！</a:t>
            </a:r>
            <a:endPar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rPr>
              <a:t>Attraction </a:t>
            </a:r>
            <a:r>
              <a:rPr kumimoji="1" lang="en-US" altLang="zh-TW" sz="3200" b="1" dirty="0">
                <a:solidFill>
                  <a:srgbClr val="FFFFFF"/>
                </a:solidFill>
                <a:effectLst>
                  <a:outerShdw blurRad="50800" dist="38100" dir="2700000" algn="tl" rotWithShape="0">
                    <a:srgbClr val="000000">
                      <a:alpha val="43000"/>
                    </a:srgbClr>
                  </a:outerShdw>
                </a:effectLst>
                <a:latin typeface="Helvetica Neue"/>
                <a:cs typeface="Helvetica Neue"/>
              </a:rPr>
              <a:t>toward God’s word</a:t>
            </a:r>
            <a:endPar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rPr>
              <a:t>3.</a:t>
            </a:r>
            <a:r>
              <a:rPr kumimoji="1" lang="zh-TW"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大家庭的活潑力！</a:t>
            </a:r>
            <a:endPar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rPr>
              <a:t>Liveliness </a:t>
            </a:r>
            <a:r>
              <a:rPr kumimoji="1" lang="en-US" altLang="zh-TW" sz="3200" b="1" dirty="0">
                <a:solidFill>
                  <a:srgbClr val="FFFFFF"/>
                </a:solidFill>
                <a:effectLst>
                  <a:outerShdw blurRad="50800" dist="38100" dir="2700000" algn="tl" rotWithShape="0">
                    <a:srgbClr val="000000">
                      <a:alpha val="43000"/>
                    </a:srgbClr>
                  </a:outerShdw>
                </a:effectLst>
                <a:latin typeface="Helvetica Neue"/>
                <a:cs typeface="Helvetica Neue"/>
              </a:rPr>
              <a:t>of a big family</a:t>
            </a:r>
            <a:endPar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rPr>
              <a:t>4.</a:t>
            </a:r>
            <a:r>
              <a:rPr kumimoji="1" lang="zh-TW" altLang="en-US" sz="4400" b="1" dirty="0" smtClean="0">
                <a:solidFill>
                  <a:srgbClr val="FECC09"/>
                </a:solidFill>
                <a:effectLst>
                  <a:outerShdw blurRad="50800" dist="38100" dir="2700000" algn="tl" rotWithShape="0">
                    <a:srgbClr val="000000">
                      <a:alpha val="43000"/>
                    </a:srgbClr>
                  </a:outerShdw>
                </a:effectLst>
                <a:latin typeface="Helvetica Neue"/>
                <a:cs typeface="Helvetica Neue"/>
              </a:rPr>
              <a:t>建立強烈的歸屬感！</a:t>
            </a:r>
            <a:endParaRPr kumimoji="1" lang="en-US" altLang="zh-TW" sz="4400" b="1" dirty="0" smtClean="0">
              <a:solidFill>
                <a:srgbClr val="FECC09"/>
              </a:solidFill>
              <a:effectLst>
                <a:outerShdw blurRad="50800" dist="38100" dir="2700000" algn="tl" rotWithShape="0">
                  <a:srgbClr val="000000">
                    <a:alpha val="43000"/>
                  </a:srgbClr>
                </a:outerShdw>
              </a:effectLst>
              <a:latin typeface="Helvetica Neue"/>
              <a:cs typeface="Helvetica Neue"/>
            </a:endParaRPr>
          </a:p>
          <a:p>
            <a:pPr>
              <a:lnSpc>
                <a:spcPct val="110000"/>
              </a:lnSpc>
            </a:pPr>
            <a:r>
              <a:rPr kumimoji="1" lang="en-US" altLang="zh-TW" sz="3200" b="1" dirty="0" smtClean="0">
                <a:solidFill>
                  <a:srgbClr val="FFFFFF"/>
                </a:solidFill>
                <a:effectLst>
                  <a:outerShdw blurRad="50800" dist="38100" dir="2700000" algn="tl" rotWithShape="0">
                    <a:srgbClr val="000000">
                      <a:alpha val="43000"/>
                    </a:srgbClr>
                  </a:outerShdw>
                </a:effectLst>
                <a:latin typeface="Helvetica Neue"/>
                <a:cs typeface="Helvetica Neue"/>
              </a:rPr>
              <a:t>Establish </a:t>
            </a:r>
            <a:r>
              <a:rPr kumimoji="1" lang="en-US" altLang="zh-TW" sz="3200" b="1" dirty="0">
                <a:solidFill>
                  <a:srgbClr val="FFFFFF"/>
                </a:solidFill>
                <a:effectLst>
                  <a:outerShdw blurRad="50800" dist="38100" dir="2700000" algn="tl" rotWithShape="0">
                    <a:srgbClr val="000000">
                      <a:alpha val="43000"/>
                    </a:srgbClr>
                  </a:outerShdw>
                </a:effectLst>
                <a:latin typeface="Helvetica Neue"/>
                <a:cs typeface="Helvetica Neue"/>
              </a:rPr>
              <a:t>a strong sense of belonging</a:t>
            </a:r>
            <a:endParaRPr kumimoji="1" lang="zh-CHT" altLang="en-US" sz="32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38300" y="92294"/>
            <a:ext cx="8525422" cy="1077218"/>
          </a:xfrm>
          <a:prstGeom prst="rect">
            <a:avLst/>
          </a:prstGeom>
          <a:noFill/>
        </p:spPr>
        <p:txBody>
          <a:bodyPr wrap="none" rtlCol="0">
            <a:spAutoFit/>
          </a:bodyPr>
          <a:lstStyle/>
          <a:p>
            <a:pPr algn="ctr"/>
            <a:r>
              <a:rPr kumimoji="1" lang="zh-TW" altLang="en-US" sz="3600" b="1" dirty="0" smtClean="0">
                <a:solidFill>
                  <a:srgbClr val="F8BA00"/>
                </a:solidFill>
                <a:latin typeface="Helvetica Neue"/>
                <a:ea typeface="华文细黑"/>
                <a:cs typeface="Helvetica Neue"/>
              </a:rPr>
              <a:t>教會需要三力一感</a:t>
            </a:r>
            <a:endParaRPr kumimoji="1" lang="en-US" altLang="zh-TW" sz="3600" b="1" dirty="0" smtClean="0">
              <a:solidFill>
                <a:srgbClr val="F8BA00"/>
              </a:solidFill>
              <a:latin typeface="Helvetica Neue"/>
              <a:ea typeface="华文细黑"/>
              <a:cs typeface="Helvetica Neue"/>
            </a:endParaRPr>
          </a:p>
          <a:p>
            <a:pPr algn="ctr"/>
            <a:r>
              <a:rPr kumimoji="1" lang="en-US" altLang="zh-TW" sz="2800" b="1" dirty="0" smtClean="0">
                <a:solidFill>
                  <a:srgbClr val="FFFFFF"/>
                </a:solidFill>
                <a:latin typeface="Helvetica Neue"/>
                <a:ea typeface="华文细黑"/>
                <a:cs typeface="Helvetica Neue"/>
              </a:rPr>
              <a:t>Our </a:t>
            </a:r>
            <a:r>
              <a:rPr kumimoji="1" lang="en-US" altLang="zh-TW" sz="2800" b="1" dirty="0">
                <a:solidFill>
                  <a:srgbClr val="FFFFFF"/>
                </a:solidFill>
                <a:latin typeface="Helvetica Neue"/>
                <a:ea typeface="华文细黑"/>
                <a:cs typeface="Helvetica Neue"/>
              </a:rPr>
              <a:t>church needs to strengthen these 3 aspects:</a:t>
            </a:r>
            <a:endParaRPr kumimoji="1" lang="zh-CN" altLang="en-US" sz="2800" b="1" dirty="0">
              <a:solidFill>
                <a:srgbClr val="FFFFFF"/>
              </a:solidFill>
              <a:latin typeface="Helvetica Neue"/>
              <a:ea typeface="华文细黑"/>
              <a:cs typeface="Helvetica Neue"/>
            </a:endParaRPr>
          </a:p>
        </p:txBody>
      </p:sp>
    </p:spTree>
    <p:extLst>
      <p:ext uri="{BB962C8B-B14F-4D97-AF65-F5344CB8AC3E}">
        <p14:creationId xmlns:p14="http://schemas.microsoft.com/office/powerpoint/2010/main" val="20666352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1" end="1"/>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2" end="2"/>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3" end="3"/>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par>
                                <p:cTn id="25" presetID="1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5" end="5"/>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6" end="6"/>
                                            </p:txEl>
                                          </p:spTgt>
                                        </p:tgtEl>
                                      </p:cBhvr>
                                    </p:animEffect>
                                  </p:childTnLst>
                                </p:cTn>
                              </p:par>
                              <p:par>
                                <p:cTn id="33" presetID="1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282118" y="1714894"/>
            <a:ext cx="8138959" cy="3979551"/>
          </a:xfrm>
          <a:prstGeom prst="rect">
            <a:avLst/>
          </a:prstGeom>
          <a:noFill/>
        </p:spPr>
        <p:txBody>
          <a:bodyPr wrap="square" rtlCol="0">
            <a:spAutoFit/>
          </a:bodyPr>
          <a:lstStyle/>
          <a:p>
            <a:pPr algn="ctr">
              <a:lnSpc>
                <a:spcPct val="130000"/>
              </a:lnSpc>
            </a:pPr>
            <a:r>
              <a:rPr kumimoji="1" lang="zh-CHT" altLang="en-US" sz="5400" b="1" dirty="0">
                <a:solidFill>
                  <a:srgbClr val="FECC09"/>
                </a:solidFill>
                <a:effectLst>
                  <a:outerShdw blurRad="50800" dist="38100" dir="2700000" algn="tl" rotWithShape="0">
                    <a:srgbClr val="000000">
                      <a:alpha val="43000"/>
                    </a:srgbClr>
                  </a:outerShdw>
                </a:effectLst>
                <a:latin typeface="Helvetica Neue"/>
                <a:cs typeface="Helvetica Neue"/>
              </a:rPr>
              <a:t>你 們 要 靠 主 常 常 喜 樂 。 我 再 說 ， 你 們 要 喜 樂 </a:t>
            </a:r>
            <a:r>
              <a:rPr kumimoji="1" lang="zh-CHT" altLang="en-US" sz="5400" b="1" dirty="0" smtClean="0">
                <a:solidFill>
                  <a:srgbClr val="FECC09"/>
                </a:solidFill>
                <a:effectLst>
                  <a:outerShdw blurRad="50800" dist="38100" dir="2700000" algn="tl" rotWithShape="0">
                    <a:srgbClr val="000000">
                      <a:alpha val="43000"/>
                    </a:srgbClr>
                  </a:outerShdw>
                </a:effectLst>
                <a:latin typeface="Helvetica Neue"/>
                <a:cs typeface="Helvetica Neue"/>
              </a:rPr>
              <a:t>。</a:t>
            </a:r>
            <a:r>
              <a:rPr kumimoji="1" lang="en-US" altLang="zh-CHT" sz="4400" b="1" dirty="0">
                <a:effectLst>
                  <a:outerShdw blurRad="50800" dist="38100" dir="2700000" algn="tl" rotWithShape="0">
                    <a:srgbClr val="000000">
                      <a:alpha val="43000"/>
                    </a:srgbClr>
                  </a:outerShdw>
                </a:effectLst>
                <a:latin typeface="Helvetica Neue"/>
                <a:cs typeface="Helvetica Neue"/>
              </a:rPr>
              <a:t>Rejoice in the Lord always. </a:t>
            </a:r>
            <a:endParaRPr kumimoji="1" lang="en-US" altLang="zh-CHT" sz="4400" b="1" dirty="0" smtClean="0">
              <a:effectLst>
                <a:outerShdw blurRad="50800" dist="38100" dir="2700000" algn="tl" rotWithShape="0">
                  <a:srgbClr val="000000">
                    <a:alpha val="43000"/>
                  </a:srgbClr>
                </a:outerShdw>
              </a:effectLst>
              <a:latin typeface="Helvetica Neue"/>
              <a:cs typeface="Helvetica Neue"/>
            </a:endParaRPr>
          </a:p>
          <a:p>
            <a:pPr algn="ctr">
              <a:lnSpc>
                <a:spcPct val="130000"/>
              </a:lnSpc>
            </a:pPr>
            <a:r>
              <a:rPr kumimoji="1" lang="en-US" altLang="zh-CHT" sz="4400" b="1" dirty="0" smtClean="0">
                <a:effectLst>
                  <a:outerShdw blurRad="50800" dist="38100" dir="2700000" algn="tl" rotWithShape="0">
                    <a:srgbClr val="000000">
                      <a:alpha val="43000"/>
                    </a:srgbClr>
                  </a:outerShdw>
                </a:effectLst>
                <a:latin typeface="Helvetica Neue"/>
                <a:cs typeface="Helvetica Neue"/>
              </a:rPr>
              <a:t>I </a:t>
            </a:r>
            <a:r>
              <a:rPr kumimoji="1" lang="en-US" altLang="zh-CHT" sz="4400" b="1" dirty="0">
                <a:effectLst>
                  <a:outerShdw blurRad="50800" dist="38100" dir="2700000" algn="tl" rotWithShape="0">
                    <a:srgbClr val="000000">
                      <a:alpha val="43000"/>
                    </a:srgbClr>
                  </a:outerShdw>
                </a:effectLst>
                <a:latin typeface="Helvetica Neue"/>
                <a:cs typeface="Helvetica Neue"/>
              </a:rPr>
              <a:t>will say it again: Rejoice!</a:t>
            </a:r>
            <a:endParaRPr kumimoji="1" lang="zh-CHT" altLang="en-US" sz="4000" b="1" dirty="0">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1729439" y="324540"/>
            <a:ext cx="5686172" cy="646331"/>
          </a:xfrm>
          <a:prstGeom prst="rect">
            <a:avLst/>
          </a:prstGeom>
          <a:noFill/>
        </p:spPr>
        <p:txBody>
          <a:bodyPr wrap="none" rtlCol="0">
            <a:spAutoFit/>
          </a:bodyPr>
          <a:lstStyle/>
          <a:p>
            <a:r>
              <a:rPr kumimoji="1" lang="zh-CHT" altLang="en-US" sz="3600" b="1" dirty="0">
                <a:solidFill>
                  <a:srgbClr val="F8BA00"/>
                </a:solidFill>
                <a:latin typeface="Helvetica Neue"/>
                <a:ea typeface="华文细黑"/>
                <a:cs typeface="Helvetica Neue"/>
              </a:rPr>
              <a:t>腓 立 比 書 </a:t>
            </a:r>
            <a:r>
              <a:rPr kumimoji="1" lang="en-US" altLang="zh-CHT" sz="3600" b="1" dirty="0" smtClean="0">
                <a:solidFill>
                  <a:srgbClr val="F8BA00"/>
                </a:solidFill>
                <a:latin typeface="Helvetica Neue"/>
                <a:ea typeface="华文细黑"/>
                <a:cs typeface="Helvetica Neue"/>
              </a:rPr>
              <a:t>Philippians 4</a:t>
            </a:r>
            <a:r>
              <a:rPr kumimoji="1" lang="en-US" altLang="zh-CHT" sz="3600" b="1" dirty="0">
                <a:solidFill>
                  <a:srgbClr val="F8BA00"/>
                </a:solidFill>
                <a:latin typeface="Helvetica Neue"/>
                <a:ea typeface="华文细黑"/>
                <a:cs typeface="Helvetica Neue"/>
              </a:rPr>
              <a:t>:4</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66561170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879231" y="1130446"/>
            <a:ext cx="7756769" cy="5339923"/>
          </a:xfrm>
          <a:prstGeom prst="rect">
            <a:avLst/>
          </a:prstGeom>
          <a:noFill/>
        </p:spPr>
        <p:txBody>
          <a:bodyPr wrap="square" rtlCol="0">
            <a:spAutoFit/>
          </a:bodyPr>
          <a:lstStyle/>
          <a:p>
            <a:pPr>
              <a:lnSpc>
                <a:spcPct val="130000"/>
              </a:lnSpc>
            </a:pP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或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是 有 位 的 ， 主 治 的 ， 執 政 的 ， 掌 權 的 ； 一 概 都 是 藉 著 他 造 的 ， 又 是 為 他 造 的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a:p>
            <a:pPr>
              <a:lnSpc>
                <a:spcPct val="130000"/>
              </a:lnSpc>
            </a:pPr>
            <a:r>
              <a:rPr kumimoji="1" lang="en-US" altLang="zh-CHT" sz="4400" b="1" dirty="0">
                <a:solidFill>
                  <a:srgbClr val="F8BA00"/>
                </a:solidFill>
                <a:effectLst>
                  <a:outerShdw blurRad="50800" dist="38100" dir="2700000" algn="tl" rotWithShape="0">
                    <a:srgbClr val="000000">
                      <a:alpha val="43000"/>
                    </a:srgbClr>
                  </a:outerShdw>
                </a:effectLst>
                <a:latin typeface="Helvetica Neue"/>
                <a:cs typeface="Helvetica Neue"/>
              </a:rPr>
              <a:t>17</a:t>
            </a:r>
            <a:r>
              <a:rPr kumimoji="1" lang="en-US" altLang="zh-CHT" sz="4400" b="1" dirty="0">
                <a:solidFill>
                  <a:srgbClr val="FFFE0B"/>
                </a:solidFill>
                <a:effectLst>
                  <a:outerShdw blurRad="50800" dist="38100" dir="2700000" algn="tl" rotWithShape="0">
                    <a:srgbClr val="000000">
                      <a:alpha val="43000"/>
                    </a:srgbClr>
                  </a:outerShdw>
                </a:effectLst>
                <a:latin typeface="Helvetica Neue"/>
                <a:cs typeface="Helvetica Neue"/>
              </a:rPr>
              <a:t>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他 在 萬 有 之 先 ； 萬 有 也 靠 他 而 立 。</a:t>
            </a: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1:15-17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2592185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5294782"/>
          </a:xfrm>
          <a:prstGeom prst="rect">
            <a:avLst/>
          </a:prstGeom>
          <a:noFill/>
        </p:spPr>
        <p:txBody>
          <a:bodyPr wrap="square" rtlCol="0">
            <a:spAutoFit/>
          </a:bodyPr>
          <a:lstStyle/>
          <a:p>
            <a:pPr>
              <a:lnSpc>
                <a:spcPct val="110000"/>
              </a:lnSpc>
            </a:pPr>
            <a:r>
              <a:rPr kumimoji="1" lang="en-US" altLang="zh-CHT" sz="4400" b="1" dirty="0">
                <a:solidFill>
                  <a:srgbClr val="F8BA00"/>
                </a:solidFill>
                <a:latin typeface="Helvetica Neue"/>
                <a:cs typeface="Helvetica Neue"/>
              </a:rPr>
              <a:t>15</a:t>
            </a:r>
            <a:r>
              <a:rPr kumimoji="1" lang="en-US" altLang="zh-CHT" sz="4400" b="1" dirty="0">
                <a:solidFill>
                  <a:srgbClr val="FFFE0B"/>
                </a:solidFill>
                <a:latin typeface="Helvetica Neue"/>
                <a:cs typeface="Helvetica Neue"/>
              </a:rPr>
              <a:t> </a:t>
            </a:r>
            <a:r>
              <a:rPr kumimoji="1" lang="en-US" altLang="zh-CHT" sz="4400" b="1" dirty="0">
                <a:solidFill>
                  <a:srgbClr val="FFFFFF"/>
                </a:solidFill>
                <a:latin typeface="Helvetica Neue"/>
                <a:cs typeface="Helvetica Neue"/>
              </a:rPr>
              <a:t>The Son is the image of the invisible God, the firstborn over all creation. </a:t>
            </a:r>
            <a:endParaRPr kumimoji="1" lang="en-US" altLang="zh-CHT" sz="4400" b="1" dirty="0" smtClean="0">
              <a:solidFill>
                <a:srgbClr val="FFFFFF"/>
              </a:solidFill>
              <a:latin typeface="Helvetica Neue"/>
              <a:cs typeface="Helvetica Neue"/>
            </a:endParaRPr>
          </a:p>
          <a:p>
            <a:pPr>
              <a:lnSpc>
                <a:spcPct val="110000"/>
              </a:lnSpc>
            </a:pPr>
            <a:r>
              <a:rPr kumimoji="1" lang="en-US" altLang="zh-CHT" sz="4400" b="1" dirty="0" smtClean="0">
                <a:solidFill>
                  <a:srgbClr val="F8BA00"/>
                </a:solidFill>
                <a:latin typeface="Helvetica Neue"/>
                <a:cs typeface="Helvetica Neue"/>
              </a:rPr>
              <a:t>16</a:t>
            </a:r>
            <a:r>
              <a:rPr kumimoji="1" lang="en-US" altLang="zh-CHT" sz="4400" b="1" dirty="0" smtClean="0">
                <a:solidFill>
                  <a:srgbClr val="FFFE0B"/>
                </a:solidFill>
                <a:latin typeface="Helvetica Neue"/>
                <a:cs typeface="Helvetica Neue"/>
              </a:rPr>
              <a:t> </a:t>
            </a:r>
            <a:r>
              <a:rPr kumimoji="1" lang="en-US" altLang="zh-CHT" sz="4400" b="1" dirty="0">
                <a:solidFill>
                  <a:srgbClr val="FFFFFF"/>
                </a:solidFill>
                <a:latin typeface="Helvetica Neue"/>
                <a:cs typeface="Helvetica Neue"/>
              </a:rPr>
              <a:t>For in him all things were created: things in heaven and on earth, visible and invisible, whether thrones or powers </a:t>
            </a:r>
            <a:r>
              <a:rPr kumimoji="1" lang="en-US" altLang="zh-CHT" sz="4400" b="1" dirty="0" smtClean="0">
                <a:solidFill>
                  <a:srgbClr val="FFFFFF"/>
                </a:solidFill>
                <a:latin typeface="Helvetica Neue"/>
                <a:cs typeface="Helvetica Neue"/>
              </a:rPr>
              <a:t>or</a:t>
            </a:r>
            <a:endParaRPr kumimoji="1" lang="en-US" altLang="zh-CHT" sz="4400" b="1" dirty="0">
              <a:solidFill>
                <a:srgbClr val="FFFFFF"/>
              </a:solidFill>
              <a:latin typeface="Helvetica Neue"/>
              <a:cs typeface="Helvetica Neue"/>
            </a:endParaRP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1:15-17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25920800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4549963"/>
          </a:xfrm>
          <a:prstGeom prst="rect">
            <a:avLst/>
          </a:prstGeom>
          <a:noFill/>
        </p:spPr>
        <p:txBody>
          <a:bodyPr wrap="square" rtlCol="0">
            <a:spAutoFit/>
          </a:bodyPr>
          <a:lstStyle/>
          <a:p>
            <a:pPr>
              <a:lnSpc>
                <a:spcPct val="110000"/>
              </a:lnSpc>
            </a:pPr>
            <a:r>
              <a:rPr kumimoji="1" lang="en-US" altLang="zh-CHT" sz="4400" b="1" dirty="0" smtClean="0">
                <a:solidFill>
                  <a:srgbClr val="FFFFFF"/>
                </a:solidFill>
                <a:latin typeface="Helvetica Neue"/>
                <a:cs typeface="Helvetica Neue"/>
              </a:rPr>
              <a:t>rulers </a:t>
            </a:r>
            <a:r>
              <a:rPr kumimoji="1" lang="en-US" altLang="zh-CHT" sz="4400" b="1" dirty="0">
                <a:solidFill>
                  <a:srgbClr val="FFFFFF"/>
                </a:solidFill>
                <a:latin typeface="Helvetica Neue"/>
                <a:cs typeface="Helvetica Neue"/>
              </a:rPr>
              <a:t>or authorities; all things have been created through him and for him. </a:t>
            </a:r>
            <a:endParaRPr kumimoji="1" lang="en-US" altLang="zh-CHT" sz="4400" b="1" dirty="0" smtClean="0">
              <a:solidFill>
                <a:srgbClr val="FFFFFF"/>
              </a:solidFill>
              <a:latin typeface="Helvetica Neue"/>
              <a:cs typeface="Helvetica Neue"/>
            </a:endParaRPr>
          </a:p>
          <a:p>
            <a:pPr>
              <a:lnSpc>
                <a:spcPct val="110000"/>
              </a:lnSpc>
            </a:pPr>
            <a:r>
              <a:rPr kumimoji="1" lang="en-US" altLang="zh-CHT" sz="4400" b="1" dirty="0" smtClean="0">
                <a:solidFill>
                  <a:srgbClr val="F8BA00"/>
                </a:solidFill>
                <a:latin typeface="Helvetica Neue"/>
                <a:cs typeface="Helvetica Neue"/>
              </a:rPr>
              <a:t>17</a:t>
            </a:r>
            <a:r>
              <a:rPr kumimoji="1" lang="en-US" altLang="zh-CHT" sz="4400" b="1" dirty="0" smtClean="0">
                <a:solidFill>
                  <a:srgbClr val="FFFE0B"/>
                </a:solidFill>
                <a:latin typeface="Helvetica Neue"/>
                <a:cs typeface="Helvetica Neue"/>
              </a:rPr>
              <a:t> </a:t>
            </a:r>
            <a:r>
              <a:rPr kumimoji="1" lang="en-US" altLang="zh-CHT" sz="4400" b="1" dirty="0">
                <a:solidFill>
                  <a:srgbClr val="FFFFFF"/>
                </a:solidFill>
                <a:latin typeface="Helvetica Neue"/>
                <a:cs typeface="Helvetica Neue"/>
              </a:rPr>
              <a:t>He is before all things, and in him all things hold together.</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1:15-17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6329954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4459682"/>
          </a:xfrm>
          <a:prstGeom prst="rect">
            <a:avLst/>
          </a:prstGeom>
          <a:noFill/>
        </p:spPr>
        <p:txBody>
          <a:bodyPr wrap="square" rtlCol="0">
            <a:spAutoFit/>
          </a:bodyPr>
          <a:lstStyle/>
          <a:p>
            <a:pPr>
              <a:lnSpc>
                <a:spcPct val="130000"/>
              </a:lnSpc>
            </a:pPr>
            <a:r>
              <a:rPr kumimoji="1" lang="en-US" altLang="zh-CHT" sz="4400" b="1" dirty="0" smtClean="0">
                <a:solidFill>
                  <a:srgbClr val="F8BA00"/>
                </a:solidFill>
                <a:effectLst>
                  <a:outerShdw blurRad="50800" dist="38100" dir="2700000" algn="tl" rotWithShape="0">
                    <a:srgbClr val="000000">
                      <a:alpha val="43000"/>
                    </a:srgbClr>
                  </a:outerShdw>
                </a:effectLst>
                <a:latin typeface="Helvetica Neue"/>
                <a:cs typeface="Helvetica Neue"/>
              </a:rPr>
              <a:t>16</a:t>
            </a:r>
            <a:r>
              <a:rPr kumimoji="1" lang="en-US" altLang="zh-CHT" sz="4400" b="1" dirty="0" smtClean="0">
                <a:solidFill>
                  <a:srgbClr val="FFFE0B"/>
                </a:solidFill>
                <a:effectLst>
                  <a:outerShdw blurRad="50800" dist="38100" dir="2700000" algn="tl" rotWithShape="0">
                    <a:srgbClr val="000000">
                      <a:alpha val="43000"/>
                    </a:srgbClr>
                  </a:outerShdw>
                </a:effectLst>
                <a:latin typeface="Helvetica Neue"/>
                <a:cs typeface="Helvetica Neue"/>
              </a:rPr>
              <a:t>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因 為 萬 有 都 是 靠 他 造 的 ， 無 論 是 天 上 的 ， 地 上 的 ； 能 看 見 的 ， 不 能 看 見 的 ；或 是 有 位 的 ， 主 治 的 ， 執 政 的 ， 掌 權 的 ； 一 概 都 </a:t>
            </a: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是</a:t>
            </a: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1:16-17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49463951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1120677"/>
            <a:ext cx="8138959" cy="4459682"/>
          </a:xfrm>
          <a:prstGeom prst="rect">
            <a:avLst/>
          </a:prstGeom>
          <a:noFill/>
        </p:spPr>
        <p:txBody>
          <a:bodyPr wrap="square" rtlCol="0">
            <a:spAutoFit/>
          </a:bodyPr>
          <a:lstStyle/>
          <a:p>
            <a:pPr>
              <a:lnSpc>
                <a:spcPct val="130000"/>
              </a:lnSpc>
            </a:pPr>
            <a:r>
              <a:rPr kumimoji="1" lang="zh-CHT" altLang="en-US" sz="4400" b="1" dirty="0" smtClean="0">
                <a:solidFill>
                  <a:srgbClr val="FFFFFF"/>
                </a:solidFill>
                <a:effectLst>
                  <a:outerShdw blurRad="50800" dist="38100" dir="2700000" algn="tl" rotWithShape="0">
                    <a:srgbClr val="000000">
                      <a:alpha val="43000"/>
                    </a:srgbClr>
                  </a:outerShdw>
                </a:effectLst>
                <a:latin typeface="Helvetica Neue"/>
                <a:cs typeface="Helvetica Neue"/>
              </a:rPr>
              <a:t>藉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著 他 造 的 ， 又 是 為 他 造 的 。</a:t>
            </a:r>
          </a:p>
          <a:p>
            <a:pPr>
              <a:lnSpc>
                <a:spcPct val="130000"/>
              </a:lnSpc>
            </a:pPr>
            <a:r>
              <a:rPr kumimoji="1" lang="en-US" altLang="zh-CHT" sz="4400" b="1" dirty="0">
                <a:solidFill>
                  <a:srgbClr val="FFFFFF"/>
                </a:solidFill>
                <a:effectLst>
                  <a:outerShdw blurRad="50800" dist="38100" dir="2700000" algn="tl" rotWithShape="0">
                    <a:srgbClr val="000000">
                      <a:alpha val="43000"/>
                    </a:srgbClr>
                  </a:outerShdw>
                </a:effectLst>
                <a:latin typeface="Helvetica Neue"/>
                <a:cs typeface="Helvetica Neue"/>
              </a:rPr>
              <a:t>17 </a:t>
            </a:r>
            <a:r>
              <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rPr>
              <a:t>他 在 萬 有 之 先 ； 萬 有 也 靠 他 而 立 。</a:t>
            </a:r>
          </a:p>
          <a:p>
            <a:pPr>
              <a:lnSpc>
                <a:spcPct val="130000"/>
              </a:lnSpc>
            </a:pPr>
            <a:endParaRPr kumimoji="1" lang="zh-CHT" altLang="en-US" sz="4400" b="1" dirty="0">
              <a:solidFill>
                <a:srgbClr val="FFFFFF"/>
              </a:solidFill>
              <a:effectLst>
                <a:outerShdw blurRad="50800" dist="38100" dir="2700000" algn="tl" rotWithShape="0">
                  <a:srgbClr val="000000">
                    <a:alpha val="43000"/>
                  </a:srgbClr>
                </a:outerShdw>
              </a:effectLst>
              <a:latin typeface="Helvetica Neue"/>
              <a:cs typeface="Helvetica Neue"/>
            </a:endParaRPr>
          </a:p>
        </p:txBody>
      </p:sp>
      <p:sp>
        <p:nvSpPr>
          <p:cNvPr id="4" name="TextBox 3"/>
          <p:cNvSpPr txBox="1"/>
          <p:nvPr/>
        </p:nvSpPr>
        <p:spPr>
          <a:xfrm>
            <a:off x="3106900" y="279501"/>
            <a:ext cx="3762568" cy="646331"/>
          </a:xfrm>
          <a:prstGeom prst="rect">
            <a:avLst/>
          </a:prstGeom>
          <a:noFill/>
        </p:spPr>
        <p:txBody>
          <a:bodyPr wrap="none" rtlCol="0">
            <a:spAutoFit/>
          </a:bodyPr>
          <a:lstStyle/>
          <a:p>
            <a:r>
              <a:rPr kumimoji="1" lang="zh-TW" altLang="en-US" sz="3600" b="1" dirty="0" smtClean="0">
                <a:solidFill>
                  <a:srgbClr val="F8BA00"/>
                </a:solidFill>
                <a:latin typeface="Helvetica Neue"/>
                <a:ea typeface="华文细黑"/>
                <a:cs typeface="Helvetica Neue"/>
              </a:rPr>
              <a:t>歌羅西書</a:t>
            </a:r>
            <a:r>
              <a:rPr kumimoji="1" lang="en-US" altLang="zh-TW" sz="3600" b="1" dirty="0" smtClean="0">
                <a:solidFill>
                  <a:srgbClr val="F8BA00"/>
                </a:solidFill>
                <a:latin typeface="Helvetica Neue"/>
                <a:ea typeface="华文细黑"/>
                <a:cs typeface="Helvetica Neue"/>
              </a:rPr>
              <a:t> 1:16-17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3823096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螢幕快照 2019-03-19 15.02.4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TextBox 2"/>
          <p:cNvSpPr txBox="1"/>
          <p:nvPr/>
        </p:nvSpPr>
        <p:spPr>
          <a:xfrm>
            <a:off x="497041" y="942586"/>
            <a:ext cx="8138959" cy="4549963"/>
          </a:xfrm>
          <a:prstGeom prst="rect">
            <a:avLst/>
          </a:prstGeom>
          <a:noFill/>
        </p:spPr>
        <p:txBody>
          <a:bodyPr wrap="square" rtlCol="0">
            <a:spAutoFit/>
          </a:bodyPr>
          <a:lstStyle/>
          <a:p>
            <a:pPr>
              <a:lnSpc>
                <a:spcPct val="110000"/>
              </a:lnSpc>
            </a:pPr>
            <a:r>
              <a:rPr kumimoji="1" lang="en-US" altLang="zh-CHT" sz="4400" b="1" dirty="0" smtClean="0">
                <a:solidFill>
                  <a:srgbClr val="F8BA00"/>
                </a:solidFill>
                <a:latin typeface="Helvetica Neue"/>
                <a:cs typeface="Helvetica Neue"/>
              </a:rPr>
              <a:t>16</a:t>
            </a:r>
            <a:r>
              <a:rPr kumimoji="1" lang="en-US" altLang="zh-CHT" sz="4400" b="1" dirty="0" smtClean="0">
                <a:solidFill>
                  <a:srgbClr val="FFFE0B"/>
                </a:solidFill>
                <a:latin typeface="Helvetica Neue"/>
                <a:cs typeface="Helvetica Neue"/>
              </a:rPr>
              <a:t> </a:t>
            </a:r>
            <a:r>
              <a:rPr kumimoji="1" lang="en-US" altLang="zh-CHT" sz="4400" b="1" dirty="0">
                <a:solidFill>
                  <a:srgbClr val="FFFFFF"/>
                </a:solidFill>
                <a:latin typeface="Helvetica Neue"/>
                <a:cs typeface="Helvetica Neue"/>
              </a:rPr>
              <a:t>For in him all things were created: things in heaven and on earth, visible and invisible, whether thrones or powers </a:t>
            </a:r>
            <a:r>
              <a:rPr kumimoji="1" lang="en-US" altLang="zh-CHT" sz="4400" b="1" dirty="0" smtClean="0">
                <a:solidFill>
                  <a:srgbClr val="FFFFFF"/>
                </a:solidFill>
                <a:latin typeface="Helvetica Neue"/>
                <a:cs typeface="Helvetica Neue"/>
              </a:rPr>
              <a:t>or rulers </a:t>
            </a:r>
            <a:r>
              <a:rPr kumimoji="1" lang="en-US" altLang="zh-CHT" sz="4400" b="1" dirty="0">
                <a:solidFill>
                  <a:srgbClr val="FFFFFF"/>
                </a:solidFill>
                <a:latin typeface="Helvetica Neue"/>
                <a:cs typeface="Helvetica Neue"/>
              </a:rPr>
              <a:t>or authorities; all things have been created </a:t>
            </a:r>
          </a:p>
        </p:txBody>
      </p:sp>
      <p:sp>
        <p:nvSpPr>
          <p:cNvPr id="4" name="TextBox 3"/>
          <p:cNvSpPr txBox="1"/>
          <p:nvPr/>
        </p:nvSpPr>
        <p:spPr>
          <a:xfrm>
            <a:off x="2686823" y="296255"/>
            <a:ext cx="4339607" cy="646331"/>
          </a:xfrm>
          <a:prstGeom prst="rect">
            <a:avLst/>
          </a:prstGeom>
          <a:noFill/>
        </p:spPr>
        <p:txBody>
          <a:bodyPr wrap="none" rtlCol="0">
            <a:spAutoFit/>
          </a:bodyPr>
          <a:lstStyle/>
          <a:p>
            <a:r>
              <a:rPr kumimoji="1" lang="en-US" altLang="zh-TW" sz="3600" b="1" dirty="0" smtClean="0">
                <a:solidFill>
                  <a:srgbClr val="F8BA00"/>
                </a:solidFill>
                <a:latin typeface="Helvetica Neue"/>
                <a:ea typeface="华文细黑"/>
                <a:cs typeface="Helvetica Neue"/>
              </a:rPr>
              <a:t>Colossians 1:16-17</a:t>
            </a:r>
            <a:endParaRPr kumimoji="1" lang="zh-CN" altLang="en-US" sz="3600" b="1" dirty="0">
              <a:solidFill>
                <a:srgbClr val="F8BA00"/>
              </a:solidFill>
              <a:latin typeface="Helvetica Neue"/>
              <a:ea typeface="华文细黑"/>
              <a:cs typeface="Helvetica Neue"/>
            </a:endParaRPr>
          </a:p>
        </p:txBody>
      </p:sp>
    </p:spTree>
    <p:extLst>
      <p:ext uri="{BB962C8B-B14F-4D97-AF65-F5344CB8AC3E}">
        <p14:creationId xmlns:p14="http://schemas.microsoft.com/office/powerpoint/2010/main" val="144585529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3238</TotalTime>
  <Words>1609</Words>
  <Application>Microsoft Macintosh PowerPoint</Application>
  <PresentationFormat>On-screen Show (4:3)</PresentationFormat>
  <Paragraphs>103</Paragraphs>
  <Slides>34</Slides>
  <Notes>5</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Chiu,Jack 邱清忠</dc:creator>
  <cp:lastModifiedBy>Chiu,Jack 邱清忠</cp:lastModifiedBy>
  <cp:revision>514</cp:revision>
  <cp:lastPrinted>2018-09-27T16:14:37Z</cp:lastPrinted>
  <dcterms:created xsi:type="dcterms:W3CDTF">2018-07-03T11:08:25Z</dcterms:created>
  <dcterms:modified xsi:type="dcterms:W3CDTF">2019-03-21T20:31:20Z</dcterms:modified>
</cp:coreProperties>
</file>