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381" r:id="rId2"/>
    <p:sldId id="2329" r:id="rId3"/>
    <p:sldId id="2342" r:id="rId4"/>
    <p:sldId id="2343" r:id="rId5"/>
    <p:sldId id="2344" r:id="rId6"/>
    <p:sldId id="2345" r:id="rId7"/>
    <p:sldId id="2358" r:id="rId8"/>
    <p:sldId id="2346" r:id="rId9"/>
    <p:sldId id="2264" r:id="rId10"/>
    <p:sldId id="2347" r:id="rId11"/>
    <p:sldId id="2348" r:id="rId12"/>
    <p:sldId id="2349" r:id="rId13"/>
    <p:sldId id="2350" r:id="rId14"/>
    <p:sldId id="2351" r:id="rId15"/>
    <p:sldId id="2352" r:id="rId16"/>
    <p:sldId id="2353" r:id="rId17"/>
    <p:sldId id="2354" r:id="rId18"/>
    <p:sldId id="2355" r:id="rId19"/>
    <p:sldId id="2356" r:id="rId20"/>
    <p:sldId id="2359" r:id="rId21"/>
    <p:sldId id="2331" r:id="rId22"/>
    <p:sldId id="2357"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3"/>
    <p:restoredTop sz="96327"/>
  </p:normalViewPr>
  <p:slideViewPr>
    <p:cSldViewPr snapToGrid="0" snapToObjects="1">
      <p:cViewPr varScale="1">
        <p:scale>
          <a:sx n="136" d="100"/>
          <a:sy n="136"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4/2/21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4/2/21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文字, 室內 的圖片&#10;&#10;自動產生的描述">
            <a:extLst>
              <a:ext uri="{FF2B5EF4-FFF2-40B4-BE49-F238E27FC236}">
                <a16:creationId xmlns:a16="http://schemas.microsoft.com/office/drawing/2014/main" id="{D3850F07-9FD6-7846-AAB8-E172351465DB}"/>
              </a:ext>
            </a:extLst>
          </p:cNvPr>
          <p:cNvPicPr>
            <a:picLocks noChangeAspect="1"/>
          </p:cNvPicPr>
          <p:nvPr/>
        </p:nvPicPr>
        <p:blipFill rotWithShape="1">
          <a:blip r:embed="rId2"/>
          <a:srcRect b="6402"/>
          <a:stretch/>
        </p:blipFill>
        <p:spPr>
          <a:xfrm>
            <a:off x="0" y="-1"/>
            <a:ext cx="12192000" cy="6858001"/>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324383" y="5629032"/>
            <a:ext cx="3543234" cy="954107"/>
          </a:xfrm>
          <a:prstGeom prst="rect">
            <a:avLst/>
          </a:prstGeom>
          <a:noFill/>
          <a:effectLst>
            <a:glow>
              <a:srgbClr val="790C00"/>
            </a:glow>
          </a:effectLst>
        </p:spPr>
        <p:txBody>
          <a:bodyPr wrap="square" rtlCol="0">
            <a:spAutoFit/>
          </a:bodyPr>
          <a:lstStyle/>
          <a:p>
            <a:pPr algn="ctr"/>
            <a:r>
              <a:rPr kumimoji="1" lang="zh-TW" altLang="en-US" sz="2800" b="1" dirty="0">
                <a:ln w="10160">
                  <a:solidFill>
                    <a:schemeClr val="accent5"/>
                  </a:solidFill>
                  <a:prstDash val="solid"/>
                </a:ln>
                <a:solidFill>
                  <a:srgbClr val="FFFFFF"/>
                </a:solidFill>
                <a:effectLst>
                  <a:glow rad="50800">
                    <a:schemeClr val="bg1"/>
                  </a:glow>
                  <a:outerShdw blurRad="38100" dist="22860" dir="5400000" algn="tl" rotWithShape="0">
                    <a:srgbClr val="000000">
                      <a:alpha val="30000"/>
                    </a:srgbClr>
                  </a:outerShdw>
                </a:effectLst>
                <a:latin typeface="Heiti SC Medium" pitchFamily="2" charset="-128"/>
                <a:ea typeface="Heiti SC Medium" pitchFamily="2" charset="-128"/>
              </a:rPr>
              <a:t>房正豪牧師</a:t>
            </a:r>
            <a:endParaRPr kumimoji="1" lang="en-US" altLang="zh-TW" sz="2800" b="1" dirty="0">
              <a:ln w="10160">
                <a:solidFill>
                  <a:schemeClr val="accent5"/>
                </a:solidFill>
                <a:prstDash val="solid"/>
              </a:ln>
              <a:solidFill>
                <a:srgbClr val="FFFFFF"/>
              </a:solidFill>
              <a:effectLst>
                <a:glow rad="50800">
                  <a:schemeClr val="bg1"/>
                </a:glow>
                <a:outerShdw blurRad="38100" dist="22860" dir="5400000" algn="tl" rotWithShape="0">
                  <a:srgbClr val="000000">
                    <a:alpha val="30000"/>
                  </a:srgbClr>
                </a:outerShdw>
              </a:effectLst>
              <a:latin typeface="Heiti SC Medium" pitchFamily="2" charset="-128"/>
              <a:ea typeface="Heiti SC Medium" pitchFamily="2" charset="-128"/>
            </a:endParaRPr>
          </a:p>
          <a:p>
            <a:pPr algn="ctr"/>
            <a:r>
              <a:rPr kumimoji="1" lang="en-US" altLang="zh-TW" sz="2800" b="1" dirty="0">
                <a:ln w="10160">
                  <a:solidFill>
                    <a:schemeClr val="accent5"/>
                  </a:solidFill>
                  <a:prstDash val="solid"/>
                </a:ln>
                <a:solidFill>
                  <a:srgbClr val="FFFFFF"/>
                </a:solidFill>
                <a:effectLst>
                  <a:glow rad="50800">
                    <a:schemeClr val="bg1"/>
                  </a:glow>
                  <a:outerShdw blurRad="38100" dist="22860" dir="5400000" algn="tl" rotWithShape="0">
                    <a:srgbClr val="000000">
                      <a:alpha val="30000"/>
                    </a:srgbClr>
                  </a:outerShdw>
                </a:effectLst>
                <a:latin typeface="Heiti SC Medium" pitchFamily="2" charset="-128"/>
                <a:ea typeface="Heiti SC Medium" pitchFamily="2" charset="-128"/>
              </a:rPr>
              <a:t>Rev. Steven Fang</a:t>
            </a:r>
            <a:endParaRPr kumimoji="1" lang="zh-TW" altLang="en-US" sz="2800" b="1" dirty="0">
              <a:ln w="10160">
                <a:solidFill>
                  <a:schemeClr val="accent5"/>
                </a:solidFill>
                <a:prstDash val="solid"/>
              </a:ln>
              <a:solidFill>
                <a:srgbClr val="FFFFFF"/>
              </a:solidFill>
              <a:effectLst>
                <a:glow rad="50800">
                  <a:schemeClr val="bg1"/>
                </a:glow>
                <a:outerShdw blurRad="38100" dist="22860" dir="5400000" algn="tl" rotWithShape="0">
                  <a:srgbClr val="000000">
                    <a:alpha val="30000"/>
                  </a:srgbClr>
                </a:outerShdw>
              </a:effectLst>
              <a:latin typeface="Heiti SC Medium" pitchFamily="2" charset="-128"/>
              <a:ea typeface="Heiti SC Medium" pitchFamily="2" charset="-128"/>
            </a:endParaRPr>
          </a:p>
        </p:txBody>
      </p:sp>
    </p:spTree>
    <p:extLst>
      <p:ext uri="{BB962C8B-B14F-4D97-AF65-F5344CB8AC3E}">
        <p14:creationId xmlns:p14="http://schemas.microsoft.com/office/powerpoint/2010/main" val="365492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歌 羅 西 書 </a:t>
            </a:r>
            <a:r>
              <a:rPr kumimoji="1" lang="en-US" altLang="zh-TW" sz="3600" dirty="0">
                <a:latin typeface="+mj-lt"/>
                <a:ea typeface="Heiti SC Medium" pitchFamily="2" charset="-128"/>
              </a:rPr>
              <a:t>Colossians 3:1-4</a:t>
            </a:r>
          </a:p>
          <a:p>
            <a:pPr>
              <a:tabLst>
                <a:tab pos="1330325" algn="l"/>
              </a:tabLst>
            </a:pPr>
            <a:r>
              <a:rPr kumimoji="1" lang="en-US" altLang="zh-TW" sz="3600" dirty="0">
                <a:solidFill>
                  <a:srgbClr val="FFC000"/>
                </a:solidFill>
                <a:latin typeface="+mj-lt"/>
                <a:ea typeface="Heiti SC Medium" pitchFamily="2" charset="-128"/>
              </a:rPr>
              <a:t>3 </a:t>
            </a:r>
            <a:r>
              <a:rPr kumimoji="1" lang="zh-TW" altLang="en-US" sz="3600" dirty="0">
                <a:solidFill>
                  <a:srgbClr val="FFC000"/>
                </a:solidFill>
                <a:latin typeface="+mj-lt"/>
                <a:ea typeface="Heiti SC Medium" pitchFamily="2" charset="-128"/>
              </a:rPr>
              <a:t>因 为 你 们 已 经 死 了 ， 你 们 的 生 命 与 基 督 一 同 藏 在 神 里 面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solidFill>
                  <a:srgbClr val="FFC000"/>
                </a:solidFill>
                <a:latin typeface="+mj-lt"/>
                <a:ea typeface="Heiti SC Medium" pitchFamily="2" charset="-128"/>
              </a:rPr>
              <a:t>4 </a:t>
            </a:r>
            <a:r>
              <a:rPr kumimoji="1" lang="zh-TW" altLang="en-US" sz="3600" dirty="0">
                <a:solidFill>
                  <a:srgbClr val="FFC000"/>
                </a:solidFill>
                <a:latin typeface="+mj-lt"/>
                <a:ea typeface="Heiti SC Medium" pitchFamily="2" charset="-128"/>
              </a:rPr>
              <a:t>基 督 是 我 们 的 生 命 ， 他 显 现 的 时 候 ， 你 们 也 要 与 他 一 同 显 现 在 荣 耀 里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latin typeface="+mj-lt"/>
                <a:ea typeface="Heiti SC Medium" pitchFamily="2" charset="-128"/>
              </a:rPr>
              <a:t>3 For you have died, and your life has been safely guarded by the Messiah in God. 4 When the Messiah, who is your life, is revealed, then you, too, will be revealed with him in glory.</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92801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希 伯 來 書 </a:t>
            </a:r>
            <a:r>
              <a:rPr kumimoji="1" lang="en-US" altLang="zh-TW" sz="3600" dirty="0">
                <a:latin typeface="+mj-lt"/>
                <a:ea typeface="Heiti SC Medium" pitchFamily="2" charset="-128"/>
              </a:rPr>
              <a:t>Hebrews 11:16</a:t>
            </a:r>
          </a:p>
          <a:p>
            <a:pPr>
              <a:tabLst>
                <a:tab pos="1330325" algn="l"/>
              </a:tabLst>
            </a:pPr>
            <a:r>
              <a:rPr kumimoji="1" lang="en-US" altLang="zh-TW" sz="3600" dirty="0">
                <a:solidFill>
                  <a:srgbClr val="FFC000"/>
                </a:solidFill>
                <a:latin typeface="+mj-lt"/>
                <a:ea typeface="Heiti SC Medium" pitchFamily="2" charset="-128"/>
              </a:rPr>
              <a:t>16 </a:t>
            </a:r>
            <a:r>
              <a:rPr kumimoji="1" lang="zh-TW" altLang="en-US" sz="3600" dirty="0">
                <a:solidFill>
                  <a:srgbClr val="FFC000"/>
                </a:solidFill>
                <a:latin typeface="+mj-lt"/>
                <a:ea typeface="Heiti SC Medium" pitchFamily="2" charset="-128"/>
              </a:rPr>
              <a:t>他 们 却 羡 慕 一 个 更 美 的 家 乡 ， 就 是 在 天 上 的 。 所 以 神 被 称 为 他 们 的 神 ， 并 不 以 为 耻 ， 因 为 他 已 经 给 他 们 预 备 了 一 座 城 。</a:t>
            </a:r>
            <a:r>
              <a:rPr kumimoji="1" lang="en-US" altLang="zh-TW" sz="3600" dirty="0">
                <a:latin typeface="+mj-lt"/>
                <a:ea typeface="Heiti SC Medium" pitchFamily="2" charset="-128"/>
              </a:rPr>
              <a:t> </a:t>
            </a:r>
          </a:p>
          <a:p>
            <a:pPr>
              <a:tabLst>
                <a:tab pos="1330325" algn="l"/>
              </a:tabLst>
            </a:pPr>
            <a:r>
              <a:rPr kumimoji="1" lang="en-US" altLang="zh-TW" sz="3600" dirty="0">
                <a:latin typeface="+mj-lt"/>
                <a:ea typeface="Heiti SC Medium" pitchFamily="2" charset="-128"/>
              </a:rPr>
              <a:t>16 Instead, they were longing for a better country, that is, a heavenly one. That is why God is not ashamed to be called their God, because he has prepared a city for them.</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198985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585269"/>
            <a:ext cx="9933523" cy="427809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歌 羅 西 書 </a:t>
            </a:r>
            <a:r>
              <a:rPr kumimoji="1" lang="en-US" altLang="zh-TW" sz="3600" dirty="0">
                <a:latin typeface="+mj-lt"/>
                <a:ea typeface="Heiti SC Medium" pitchFamily="2" charset="-128"/>
              </a:rPr>
              <a:t>Colossians 3:1</a:t>
            </a:r>
          </a:p>
          <a:p>
            <a:pPr>
              <a:tabLst>
                <a:tab pos="1330325" algn="l"/>
              </a:tabLst>
            </a:pPr>
            <a:r>
              <a:rPr kumimoji="1" lang="en-US" altLang="zh-TW" sz="3600" dirty="0">
                <a:solidFill>
                  <a:srgbClr val="FFC000"/>
                </a:solidFill>
                <a:ea typeface="Heiti SC Medium" pitchFamily="2" charset="-128"/>
              </a:rPr>
              <a:t>1 </a:t>
            </a:r>
            <a:r>
              <a:rPr kumimoji="1" lang="zh-TW" altLang="en-US" sz="3600" dirty="0">
                <a:solidFill>
                  <a:srgbClr val="FFC000"/>
                </a:solidFill>
                <a:latin typeface="+mj-lt"/>
                <a:ea typeface="Heiti SC Medium" pitchFamily="2" charset="-128"/>
              </a:rPr>
              <a:t>所 以 ， 你 们 若 真 与 基 督 一 同 复 活 ， 就 当 求 在 上 面 的 事 ； 那 里 有 基 督 坐 在 神 的 右 边 。</a:t>
            </a:r>
          </a:p>
          <a:p>
            <a:pPr>
              <a:tabLst>
                <a:tab pos="1330325" algn="l"/>
              </a:tabLst>
            </a:pPr>
            <a:r>
              <a:rPr kumimoji="1" lang="en-US" altLang="zh-TW" sz="3200" dirty="0">
                <a:latin typeface="+mj-lt"/>
                <a:ea typeface="Heiti SC Medium" pitchFamily="2" charset="-128"/>
              </a:rPr>
              <a:t>1 Therefore, if you have been raised with the Messiah, keep focusing on the things that are above, where the Messiah is seated at the right hand of God. </a:t>
            </a:r>
            <a:endParaRPr kumimoji="1" lang="en-US" altLang="zh-TW" sz="2800" dirty="0">
              <a:latin typeface="+mj-lt"/>
              <a:ea typeface="Yu Gothic UI" panose="020B0500000000000000" pitchFamily="34" charset="-128"/>
            </a:endParaRPr>
          </a:p>
        </p:txBody>
      </p:sp>
    </p:spTree>
    <p:extLst>
      <p:ext uri="{BB962C8B-B14F-4D97-AF65-F5344CB8AC3E}">
        <p14:creationId xmlns:p14="http://schemas.microsoft.com/office/powerpoint/2010/main" val="68608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585269"/>
            <a:ext cx="9933523" cy="27392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詩 篇 </a:t>
            </a:r>
            <a:r>
              <a:rPr kumimoji="1" lang="en-US" altLang="zh-TW" sz="3600" dirty="0">
                <a:latin typeface="+mj-lt"/>
                <a:ea typeface="Heiti SC Medium" pitchFamily="2" charset="-128"/>
              </a:rPr>
              <a:t>Psalm 73:25</a:t>
            </a:r>
          </a:p>
          <a:p>
            <a:pPr>
              <a:tabLst>
                <a:tab pos="1330325" algn="l"/>
              </a:tabLst>
            </a:pPr>
            <a:r>
              <a:rPr kumimoji="1" lang="en-US" altLang="zh-TW" sz="3600" dirty="0">
                <a:solidFill>
                  <a:srgbClr val="FFC000"/>
                </a:solidFill>
                <a:ea typeface="Heiti SC Medium" pitchFamily="2" charset="-128"/>
              </a:rPr>
              <a:t>25 </a:t>
            </a:r>
            <a:r>
              <a:rPr kumimoji="1" lang="zh-TW" altLang="en-US" sz="3600" dirty="0">
                <a:solidFill>
                  <a:srgbClr val="FFC000"/>
                </a:solidFill>
                <a:ea typeface="Heiti SC Medium" pitchFamily="2" charset="-128"/>
              </a:rPr>
              <a:t>除 你 以 外 ， 在 天 上 我 有 谁 呢 ？ 除 你 以 外 ， 在 地 上 我 也 没 有 所 爱 慕 的 。</a:t>
            </a:r>
            <a:endParaRPr kumimoji="1" lang="en-US" altLang="zh-TW" sz="3600" dirty="0">
              <a:solidFill>
                <a:srgbClr val="FFC000"/>
              </a:solidFill>
              <a:ea typeface="Heiti SC Medium" pitchFamily="2" charset="-128"/>
            </a:endParaRPr>
          </a:p>
          <a:p>
            <a:pPr>
              <a:tabLst>
                <a:tab pos="1330325" algn="l"/>
              </a:tabLst>
            </a:pPr>
            <a:r>
              <a:rPr kumimoji="1" lang="en-US" altLang="zh-TW" sz="3200" dirty="0">
                <a:latin typeface="Yu Gothic UI" panose="020B0500000000000000" pitchFamily="34" charset="-128"/>
                <a:ea typeface="Yu Gothic UI" panose="020B0500000000000000" pitchFamily="34" charset="-128"/>
              </a:rPr>
              <a:t>25 Whom do I have in heaven but you?</a:t>
            </a:r>
          </a:p>
          <a:p>
            <a:pPr>
              <a:tabLst>
                <a:tab pos="1330325" algn="l"/>
              </a:tabLst>
            </a:pPr>
            <a:r>
              <a:rPr kumimoji="1" lang="en-US" altLang="zh-TW" sz="3200" dirty="0">
                <a:latin typeface="Yu Gothic UI" panose="020B0500000000000000" pitchFamily="34" charset="-128"/>
                <a:ea typeface="Yu Gothic UI" panose="020B0500000000000000" pitchFamily="34" charset="-128"/>
              </a:rPr>
              <a:t>    I desire nothing on this earth.</a:t>
            </a:r>
            <a:endParaRPr kumimoji="1" lang="en-US" altLang="zh-TW"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6340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585269"/>
            <a:ext cx="993352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腓 立 比 書 </a:t>
            </a:r>
            <a:r>
              <a:rPr kumimoji="1" lang="en-US" altLang="zh-TW" sz="3600" dirty="0">
                <a:latin typeface="+mj-lt"/>
                <a:ea typeface="Heiti SC Medium" pitchFamily="2" charset="-128"/>
              </a:rPr>
              <a:t>Philippians 3:20-21</a:t>
            </a:r>
          </a:p>
          <a:p>
            <a:pPr>
              <a:tabLst>
                <a:tab pos="1330325" algn="l"/>
              </a:tabLst>
            </a:pPr>
            <a:r>
              <a:rPr kumimoji="1" lang="en-US" altLang="zh-TW" sz="3600" dirty="0">
                <a:solidFill>
                  <a:srgbClr val="FFC000"/>
                </a:solidFill>
                <a:ea typeface="Heiti SC Medium" pitchFamily="2" charset="-128"/>
              </a:rPr>
              <a:t>20 </a:t>
            </a:r>
            <a:r>
              <a:rPr kumimoji="1" lang="zh-TW" altLang="en-US" sz="3600" dirty="0">
                <a:solidFill>
                  <a:srgbClr val="FFC000"/>
                </a:solidFill>
                <a:ea typeface="Heiti SC Medium" pitchFamily="2" charset="-128"/>
              </a:rPr>
              <a:t>我 们 却 是 天 上 的 国 民 ， 并 且 等 候 救 主 ， 就 是 主 耶 稣 基 督 从 天 上 降 临 。</a:t>
            </a:r>
          </a:p>
          <a:p>
            <a:pPr>
              <a:tabLst>
                <a:tab pos="1330325" algn="l"/>
              </a:tabLst>
            </a:pPr>
            <a:r>
              <a:rPr kumimoji="1" lang="en-US" altLang="zh-TW" sz="3600" dirty="0">
                <a:ea typeface="Heiti SC Medium" pitchFamily="2" charset="-128"/>
              </a:rPr>
              <a:t>20 Our citizenship, however, is in heaven, and it is from there that we eagerly wait for a Savior, the Lord Jesus, the Messiah</a:t>
            </a:r>
            <a:endParaRPr kumimoji="1" lang="en-US" altLang="zh-TW"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2572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585269"/>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腓 立 比 書 </a:t>
            </a:r>
            <a:r>
              <a:rPr kumimoji="1" lang="en-US" altLang="zh-TW" sz="3600" dirty="0">
                <a:latin typeface="+mj-lt"/>
                <a:ea typeface="Heiti SC Medium" pitchFamily="2" charset="-128"/>
              </a:rPr>
              <a:t>Philippians 3:20-21</a:t>
            </a:r>
          </a:p>
          <a:p>
            <a:pPr>
              <a:tabLst>
                <a:tab pos="1330325" algn="l"/>
              </a:tabLst>
            </a:pPr>
            <a:r>
              <a:rPr kumimoji="1" lang="en-US" altLang="zh-TW" sz="3600" dirty="0">
                <a:solidFill>
                  <a:srgbClr val="FFC000"/>
                </a:solidFill>
                <a:ea typeface="Heiti SC Medium" pitchFamily="2" charset="-128"/>
              </a:rPr>
              <a:t>21 </a:t>
            </a:r>
            <a:r>
              <a:rPr kumimoji="1" lang="zh-TW" altLang="en-US" sz="3600" dirty="0">
                <a:solidFill>
                  <a:srgbClr val="FFC000"/>
                </a:solidFill>
                <a:ea typeface="Heiti SC Medium" pitchFamily="2" charset="-128"/>
              </a:rPr>
              <a:t>他 要 按 着 那 能 叫 万 有 归 服 自 己 的 大 能 ， 将 我 们 这 卑 贱 的 身 体 改 变 形 状 ， 和 他 自 己 荣 耀 的 身 体 相 似 。</a:t>
            </a:r>
            <a:endParaRPr kumimoji="1" lang="en-US" altLang="zh-TW" sz="3600" dirty="0">
              <a:solidFill>
                <a:srgbClr val="FFC000"/>
              </a:solidFill>
              <a:ea typeface="Heiti SC Medium" pitchFamily="2" charset="-128"/>
            </a:endParaRPr>
          </a:p>
          <a:p>
            <a:pPr>
              <a:tabLst>
                <a:tab pos="1330325" algn="l"/>
              </a:tabLst>
            </a:pPr>
            <a:r>
              <a:rPr kumimoji="1" lang="en-US" altLang="zh-TW" sz="3600" dirty="0">
                <a:ea typeface="Heiti SC Medium" pitchFamily="2" charset="-128"/>
              </a:rPr>
              <a:t>21 He will change our unassuming bodies and make them like his glorious body through the power that enables him to bring everything under his authority.</a:t>
            </a:r>
            <a:endParaRPr kumimoji="1" lang="en-US" altLang="zh-TW"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6198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歌 羅 西 書 </a:t>
            </a:r>
            <a:r>
              <a:rPr kumimoji="1" lang="en-US" altLang="zh-TW" sz="3600" dirty="0">
                <a:latin typeface="+mj-lt"/>
                <a:ea typeface="Heiti SC Medium" pitchFamily="2" charset="-128"/>
              </a:rPr>
              <a:t>Colossians 3:3</a:t>
            </a:r>
          </a:p>
          <a:p>
            <a:pPr>
              <a:tabLst>
                <a:tab pos="1330325" algn="l"/>
              </a:tabLst>
            </a:pPr>
            <a:r>
              <a:rPr kumimoji="1" lang="en-US" altLang="zh-TW" sz="3600" dirty="0">
                <a:solidFill>
                  <a:srgbClr val="FFC000"/>
                </a:solidFill>
                <a:latin typeface="+mj-lt"/>
                <a:ea typeface="Heiti SC Medium" pitchFamily="2" charset="-128"/>
              </a:rPr>
              <a:t>3 </a:t>
            </a:r>
            <a:r>
              <a:rPr kumimoji="1" lang="zh-TW" altLang="en-US" sz="3600" dirty="0">
                <a:solidFill>
                  <a:srgbClr val="FFC000"/>
                </a:solidFill>
                <a:latin typeface="+mj-lt"/>
                <a:ea typeface="Heiti SC Medium" pitchFamily="2" charset="-128"/>
              </a:rPr>
              <a:t>因 为 你 们 已 经 死 了 ， 你 们 的 生 命 与 基 督 一 同 藏 在 神 里 面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latin typeface="+mj-lt"/>
                <a:ea typeface="Heiti SC Medium" pitchFamily="2" charset="-128"/>
              </a:rPr>
              <a:t>3 For you have died, and your life has been safely guarded by the Messiah in God. </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427718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馬 太 福 音 </a:t>
            </a:r>
            <a:r>
              <a:rPr kumimoji="1" lang="en-US" altLang="zh-TW" sz="3600" dirty="0">
                <a:latin typeface="+mj-lt"/>
                <a:ea typeface="Heiti SC Medium" pitchFamily="2" charset="-128"/>
              </a:rPr>
              <a:t>Matthew 13:44</a:t>
            </a:r>
          </a:p>
          <a:p>
            <a:pPr>
              <a:tabLst>
                <a:tab pos="1330325" algn="l"/>
              </a:tabLst>
            </a:pPr>
            <a:r>
              <a:rPr kumimoji="1" lang="en-US" altLang="zh-TW" sz="3600" dirty="0">
                <a:solidFill>
                  <a:srgbClr val="FFC000"/>
                </a:solidFill>
                <a:latin typeface="+mj-lt"/>
                <a:ea typeface="Heiti SC Medium" pitchFamily="2" charset="-128"/>
              </a:rPr>
              <a:t>44 </a:t>
            </a:r>
            <a:r>
              <a:rPr kumimoji="1" lang="zh-TW" altLang="en-US" sz="3600" dirty="0">
                <a:solidFill>
                  <a:srgbClr val="FFC000"/>
                </a:solidFill>
                <a:latin typeface="+mj-lt"/>
                <a:ea typeface="Heiti SC Medium" pitchFamily="2" charset="-128"/>
              </a:rPr>
              <a:t>天 国 好 像 宝 贝 藏 在 地 里 ， 人 遇 见 了 就 把 他 藏 起 来 ， 欢 欢 喜 喜 的 去 变 卖 一 切 所 有 的 ， 买 这 块 地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latin typeface="+mj-lt"/>
                <a:ea typeface="Heiti SC Medium" pitchFamily="2" charset="-128"/>
              </a:rPr>
              <a:t>44 “The kingdom from[y] heaven is like treasure hidden in a field that a man found and hid. In his excitement he went and sold everything he had and bought that field.”</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396328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詩 篇 </a:t>
            </a:r>
            <a:r>
              <a:rPr kumimoji="1" lang="en-US" altLang="zh-TW" sz="3600" dirty="0">
                <a:latin typeface="+mj-lt"/>
                <a:ea typeface="Heiti SC Medium" pitchFamily="2" charset="-128"/>
              </a:rPr>
              <a:t>Psalm 27:5</a:t>
            </a:r>
          </a:p>
          <a:p>
            <a:pPr>
              <a:tabLst>
                <a:tab pos="1330325" algn="l"/>
              </a:tabLst>
            </a:pPr>
            <a:r>
              <a:rPr kumimoji="1" lang="en-US" altLang="zh-TW" sz="3600" dirty="0">
                <a:solidFill>
                  <a:srgbClr val="FFC000"/>
                </a:solidFill>
                <a:latin typeface="+mj-lt"/>
                <a:ea typeface="Heiti SC Medium" pitchFamily="2" charset="-128"/>
              </a:rPr>
              <a:t>5 </a:t>
            </a:r>
            <a:r>
              <a:rPr kumimoji="1" lang="zh-TW" altLang="en-US" sz="3600" dirty="0">
                <a:solidFill>
                  <a:srgbClr val="FFC000"/>
                </a:solidFill>
                <a:latin typeface="+mj-lt"/>
                <a:ea typeface="Heiti SC Medium" pitchFamily="2" charset="-128"/>
              </a:rPr>
              <a:t>因 为 我 遭 遇 患 难 ， 他 必 暗 暗 地 保 守 我 ； 在 他 亭 子 里 ， 把 我 藏 在 他 帐 幕 的 隐 密 处 ， 将 我 高 举 在 磐 石 上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latin typeface="+mj-lt"/>
                <a:ea typeface="Heiti SC Medium" pitchFamily="2" charset="-128"/>
              </a:rPr>
              <a:t>5 For he will conceal me in his shelter on the day of evil;</a:t>
            </a:r>
          </a:p>
          <a:p>
            <a:pPr>
              <a:tabLst>
                <a:tab pos="1330325" algn="l"/>
              </a:tabLst>
            </a:pPr>
            <a:r>
              <a:rPr kumimoji="1" lang="en-US" altLang="zh-TW" sz="3600" dirty="0">
                <a:latin typeface="+mj-lt"/>
                <a:ea typeface="Heiti SC Medium" pitchFamily="2" charset="-128"/>
              </a:rPr>
              <a:t>    He will hide me in a secluded chamber within his tent;</a:t>
            </a:r>
          </a:p>
          <a:p>
            <a:pPr>
              <a:tabLst>
                <a:tab pos="1330325" algn="l"/>
              </a:tabLst>
            </a:pPr>
            <a:r>
              <a:rPr kumimoji="1" lang="en-US" altLang="zh-TW" sz="3600" dirty="0">
                <a:latin typeface="+mj-lt"/>
                <a:ea typeface="Heiti SC Medium" pitchFamily="2" charset="-128"/>
              </a:rPr>
              <a:t>        He will place me on a high rock.</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302528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612844"/>
            <a:ext cx="9933523"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約 翰 一 書 </a:t>
            </a:r>
            <a:r>
              <a:rPr kumimoji="1" lang="en-US" altLang="zh-TW" sz="3600" dirty="0">
                <a:latin typeface="+mj-lt"/>
                <a:ea typeface="Heiti SC Medium" pitchFamily="2" charset="-128"/>
              </a:rPr>
              <a:t>1 John 5:12</a:t>
            </a:r>
          </a:p>
          <a:p>
            <a:pPr>
              <a:tabLst>
                <a:tab pos="1330325" algn="l"/>
              </a:tabLst>
            </a:pPr>
            <a:r>
              <a:rPr kumimoji="1" lang="en-US" altLang="zh-TW" sz="3600" dirty="0">
                <a:solidFill>
                  <a:srgbClr val="FFC000"/>
                </a:solidFill>
                <a:latin typeface="+mj-lt"/>
                <a:ea typeface="Heiti SC Medium" pitchFamily="2" charset="-128"/>
              </a:rPr>
              <a:t>12 </a:t>
            </a:r>
            <a:r>
              <a:rPr kumimoji="1" lang="zh-TW" altLang="en-US" sz="3600" dirty="0">
                <a:solidFill>
                  <a:srgbClr val="FFC000"/>
                </a:solidFill>
                <a:latin typeface="+mj-lt"/>
                <a:ea typeface="Heiti SC Medium" pitchFamily="2" charset="-128"/>
              </a:rPr>
              <a:t>人 有 了 神 的 儿 子 就 有 生 命 ， 没 有 神 的 儿 子 就 没 有 生 命 。</a:t>
            </a:r>
            <a:endParaRPr kumimoji="1" lang="en-US" altLang="zh-TW" sz="3600" dirty="0">
              <a:solidFill>
                <a:srgbClr val="FFC000"/>
              </a:solidFill>
              <a:latin typeface="+mj-lt"/>
              <a:ea typeface="Heiti SC Medium" pitchFamily="2" charset="-128"/>
            </a:endParaRPr>
          </a:p>
          <a:p>
            <a:pPr>
              <a:tabLst>
                <a:tab pos="1330325" algn="l"/>
              </a:tabLst>
            </a:pPr>
            <a:r>
              <a:rPr kumimoji="1" lang="en-US" altLang="zh-TW" sz="3600" dirty="0">
                <a:latin typeface="+mj-lt"/>
                <a:ea typeface="Heiti SC Medium" pitchFamily="2" charset="-128"/>
              </a:rPr>
              <a:t> 12 The person who has the Son has this life. The person who does not have the Son of God does not have this life.</a:t>
            </a:r>
            <a:endParaRPr kumimoji="1" lang="en-US" altLang="zh-TW" sz="3200" dirty="0">
              <a:latin typeface="+mj-lt"/>
              <a:ea typeface="Yu Gothic UI" panose="020B0500000000000000" pitchFamily="34" charset="-128"/>
            </a:endParaRPr>
          </a:p>
        </p:txBody>
      </p:sp>
    </p:spTree>
    <p:extLst>
      <p:ext uri="{BB962C8B-B14F-4D97-AF65-F5344CB8AC3E}">
        <p14:creationId xmlns:p14="http://schemas.microsoft.com/office/powerpoint/2010/main" val="109413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個人, 室外 的圖片&#10;&#10;自動產生的描述">
            <a:extLst>
              <a:ext uri="{FF2B5EF4-FFF2-40B4-BE49-F238E27FC236}">
                <a16:creationId xmlns:a16="http://schemas.microsoft.com/office/drawing/2014/main" id="{ADE9714F-105B-2D44-BBA3-5FC9BB0EA129}"/>
              </a:ext>
            </a:extLst>
          </p:cNvPr>
          <p:cNvPicPr>
            <a:picLocks noChangeAspect="1"/>
          </p:cNvPicPr>
          <p:nvPr/>
        </p:nvPicPr>
        <p:blipFill>
          <a:blip r:embed="rId2"/>
          <a:stretch>
            <a:fillRect/>
          </a:stretch>
        </p:blipFill>
        <p:spPr>
          <a:xfrm>
            <a:off x="24809" y="1"/>
            <a:ext cx="12192000" cy="7049386"/>
          </a:xfrm>
          <a:prstGeom prst="rect">
            <a:avLst/>
          </a:prstGeom>
        </p:spPr>
      </p:pic>
      <p:sp>
        <p:nvSpPr>
          <p:cNvPr id="3" name="文字方塊 2">
            <a:extLst>
              <a:ext uri="{FF2B5EF4-FFF2-40B4-BE49-F238E27FC236}">
                <a16:creationId xmlns:a16="http://schemas.microsoft.com/office/drawing/2014/main" id="{809DCE1E-575A-3D43-AA90-B6A2D631503F}"/>
              </a:ext>
            </a:extLst>
          </p:cNvPr>
          <p:cNvSpPr txBox="1"/>
          <p:nvPr/>
        </p:nvSpPr>
        <p:spPr>
          <a:xfrm>
            <a:off x="1234910" y="1734712"/>
            <a:ext cx="9771797" cy="20621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 pos="3065463" algn="l"/>
              </a:tabLst>
            </a:pPr>
            <a:r>
              <a:rPr lang="zh-TW" altLang="en-US" sz="3200" b="1" dirty="0">
                <a:ln>
                  <a:solidFill>
                    <a:schemeClr val="bg1"/>
                  </a:solidFill>
                </a:ln>
                <a:latin typeface="Yu Gothic UI" panose="020B0500000000000000" pitchFamily="34" charset="-128"/>
                <a:ea typeface="Yu Gothic UI" panose="020B0500000000000000" pitchFamily="34" charset="-128"/>
              </a:rPr>
              <a:t>主复活的五大意义</a:t>
            </a:r>
            <a:endParaRPr lang="en-US" altLang="zh-TW" sz="3200" b="1" dirty="0">
              <a:ln>
                <a:solidFill>
                  <a:schemeClr val="bg1"/>
                </a:solidFill>
              </a:ln>
              <a:latin typeface="Yu Gothic UI" panose="020B0500000000000000" pitchFamily="34" charset="-128"/>
              <a:ea typeface="Yu Gothic UI" panose="020B0500000000000000" pitchFamily="34" charset="-128"/>
            </a:endParaRPr>
          </a:p>
          <a:p>
            <a:pPr algn="ctr">
              <a:tabLst>
                <a:tab pos="1330325" algn="l"/>
                <a:tab pos="3065463" algn="l"/>
              </a:tabLst>
            </a:pPr>
            <a:r>
              <a:rPr lang="en-US" altLang="zh-TW" sz="3200" b="1" dirty="0">
                <a:ln>
                  <a:solidFill>
                    <a:schemeClr val="bg1"/>
                  </a:solidFill>
                </a:ln>
                <a:solidFill>
                  <a:srgbClr val="FFFF00"/>
                </a:solidFill>
                <a:latin typeface="Yu Gothic UI" panose="020B0500000000000000" pitchFamily="34" charset="-128"/>
                <a:ea typeface="Yu Gothic UI" panose="020B0500000000000000" pitchFamily="34" charset="-128"/>
              </a:rPr>
              <a:t>The </a:t>
            </a:r>
            <a:r>
              <a:rPr lang="zh-TW" altLang="en-US" sz="3200" b="1" dirty="0">
                <a:ln>
                  <a:solidFill>
                    <a:schemeClr val="bg1"/>
                  </a:solidFill>
                </a:ln>
                <a:solidFill>
                  <a:srgbClr val="FFFF00"/>
                </a:solidFill>
                <a:latin typeface="Yu Gothic UI" panose="020B0500000000000000" pitchFamily="34" charset="-128"/>
                <a:ea typeface="Yu Gothic UI" panose="020B0500000000000000" pitchFamily="34" charset="-128"/>
              </a:rPr>
              <a:t> </a:t>
            </a:r>
            <a:r>
              <a:rPr lang="en-US" altLang="zh-TW" sz="3200" b="1" dirty="0">
                <a:ln>
                  <a:solidFill>
                    <a:schemeClr val="bg1"/>
                  </a:solidFill>
                </a:ln>
                <a:solidFill>
                  <a:srgbClr val="FFFF00"/>
                </a:solidFill>
                <a:latin typeface="Yu Gothic UI" panose="020B0500000000000000" pitchFamily="34" charset="-128"/>
                <a:ea typeface="Yu Gothic UI" panose="020B0500000000000000" pitchFamily="34" charset="-128"/>
              </a:rPr>
              <a:t>5-P’s of Jesus’ Resurrection</a:t>
            </a:r>
            <a:endParaRPr lang="zh-TW" altLang="en-US" sz="3200" b="1" dirty="0">
              <a:ln>
                <a:solidFill>
                  <a:schemeClr val="bg1"/>
                </a:solidFill>
              </a:ln>
              <a:solidFill>
                <a:srgbClr val="FFFF00"/>
              </a:solidFill>
              <a:latin typeface="Yu Gothic UI" panose="020B0500000000000000" pitchFamily="34" charset="-128"/>
              <a:ea typeface="Yu Gothic UI" panose="020B0500000000000000" pitchFamily="34" charset="-128"/>
            </a:endParaRPr>
          </a:p>
          <a:p>
            <a:pPr algn="ctr">
              <a:buAutoNum type="arabicPeriod"/>
              <a:tabLst>
                <a:tab pos="1330325" algn="l"/>
                <a:tab pos="3065463" algn="l"/>
              </a:tabLst>
            </a:pPr>
            <a:r>
              <a:rPr lang="zh-TW" altLang="en-US" sz="3200" b="1" dirty="0">
                <a:ln>
                  <a:solidFill>
                    <a:schemeClr val="bg1"/>
                  </a:solidFill>
                </a:ln>
                <a:solidFill>
                  <a:srgbClr val="FFFF00"/>
                </a:solidFill>
                <a:latin typeface="Yu Gothic UI" panose="020B0500000000000000" pitchFamily="34" charset="-128"/>
                <a:ea typeface="Yu Gothic UI" panose="020B0500000000000000" pitchFamily="34" charset="-128"/>
              </a:rPr>
              <a:t>主的复活</a:t>
            </a:r>
            <a:r>
              <a:rPr lang="zh-TW" altLang="en-US" sz="3200" b="1" dirty="0">
                <a:ln>
                  <a:solidFill>
                    <a:schemeClr val="bg1"/>
                  </a:solidFill>
                </a:ln>
                <a:solidFill>
                  <a:srgbClr val="FF0000"/>
                </a:solidFill>
                <a:latin typeface="Yu Gothic UI" panose="020B0500000000000000" pitchFamily="34" charset="-128"/>
                <a:ea typeface="Yu Gothic UI" panose="020B0500000000000000" pitchFamily="34" charset="-128"/>
              </a:rPr>
              <a:t>“证明”</a:t>
            </a:r>
            <a:r>
              <a:rPr lang="zh-TW" altLang="en-US" sz="3200" b="1" dirty="0">
                <a:ln>
                  <a:solidFill>
                    <a:schemeClr val="bg1"/>
                  </a:solidFill>
                </a:ln>
                <a:solidFill>
                  <a:srgbClr val="FFFF00"/>
                </a:solidFill>
                <a:latin typeface="Yu Gothic UI" panose="020B0500000000000000" pitchFamily="34" charset="-128"/>
                <a:ea typeface="Yu Gothic UI" panose="020B0500000000000000" pitchFamily="34" charset="-128"/>
              </a:rPr>
              <a:t>证明祂是神的儿子。</a:t>
            </a:r>
            <a:endParaRPr lang="en-US" altLang="zh-TW" sz="3200" b="1" dirty="0">
              <a:ln>
                <a:solidFill>
                  <a:schemeClr val="bg1"/>
                </a:solidFill>
              </a:ln>
              <a:solidFill>
                <a:srgbClr val="FFFF00"/>
              </a:solidFill>
              <a:latin typeface="Yu Gothic UI" panose="020B0500000000000000" pitchFamily="34" charset="-128"/>
              <a:ea typeface="Yu Gothic UI" panose="020B0500000000000000" pitchFamily="34" charset="-128"/>
            </a:endParaRPr>
          </a:p>
          <a:p>
            <a:pPr algn="ctr">
              <a:tabLst>
                <a:tab pos="1330325" algn="l"/>
                <a:tab pos="3065463" algn="l"/>
              </a:tabLst>
            </a:pPr>
            <a:r>
              <a:rPr lang="en-US" altLang="zh-TW" sz="3200" b="1" dirty="0">
                <a:ln>
                  <a:solidFill>
                    <a:schemeClr val="bg1"/>
                  </a:solidFill>
                </a:ln>
                <a:solidFill>
                  <a:srgbClr val="FF0000"/>
                </a:solidFill>
                <a:latin typeface="Yu Gothic UI" panose="020B0500000000000000" pitchFamily="34" charset="-128"/>
                <a:ea typeface="Yu Gothic UI" panose="020B0500000000000000" pitchFamily="34" charset="-128"/>
              </a:rPr>
              <a:t>Proof</a:t>
            </a:r>
            <a:r>
              <a:rPr lang="en-US" altLang="zh-TW" sz="3200" b="1" dirty="0">
                <a:ln>
                  <a:solidFill>
                    <a:schemeClr val="bg1"/>
                  </a:solidFill>
                </a:ln>
                <a:latin typeface="Yu Gothic UI" panose="020B0500000000000000" pitchFamily="34" charset="-128"/>
                <a:ea typeface="Yu Gothic UI" panose="020B0500000000000000" pitchFamily="34" charset="-128"/>
              </a:rPr>
              <a:t>: That He is the Son of God.</a:t>
            </a:r>
            <a:endParaRPr lang="zh-TW" altLang="en-US" sz="3200" b="1" dirty="0">
              <a:ln>
                <a:solidFill>
                  <a:schemeClr val="bg1"/>
                </a:solidFill>
              </a:ln>
              <a:latin typeface="Yu Gothic UI" panose="020B0500000000000000" pitchFamily="34" charset="-128"/>
              <a:ea typeface="Yu Gothic UI" panose="020B0500000000000000" pitchFamily="34" charset="-128"/>
            </a:endParaRPr>
          </a:p>
        </p:txBody>
      </p:sp>
      <p:sp>
        <p:nvSpPr>
          <p:cNvPr id="6" name="文字方塊 5">
            <a:extLst>
              <a:ext uri="{FF2B5EF4-FFF2-40B4-BE49-F238E27FC236}">
                <a16:creationId xmlns:a16="http://schemas.microsoft.com/office/drawing/2014/main" id="{C901E94A-3010-6246-BAA9-606B6C161DB8}"/>
              </a:ext>
            </a:extLst>
          </p:cNvPr>
          <p:cNvSpPr txBox="1"/>
          <p:nvPr/>
        </p:nvSpPr>
        <p:spPr>
          <a:xfrm>
            <a:off x="1299710" y="4092236"/>
            <a:ext cx="10169239"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lang="zh-TW" altLang="en-US" sz="2400" b="1" dirty="0">
                <a:ln>
                  <a:solidFill>
                    <a:schemeClr val="bg1"/>
                  </a:solidFill>
                </a:ln>
                <a:latin typeface="Yu Gothic UI" panose="020B0500000000000000" pitchFamily="34" charset="-128"/>
                <a:ea typeface="Yu Gothic UI" panose="020B0500000000000000" pitchFamily="34" charset="-128"/>
              </a:rPr>
              <a:t>罗马书 </a:t>
            </a:r>
            <a:r>
              <a:rPr lang="en-US" altLang="zh-TW" sz="2400" b="1" dirty="0">
                <a:ln>
                  <a:solidFill>
                    <a:schemeClr val="bg1"/>
                  </a:solidFill>
                </a:ln>
                <a:latin typeface="Yu Gothic UI" panose="020B0500000000000000" pitchFamily="34" charset="-128"/>
                <a:ea typeface="Yu Gothic UI" panose="020B0500000000000000" pitchFamily="34" charset="-128"/>
              </a:rPr>
              <a:t>Romans 1:4</a:t>
            </a:r>
          </a:p>
          <a:p>
            <a:pPr>
              <a:tabLst>
                <a:tab pos="1330325" algn="l"/>
              </a:tabLst>
            </a:pPr>
            <a:r>
              <a:rPr lang="en-US" altLang="zh-TW" sz="2400" b="1" dirty="0">
                <a:ln>
                  <a:solidFill>
                    <a:schemeClr val="bg1"/>
                  </a:solidFill>
                </a:ln>
                <a:solidFill>
                  <a:srgbClr val="FFFF00"/>
                </a:solidFill>
                <a:latin typeface="Yu Gothic UI" panose="020B0500000000000000" pitchFamily="34" charset="-128"/>
                <a:ea typeface="Yu Gothic UI" panose="020B0500000000000000" pitchFamily="34" charset="-128"/>
              </a:rPr>
              <a:t>4 </a:t>
            </a:r>
            <a:r>
              <a:rPr lang="zh-TW" altLang="en-US" sz="2400" b="1" dirty="0">
                <a:ln>
                  <a:solidFill>
                    <a:schemeClr val="bg1"/>
                  </a:solidFill>
                </a:ln>
                <a:solidFill>
                  <a:srgbClr val="FFFF00"/>
                </a:solidFill>
                <a:latin typeface="Yu Gothic UI" panose="020B0500000000000000" pitchFamily="34" charset="-128"/>
                <a:ea typeface="Yu Gothic UI" panose="020B0500000000000000" pitchFamily="34" charset="-128"/>
              </a:rPr>
              <a:t>按 圣 善 的 灵 说 ， 因 从 死 里 复 活 ， 以 大 能 显 明 是 神 的 儿 子 。</a:t>
            </a:r>
            <a:r>
              <a:rPr lang="en-US" altLang="zh-TW" sz="2400" b="1" dirty="0">
                <a:ln>
                  <a:solidFill>
                    <a:schemeClr val="bg1"/>
                  </a:solidFill>
                </a:ln>
                <a:solidFill>
                  <a:srgbClr val="FFFF00"/>
                </a:solidFill>
                <a:latin typeface="Yu Gothic UI" panose="020B0500000000000000" pitchFamily="34" charset="-128"/>
                <a:ea typeface="Yu Gothic UI" panose="020B0500000000000000" pitchFamily="34" charset="-128"/>
              </a:rPr>
              <a:t> </a:t>
            </a:r>
          </a:p>
          <a:p>
            <a:pPr>
              <a:tabLst>
                <a:tab pos="1330325" algn="l"/>
              </a:tabLst>
            </a:pPr>
            <a:r>
              <a:rPr lang="en-US" altLang="zh-TW" sz="2400" b="1" dirty="0">
                <a:ln>
                  <a:solidFill>
                    <a:schemeClr val="bg1"/>
                  </a:solidFill>
                </a:ln>
                <a:latin typeface="Yu Gothic UI" panose="020B0500000000000000" pitchFamily="34" charset="-128"/>
                <a:ea typeface="Yu Gothic UI" panose="020B0500000000000000" pitchFamily="34" charset="-128"/>
              </a:rPr>
              <a:t>4 and was declared by the resurrection from the dead to be the powerful Son of God according to the spirit of holiness—Jesus the Messiah, our Lord.</a:t>
            </a:r>
          </a:p>
        </p:txBody>
      </p:sp>
    </p:spTree>
    <p:extLst>
      <p:ext uri="{BB962C8B-B14F-4D97-AF65-F5344CB8AC3E}">
        <p14:creationId xmlns:p14="http://schemas.microsoft.com/office/powerpoint/2010/main" val="68401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C672FB6-95DE-E546-8DE9-587E99CEA259}"/>
              </a:ext>
            </a:extLst>
          </p:cNvPr>
          <p:cNvSpPr txBox="1"/>
          <p:nvPr/>
        </p:nvSpPr>
        <p:spPr>
          <a:xfrm>
            <a:off x="2220528" y="956999"/>
            <a:ext cx="7980218" cy="3970318"/>
          </a:xfrm>
          <a:prstGeom prst="rect">
            <a:avLst/>
          </a:prstGeom>
          <a:noFill/>
          <a:effectLst>
            <a:glow>
              <a:schemeClr val="accent1"/>
            </a:glow>
            <a:outerShdw blurRad="50800" dist="38100" dir="2700000" algn="tl" rotWithShape="0">
              <a:prstClr val="black">
                <a:alpha val="40000"/>
              </a:prstClr>
            </a:outerShdw>
          </a:effectLst>
        </p:spPr>
        <p:txBody>
          <a:bodyPr wrap="square" rtlCol="0">
            <a:spAutoFit/>
          </a:bodyPr>
          <a:lstStyle/>
          <a:p>
            <a:pPr marL="742950" indent="-742950">
              <a:buFont typeface="+mj-lt"/>
              <a:buAutoNum type="arabicPeriod"/>
              <a:tabLst>
                <a:tab pos="1330325" algn="l"/>
              </a:tabLst>
            </a:pPr>
            <a:r>
              <a:rPr kumimoji="1" lang="zh-TW" altLang="en-US" sz="4400" b="1" dirty="0">
                <a:solidFill>
                  <a:srgbClr val="FFFF00"/>
                </a:solidFill>
                <a:effectLst/>
                <a:latin typeface="Yu Gothic UI" panose="020B0500000000000000" pitchFamily="34" charset="-128"/>
                <a:ea typeface="Yu Gothic UI" panose="020B0500000000000000" pitchFamily="34" charset="-128"/>
              </a:rPr>
              <a:t>従救赎角度</a:t>
            </a:r>
            <a:r>
              <a:rPr kumimoji="1" lang="en-US" altLang="zh-TW" sz="4400" b="1" dirty="0">
                <a:solidFill>
                  <a:srgbClr val="FFFF00"/>
                </a:solidFill>
                <a:effectLst/>
                <a:latin typeface="Yu Gothic UI" panose="020B0500000000000000" pitchFamily="34" charset="-128"/>
                <a:ea typeface="Yu Gothic UI" panose="020B0500000000000000" pitchFamily="34" charset="-128"/>
              </a:rPr>
              <a:t>:</a:t>
            </a:r>
            <a:r>
              <a:rPr kumimoji="1" lang="zh-TW" altLang="en-US" sz="4400" b="1" dirty="0">
                <a:solidFill>
                  <a:srgbClr val="FFFF00"/>
                </a:solidFill>
                <a:effectLst/>
                <a:latin typeface="Yu Gothic UI" panose="020B0500000000000000" pitchFamily="34" charset="-128"/>
                <a:ea typeface="Yu Gothic UI" panose="020B0500000000000000" pitchFamily="34" charset="-128"/>
              </a:rPr>
              <a:t>主耶稣是従死得复活的主。得胜撒但的主。得胜罪恶的主。</a:t>
            </a:r>
            <a:endParaRPr kumimoji="1" lang="en-US" altLang="zh-TW" sz="4400" b="1" dirty="0">
              <a:solidFill>
                <a:srgbClr val="FFFF00"/>
              </a:solidFill>
              <a:effectLst/>
              <a:latin typeface="Yu Gothic UI" panose="020B0500000000000000" pitchFamily="34" charset="-128"/>
              <a:ea typeface="Yu Gothic UI" panose="020B0500000000000000" pitchFamily="34" charset="-128"/>
            </a:endParaRPr>
          </a:p>
          <a:p>
            <a:pPr lvl="2">
              <a:tabLst>
                <a:tab pos="1330325" algn="l"/>
              </a:tabLst>
            </a:pPr>
            <a:r>
              <a:rPr kumimoji="1" lang="en-US" altLang="zh-TW" sz="4000" b="1" dirty="0">
                <a:effectLst/>
                <a:latin typeface="Yu Gothic UI" panose="020B0500000000000000" pitchFamily="34" charset="-128"/>
                <a:ea typeface="Yu Gothic UI" panose="020B0500000000000000" pitchFamily="34" charset="-128"/>
              </a:rPr>
              <a:t>Redemption’s Perspective: Jesus overcome death, Satan, and sins.</a:t>
            </a:r>
            <a:endParaRPr kumimoji="1" lang="zh-TW" altLang="en-US" sz="4400" b="1" dirty="0">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9795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C672FB6-95DE-E546-8DE9-587E99CEA259}"/>
              </a:ext>
            </a:extLst>
          </p:cNvPr>
          <p:cNvSpPr txBox="1"/>
          <p:nvPr/>
        </p:nvSpPr>
        <p:spPr>
          <a:xfrm>
            <a:off x="2231160" y="669920"/>
            <a:ext cx="7980218" cy="6063198"/>
          </a:xfrm>
          <a:prstGeom prst="rect">
            <a:avLst/>
          </a:prstGeom>
          <a:noFill/>
          <a:effectLst>
            <a:glow>
              <a:schemeClr val="accent1"/>
            </a:glow>
            <a:outerShdw blurRad="50800" dist="38100" dir="2700000" algn="tl" rotWithShape="0">
              <a:prstClr val="black">
                <a:alpha val="40000"/>
              </a:prstClr>
            </a:outerShdw>
          </a:effectLst>
        </p:spPr>
        <p:txBody>
          <a:bodyPr wrap="square" rtlCol="0">
            <a:spAutoFit/>
          </a:bodyPr>
          <a:lstStyle/>
          <a:p>
            <a:pPr marL="742950" indent="-742950">
              <a:buFont typeface="+mj-lt"/>
              <a:buAutoNum type="arabicPeriod" startAt="2"/>
              <a:tabLst>
                <a:tab pos="1330325" algn="l"/>
              </a:tabLst>
            </a:pPr>
            <a:r>
              <a:rPr kumimoji="1" lang="zh-TW" altLang="en-US" sz="4400" b="1" dirty="0">
                <a:solidFill>
                  <a:srgbClr val="FFFF00"/>
                </a:solidFill>
                <a:effectLst/>
                <a:latin typeface="Yu Gothic UI" panose="020B0500000000000000" pitchFamily="34" charset="-128"/>
                <a:ea typeface="Yu Gothic UI" panose="020B0500000000000000" pitchFamily="34" charset="-128"/>
              </a:rPr>
              <a:t>従教会角度</a:t>
            </a:r>
            <a:r>
              <a:rPr kumimoji="1" lang="en-US" altLang="zh-TW" sz="4400" b="1" dirty="0">
                <a:solidFill>
                  <a:srgbClr val="FFFF00"/>
                </a:solidFill>
                <a:effectLst/>
                <a:latin typeface="Yu Gothic UI" panose="020B0500000000000000" pitchFamily="34" charset="-128"/>
                <a:ea typeface="Yu Gothic UI" panose="020B0500000000000000" pitchFamily="34" charset="-128"/>
              </a:rPr>
              <a:t>:</a:t>
            </a:r>
            <a:r>
              <a:rPr kumimoji="1" lang="zh-TW" altLang="en-US" sz="4400" b="1" dirty="0">
                <a:solidFill>
                  <a:srgbClr val="FFFF00"/>
                </a:solidFill>
                <a:effectLst/>
                <a:latin typeface="Yu Gothic UI" panose="020B0500000000000000" pitchFamily="34" charset="-128"/>
                <a:ea typeface="Yu Gothic UI" panose="020B0500000000000000" pitchFamily="34" charset="-128"/>
              </a:rPr>
              <a:t>主耶稣是教会的头，全体之首。</a:t>
            </a:r>
            <a:endParaRPr kumimoji="1" lang="en-US" altLang="zh-TW" sz="4400" b="1" dirty="0">
              <a:solidFill>
                <a:srgbClr val="FFFF00"/>
              </a:solidFill>
              <a:effectLst/>
              <a:latin typeface="Yu Gothic UI" panose="020B0500000000000000" pitchFamily="34" charset="-128"/>
              <a:ea typeface="Yu Gothic UI" panose="020B0500000000000000" pitchFamily="34" charset="-128"/>
            </a:endParaRPr>
          </a:p>
          <a:p>
            <a:pPr lvl="2">
              <a:tabLst>
                <a:tab pos="1330325" algn="l"/>
              </a:tabLst>
            </a:pPr>
            <a:r>
              <a:rPr kumimoji="1" lang="en-US" altLang="zh-TW" sz="4000" b="1" dirty="0">
                <a:effectLst/>
                <a:latin typeface="Yu Gothic UI" panose="020B0500000000000000" pitchFamily="34" charset="-128"/>
                <a:ea typeface="Yu Gothic UI" panose="020B0500000000000000" pitchFamily="34" charset="-128"/>
              </a:rPr>
              <a:t>Church’s Perspective: Jesus is Head of the Church.</a:t>
            </a:r>
            <a:endParaRPr kumimoji="1" lang="zh-TW" altLang="en-US" sz="4000" b="1" dirty="0">
              <a:effectLst/>
              <a:latin typeface="Yu Gothic UI" panose="020B0500000000000000" pitchFamily="34" charset="-128"/>
              <a:ea typeface="Yu Gothic UI" panose="020B0500000000000000" pitchFamily="34" charset="-128"/>
            </a:endParaRPr>
          </a:p>
          <a:p>
            <a:pPr marL="742950" indent="-742950">
              <a:buFont typeface="+mj-lt"/>
              <a:buAutoNum type="arabicPeriod" startAt="2"/>
              <a:tabLst>
                <a:tab pos="1330325" algn="l"/>
              </a:tabLst>
            </a:pPr>
            <a:r>
              <a:rPr kumimoji="1" lang="zh-TW" altLang="en-US" sz="4400" b="1" dirty="0">
                <a:solidFill>
                  <a:srgbClr val="FFFF00"/>
                </a:solidFill>
                <a:effectLst/>
                <a:latin typeface="Yu Gothic UI" panose="020B0500000000000000" pitchFamily="34" charset="-128"/>
                <a:ea typeface="Yu Gothic UI" panose="020B0500000000000000" pitchFamily="34" charset="-128"/>
              </a:rPr>
              <a:t>従国度角度</a:t>
            </a:r>
            <a:r>
              <a:rPr kumimoji="1" lang="en-US" altLang="zh-TW" sz="4400" b="1" dirty="0">
                <a:solidFill>
                  <a:srgbClr val="FFFF00"/>
                </a:solidFill>
                <a:effectLst/>
                <a:latin typeface="Yu Gothic UI" panose="020B0500000000000000" pitchFamily="34" charset="-128"/>
                <a:ea typeface="Yu Gothic UI" panose="020B0500000000000000" pitchFamily="34" charset="-128"/>
              </a:rPr>
              <a:t>:</a:t>
            </a:r>
            <a:r>
              <a:rPr kumimoji="1" lang="zh-TW" altLang="en-US" sz="4400" b="1" dirty="0">
                <a:solidFill>
                  <a:srgbClr val="FFFF00"/>
                </a:solidFill>
                <a:effectLst/>
                <a:latin typeface="Yu Gothic UI" panose="020B0500000000000000" pitchFamily="34" charset="-128"/>
                <a:ea typeface="Yu Gothic UI" panose="020B0500000000000000" pitchFamily="34" charset="-128"/>
              </a:rPr>
              <a:t>主主耶稣是永远大君王，将要审判全地</a:t>
            </a:r>
            <a:r>
              <a:rPr kumimoji="1" lang="en-US" altLang="zh-TW" sz="4000" b="1" dirty="0">
                <a:effectLst/>
                <a:latin typeface="Yu Gothic UI" panose="020B0500000000000000" pitchFamily="34" charset="-128"/>
                <a:ea typeface="Yu Gothic UI" panose="020B0500000000000000" pitchFamily="34" charset="-128"/>
              </a:rPr>
              <a:t>Kingdom’s Perspective: Jesus is the everlasting King who judge the world.</a:t>
            </a:r>
            <a:r>
              <a:rPr kumimoji="1" lang="zh-TW" altLang="en-US" sz="4000" b="1" dirty="0">
                <a:effectLst/>
                <a:latin typeface="Yu Gothic UI" panose="020B0500000000000000" pitchFamily="34" charset="-128"/>
                <a:ea typeface="Yu Gothic UI" panose="020B0500000000000000" pitchFamily="34" charset="-128"/>
              </a:rPr>
              <a:t>。</a:t>
            </a:r>
            <a:endParaRPr kumimoji="1" lang="en-US" altLang="zh-TW" sz="4400" b="1" dirty="0">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0673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1C672FB6-95DE-E546-8DE9-587E99CEA259}"/>
              </a:ext>
            </a:extLst>
          </p:cNvPr>
          <p:cNvSpPr txBox="1"/>
          <p:nvPr/>
        </p:nvSpPr>
        <p:spPr>
          <a:xfrm>
            <a:off x="1180214" y="797510"/>
            <a:ext cx="9792585" cy="427809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FF00"/>
                </a:solidFill>
                <a:effectLst/>
                <a:latin typeface="Yu Gothic UI" panose="020B0500000000000000" pitchFamily="34" charset="-128"/>
                <a:ea typeface="Yu Gothic UI" panose="020B0500000000000000" pitchFamily="34" charset="-128"/>
              </a:rPr>
              <a:t>竭誠為主</a:t>
            </a:r>
            <a:r>
              <a:rPr kumimoji="1" lang="en-US" altLang="zh-TW" sz="4800" b="1" dirty="0">
                <a:solidFill>
                  <a:srgbClr val="FFFF00"/>
                </a:solidFill>
                <a:effectLst/>
                <a:latin typeface="Yu Gothic UI" panose="020B0500000000000000" pitchFamily="34" charset="-128"/>
                <a:ea typeface="Yu Gothic UI" panose="020B0500000000000000" pitchFamily="34" charset="-128"/>
              </a:rPr>
              <a:t>! </a:t>
            </a:r>
          </a:p>
          <a:p>
            <a:pPr algn="ctr">
              <a:tabLst>
                <a:tab pos="1330325" algn="l"/>
              </a:tabLst>
            </a:pPr>
            <a:r>
              <a:rPr kumimoji="1" lang="en-US" altLang="zh-TW" sz="4400" b="1" dirty="0">
                <a:effectLst/>
                <a:latin typeface="Yu Gothic UI" panose="020B0500000000000000" pitchFamily="34" charset="-128"/>
                <a:ea typeface="Yu Gothic UI" panose="020B0500000000000000" pitchFamily="34" charset="-128"/>
              </a:rPr>
              <a:t>Wholeheartedly for the Lord!</a:t>
            </a:r>
          </a:p>
          <a:p>
            <a:pPr algn="ctr">
              <a:tabLst>
                <a:tab pos="1330325" algn="l"/>
              </a:tabLst>
            </a:pPr>
            <a:r>
              <a:rPr kumimoji="1" lang="en-US" altLang="zh-TW" sz="4800" b="1" dirty="0">
                <a:solidFill>
                  <a:srgbClr val="FFFF00"/>
                </a:solidFill>
                <a:effectLst/>
                <a:latin typeface="Yu Gothic UI" panose="020B0500000000000000" pitchFamily="34" charset="-128"/>
                <a:ea typeface="Yu Gothic UI" panose="020B0500000000000000" pitchFamily="34" charset="-128"/>
              </a:rPr>
              <a:t>1. </a:t>
            </a:r>
            <a:r>
              <a:rPr kumimoji="1" lang="zh-TW" altLang="en-US" sz="4800" b="1" dirty="0">
                <a:solidFill>
                  <a:srgbClr val="FFFF00"/>
                </a:solidFill>
                <a:effectLst/>
                <a:latin typeface="Yu Gothic UI" panose="020B0500000000000000" pitchFamily="34" charset="-128"/>
                <a:ea typeface="Yu Gothic UI" panose="020B0500000000000000" pitchFamily="34" charset="-128"/>
              </a:rPr>
              <a:t>竭誠</a:t>
            </a:r>
            <a:r>
              <a:rPr kumimoji="1" lang="zh-TW" altLang="en-US" sz="4800" b="1" dirty="0">
                <a:solidFill>
                  <a:srgbClr val="FF0000"/>
                </a:solidFill>
                <a:effectLst/>
                <a:latin typeface="Yu Gothic UI" panose="020B0500000000000000" pitchFamily="34" charset="-128"/>
                <a:ea typeface="Yu Gothic UI" panose="020B0500000000000000" pitchFamily="34" charset="-128"/>
              </a:rPr>
              <a:t>為主而活</a:t>
            </a:r>
            <a:endParaRPr kumimoji="1" lang="en-US" altLang="zh-TW" sz="4800" b="1" dirty="0">
              <a:solidFill>
                <a:srgbClr val="FF00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effectLst/>
                <a:latin typeface="Yu Gothic UI" panose="020B0500000000000000" pitchFamily="34" charset="-128"/>
                <a:ea typeface="Yu Gothic UI" panose="020B0500000000000000" pitchFamily="34" charset="-128"/>
              </a:rPr>
              <a:t>Living wholeheartedly for the Lord.</a:t>
            </a:r>
            <a:endParaRPr kumimoji="1" lang="zh-TW" altLang="en-US" sz="4400" b="1" dirty="0">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800" b="1" dirty="0">
                <a:solidFill>
                  <a:srgbClr val="FFFF00"/>
                </a:solidFill>
                <a:effectLst/>
                <a:latin typeface="Yu Gothic UI" panose="020B0500000000000000" pitchFamily="34" charset="-128"/>
                <a:ea typeface="Yu Gothic UI" panose="020B0500000000000000" pitchFamily="34" charset="-128"/>
              </a:rPr>
              <a:t>2. </a:t>
            </a:r>
            <a:r>
              <a:rPr kumimoji="1" lang="zh-TW" altLang="en-US" sz="4800" b="1" dirty="0">
                <a:solidFill>
                  <a:srgbClr val="FFFF00"/>
                </a:solidFill>
                <a:effectLst/>
                <a:latin typeface="Yu Gothic UI" panose="020B0500000000000000" pitchFamily="34" charset="-128"/>
                <a:ea typeface="Yu Gothic UI" panose="020B0500000000000000" pitchFamily="34" charset="-128"/>
              </a:rPr>
              <a:t>竭誠</a:t>
            </a:r>
            <a:r>
              <a:rPr kumimoji="1" lang="zh-TW" altLang="en-US" sz="4800" b="1" dirty="0">
                <a:solidFill>
                  <a:srgbClr val="FF0000"/>
                </a:solidFill>
                <a:effectLst/>
                <a:latin typeface="Yu Gothic UI" panose="020B0500000000000000" pitchFamily="34" charset="-128"/>
                <a:ea typeface="Yu Gothic UI" panose="020B0500000000000000" pitchFamily="34" charset="-128"/>
              </a:rPr>
              <a:t>為主而做</a:t>
            </a:r>
            <a:endParaRPr kumimoji="1" lang="en-US" altLang="zh-TW" sz="4800" b="1" dirty="0">
              <a:solidFill>
                <a:srgbClr val="FF00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effectLst/>
                <a:latin typeface="Yu Gothic UI" panose="020B0500000000000000" pitchFamily="34" charset="-128"/>
                <a:ea typeface="Yu Gothic UI" panose="020B0500000000000000" pitchFamily="34" charset="-128"/>
              </a:rPr>
              <a:t>Serving wholeheartedly for the Lord.</a:t>
            </a:r>
          </a:p>
        </p:txBody>
      </p:sp>
    </p:spTree>
    <p:extLst>
      <p:ext uri="{BB962C8B-B14F-4D97-AF65-F5344CB8AC3E}">
        <p14:creationId xmlns:p14="http://schemas.microsoft.com/office/powerpoint/2010/main" val="176255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模糊 的圖片&#10;&#10;自動產生的描述">
            <a:extLst>
              <a:ext uri="{FF2B5EF4-FFF2-40B4-BE49-F238E27FC236}">
                <a16:creationId xmlns:a16="http://schemas.microsoft.com/office/drawing/2014/main" id="{6918C7C6-9045-5943-AAF0-274423074CA7}"/>
              </a:ext>
            </a:extLst>
          </p:cNvPr>
          <p:cNvPicPr>
            <a:picLocks noChangeAspect="1"/>
          </p:cNvPicPr>
          <p:nvPr/>
        </p:nvPicPr>
        <p:blipFill>
          <a:blip r:embed="rId2"/>
          <a:stretch>
            <a:fillRect/>
          </a:stretch>
        </p:blipFill>
        <p:spPr>
          <a:xfrm>
            <a:off x="0" y="0"/>
            <a:ext cx="12192000" cy="6858000"/>
          </a:xfrm>
          <a:prstGeom prst="rect">
            <a:avLst/>
          </a:prstGeom>
        </p:spPr>
      </p:pic>
      <p:sp>
        <p:nvSpPr>
          <p:cNvPr id="3" name="文字方塊 2">
            <a:extLst>
              <a:ext uri="{FF2B5EF4-FFF2-40B4-BE49-F238E27FC236}">
                <a16:creationId xmlns:a16="http://schemas.microsoft.com/office/drawing/2014/main" id="{809DCE1E-575A-3D43-AA90-B6A2D631503F}"/>
              </a:ext>
            </a:extLst>
          </p:cNvPr>
          <p:cNvSpPr txBox="1"/>
          <p:nvPr/>
        </p:nvSpPr>
        <p:spPr>
          <a:xfrm>
            <a:off x="1462548" y="771955"/>
            <a:ext cx="977179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2. </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使我们明白神的</a:t>
            </a:r>
            <a:r>
              <a:rPr kumimoji="1" lang="zh-TW" altLang="en-US" sz="3600" b="1" dirty="0">
                <a:ln>
                  <a:solidFill>
                    <a:schemeClr val="bg1"/>
                  </a:solidFill>
                </a:ln>
                <a:solidFill>
                  <a:srgbClr val="FF0000"/>
                </a:solidFill>
                <a:effectLst/>
                <a:latin typeface="Yu Gothic UI" panose="020B0500000000000000" pitchFamily="34" charset="-128"/>
                <a:ea typeface="Yu Gothic UI" panose="020B0500000000000000" pitchFamily="34" charset="-128"/>
              </a:rPr>
              <a:t>“大能”</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a:t>
            </a:r>
            <a:endPar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n>
                  <a:solidFill>
                    <a:schemeClr val="bg1"/>
                  </a:solidFill>
                </a:ln>
                <a:solidFill>
                  <a:srgbClr val="FF0000"/>
                </a:solidFill>
                <a:effectLst/>
                <a:latin typeface="Yu Gothic UI" panose="020B0500000000000000" pitchFamily="34" charset="-128"/>
                <a:ea typeface="Yu Gothic UI" panose="020B0500000000000000" pitchFamily="34" charset="-128"/>
              </a:rPr>
              <a:t>Power</a:t>
            </a:r>
            <a:r>
              <a:rPr kumimoji="1" lang="en-US" altLang="zh-TW" sz="3200" b="1" dirty="0">
                <a:ln>
                  <a:solidFill>
                    <a:schemeClr val="bg1"/>
                  </a:solidFill>
                </a:ln>
                <a:effectLst/>
                <a:latin typeface="Yu Gothic UI" panose="020B0500000000000000" pitchFamily="34" charset="-128"/>
                <a:ea typeface="Yu Gothic UI" panose="020B0500000000000000" pitchFamily="34" charset="-128"/>
              </a:rPr>
              <a:t>: That We may understand God’s Power. </a:t>
            </a:r>
            <a:endParaRPr kumimoji="1" lang="zh-TW" altLang="en-US" sz="3200" b="1" dirty="0">
              <a:ln>
                <a:solidFill>
                  <a:schemeClr val="bg1"/>
                </a:solidFill>
              </a:ln>
              <a:effectLst/>
              <a:latin typeface="Yu Gothic UI" panose="020B0500000000000000" pitchFamily="34" charset="-128"/>
              <a:ea typeface="Yu Gothic UI" panose="020B0500000000000000" pitchFamily="34" charset="-128"/>
            </a:endParaRPr>
          </a:p>
        </p:txBody>
      </p:sp>
      <p:sp>
        <p:nvSpPr>
          <p:cNvPr id="5" name="文字方塊 4">
            <a:extLst>
              <a:ext uri="{FF2B5EF4-FFF2-40B4-BE49-F238E27FC236}">
                <a16:creationId xmlns:a16="http://schemas.microsoft.com/office/drawing/2014/main" id="{A7C06FCB-001C-CC4D-A36F-70A037E99255}"/>
              </a:ext>
            </a:extLst>
          </p:cNvPr>
          <p:cNvSpPr txBox="1"/>
          <p:nvPr/>
        </p:nvSpPr>
        <p:spPr>
          <a:xfrm>
            <a:off x="1263826" y="2464495"/>
            <a:ext cx="10169239"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lang="zh-TW" altLang="en-US" sz="2800" b="1" dirty="0">
                <a:ln>
                  <a:solidFill>
                    <a:schemeClr val="bg1"/>
                  </a:solidFill>
                </a:ln>
                <a:effectLst/>
                <a:latin typeface="Heiti SC Medium" pitchFamily="2" charset="-128"/>
                <a:ea typeface="Heiti SC Medium" pitchFamily="2" charset="-128"/>
              </a:rPr>
              <a:t>以 弗 所 書 </a:t>
            </a:r>
            <a:r>
              <a:rPr lang="en-US" altLang="zh-TW" sz="2800" b="1" dirty="0">
                <a:ln>
                  <a:solidFill>
                    <a:schemeClr val="bg1"/>
                  </a:solidFill>
                </a:ln>
                <a:effectLst/>
                <a:latin typeface="Heiti SC Medium" pitchFamily="2" charset="-128"/>
                <a:ea typeface="Heiti SC Medium" pitchFamily="2" charset="-128"/>
              </a:rPr>
              <a:t>Ephesians 1:19-20</a:t>
            </a:r>
          </a:p>
          <a:p>
            <a:pPr algn="ctr">
              <a:tabLst>
                <a:tab pos="1330325" algn="l"/>
              </a:tabLst>
            </a:pPr>
            <a:r>
              <a:rPr lang="en-US" altLang="zh-TW" sz="2800" b="1" dirty="0">
                <a:ln>
                  <a:solidFill>
                    <a:schemeClr val="bg1"/>
                  </a:solidFill>
                </a:ln>
                <a:solidFill>
                  <a:srgbClr val="FFFF00"/>
                </a:solidFill>
                <a:effectLst/>
                <a:latin typeface="Heiti SC Medium" pitchFamily="2" charset="-128"/>
                <a:ea typeface="Heiti SC Medium" pitchFamily="2" charset="-128"/>
              </a:rPr>
              <a:t>19 </a:t>
            </a:r>
            <a:r>
              <a:rPr lang="zh-TW" altLang="en-US" sz="2800" b="1" dirty="0">
                <a:ln>
                  <a:solidFill>
                    <a:schemeClr val="bg1"/>
                  </a:solidFill>
                </a:ln>
                <a:solidFill>
                  <a:srgbClr val="FFFF00"/>
                </a:solidFill>
                <a:effectLst/>
                <a:latin typeface="Heiti SC Medium" pitchFamily="2" charset="-128"/>
                <a:ea typeface="Heiti SC Medium" pitchFamily="2" charset="-128"/>
              </a:rPr>
              <a:t>并 知 道 他 向 我 们 这 信 的 人 所 显 的 能 力 是 何 等 浩 大 ，</a:t>
            </a:r>
          </a:p>
          <a:p>
            <a:pPr>
              <a:tabLst>
                <a:tab pos="1330325" algn="l"/>
              </a:tabLst>
            </a:pPr>
            <a:r>
              <a:rPr lang="en-US" altLang="zh-TW" sz="2800" b="1" dirty="0">
                <a:ln>
                  <a:solidFill>
                    <a:schemeClr val="bg1"/>
                  </a:solidFill>
                </a:ln>
                <a:solidFill>
                  <a:srgbClr val="FFFF00"/>
                </a:solidFill>
                <a:effectLst/>
                <a:latin typeface="Heiti SC Medium" pitchFamily="2" charset="-128"/>
                <a:ea typeface="Heiti SC Medium" pitchFamily="2" charset="-128"/>
              </a:rPr>
              <a:t>20 </a:t>
            </a:r>
            <a:r>
              <a:rPr lang="zh-TW" altLang="en-US" sz="2800" b="1" dirty="0">
                <a:ln>
                  <a:solidFill>
                    <a:schemeClr val="bg1"/>
                  </a:solidFill>
                </a:ln>
                <a:solidFill>
                  <a:srgbClr val="FFFF00"/>
                </a:solidFill>
                <a:effectLst/>
                <a:latin typeface="Heiti SC Medium" pitchFamily="2" charset="-128"/>
                <a:ea typeface="Heiti SC Medium" pitchFamily="2" charset="-128"/>
              </a:rPr>
              <a:t>就 是 照 他 在 基 督 身 上 所 运 行 的 大 能 大 力 ， 使 他 从 死 里 复 活 ， 叫 他 在 天 上 坐 在 自 己 的 右 边 ，</a:t>
            </a:r>
            <a:endParaRPr lang="en-US" altLang="zh-TW" sz="2800" b="1" dirty="0">
              <a:ln>
                <a:solidFill>
                  <a:schemeClr val="bg1"/>
                </a:solidFill>
              </a:ln>
              <a:solidFill>
                <a:srgbClr val="FFFF00"/>
              </a:solidFill>
              <a:effectLst/>
              <a:latin typeface="Heiti SC Medium" pitchFamily="2" charset="-128"/>
              <a:ea typeface="Heiti SC Medium" pitchFamily="2" charset="-128"/>
            </a:endParaRPr>
          </a:p>
          <a:p>
            <a:pPr>
              <a:tabLst>
                <a:tab pos="1330325" algn="l"/>
              </a:tabLst>
            </a:pPr>
            <a:r>
              <a:rPr lang="en-US" altLang="zh-TW" sz="2800" b="1" dirty="0">
                <a:ln>
                  <a:solidFill>
                    <a:schemeClr val="bg1"/>
                  </a:solidFill>
                </a:ln>
                <a:effectLst/>
                <a:latin typeface="Heiti SC Medium" pitchFamily="2" charset="-128"/>
                <a:ea typeface="Heiti SC Medium" pitchFamily="2" charset="-128"/>
              </a:rPr>
              <a:t>19 and the unlimited greatness of his power for us who believe, according to the working of his mighty strength, 20 which he brought about in the Messiah when he raised him from the dead and seated him at his right hand in the heavenly realm. </a:t>
            </a:r>
          </a:p>
        </p:txBody>
      </p:sp>
    </p:spTree>
    <p:extLst>
      <p:ext uri="{BB962C8B-B14F-4D97-AF65-F5344CB8AC3E}">
        <p14:creationId xmlns:p14="http://schemas.microsoft.com/office/powerpoint/2010/main" val="161827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文字, 天空, 室外, 空氣 的圖片&#10;&#10;自動產生的描述">
            <a:extLst>
              <a:ext uri="{FF2B5EF4-FFF2-40B4-BE49-F238E27FC236}">
                <a16:creationId xmlns:a16="http://schemas.microsoft.com/office/drawing/2014/main" id="{37063B17-2CA9-0A42-B3D3-6F4793BA33CE}"/>
              </a:ext>
            </a:extLst>
          </p:cNvPr>
          <p:cNvPicPr>
            <a:picLocks noChangeAspect="1"/>
          </p:cNvPicPr>
          <p:nvPr/>
        </p:nvPicPr>
        <p:blipFill>
          <a:blip r:embed="rId2"/>
          <a:stretch>
            <a:fillRect/>
          </a:stretch>
        </p:blipFill>
        <p:spPr>
          <a:xfrm>
            <a:off x="0" y="0"/>
            <a:ext cx="12192000" cy="6858000"/>
          </a:xfrm>
          <a:prstGeom prst="rect">
            <a:avLst/>
          </a:prstGeom>
        </p:spPr>
      </p:pic>
      <p:sp>
        <p:nvSpPr>
          <p:cNvPr id="3" name="文字方塊 2">
            <a:extLst>
              <a:ext uri="{FF2B5EF4-FFF2-40B4-BE49-F238E27FC236}">
                <a16:creationId xmlns:a16="http://schemas.microsoft.com/office/drawing/2014/main" id="{809DCE1E-575A-3D43-AA90-B6A2D631503F}"/>
              </a:ext>
            </a:extLst>
          </p:cNvPr>
          <p:cNvSpPr txBox="1"/>
          <p:nvPr/>
        </p:nvSpPr>
        <p:spPr>
          <a:xfrm>
            <a:off x="1210101" y="1250420"/>
            <a:ext cx="977179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3. </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主的复活成为我们圣洁生活的</a:t>
            </a:r>
            <a:r>
              <a:rPr kumimoji="1" lang="zh-TW" altLang="en-US" sz="3600" b="1" dirty="0">
                <a:ln>
                  <a:solidFill>
                    <a:schemeClr val="bg1"/>
                  </a:solidFill>
                </a:ln>
                <a:solidFill>
                  <a:srgbClr val="FF0000"/>
                </a:solidFill>
                <a:effectLst/>
                <a:latin typeface="Yu Gothic UI" panose="020B0500000000000000" pitchFamily="34" charset="-128"/>
                <a:ea typeface="Yu Gothic UI" panose="020B0500000000000000" pitchFamily="34" charset="-128"/>
              </a:rPr>
              <a:t>“典范”</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a:t>
            </a:r>
            <a:endPar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n>
                  <a:solidFill>
                    <a:schemeClr val="bg1"/>
                  </a:solidFill>
                </a:ln>
                <a:solidFill>
                  <a:srgbClr val="FF0000"/>
                </a:solidFill>
                <a:effectLst/>
                <a:latin typeface="Yu Gothic UI" panose="020B0500000000000000" pitchFamily="34" charset="-128"/>
                <a:ea typeface="Yu Gothic UI" panose="020B0500000000000000" pitchFamily="34" charset="-128"/>
              </a:rPr>
              <a:t>Pattern</a:t>
            </a:r>
            <a:r>
              <a:rPr kumimoji="1" lang="en-US" altLang="zh-TW" sz="3200" b="1" dirty="0">
                <a:ln>
                  <a:solidFill>
                    <a:schemeClr val="bg1"/>
                  </a:solidFill>
                </a:ln>
                <a:effectLst/>
                <a:latin typeface="Yu Gothic UI" panose="020B0500000000000000" pitchFamily="34" charset="-128"/>
                <a:ea typeface="Yu Gothic UI" panose="020B0500000000000000" pitchFamily="34" charset="-128"/>
              </a:rPr>
              <a:t>: That it may become a lifestyle of Holiness.</a:t>
            </a:r>
            <a:endParaRPr kumimoji="1" lang="zh-TW" altLang="en-US" sz="4000" b="1" dirty="0">
              <a:ln>
                <a:solidFill>
                  <a:schemeClr val="bg1"/>
                </a:solidFill>
              </a:ln>
              <a:effectLst/>
              <a:latin typeface="Yu Gothic UI" panose="020B0500000000000000" pitchFamily="34" charset="-128"/>
              <a:ea typeface="Yu Gothic UI" panose="020B0500000000000000" pitchFamily="34" charset="-128"/>
            </a:endParaRPr>
          </a:p>
        </p:txBody>
      </p:sp>
      <p:sp>
        <p:nvSpPr>
          <p:cNvPr id="5" name="文字方塊 4">
            <a:extLst>
              <a:ext uri="{FF2B5EF4-FFF2-40B4-BE49-F238E27FC236}">
                <a16:creationId xmlns:a16="http://schemas.microsoft.com/office/drawing/2014/main" id="{375757B7-903B-BF44-B7C2-552F2B4332E7}"/>
              </a:ext>
            </a:extLst>
          </p:cNvPr>
          <p:cNvSpPr txBox="1"/>
          <p:nvPr/>
        </p:nvSpPr>
        <p:spPr>
          <a:xfrm>
            <a:off x="1313931" y="2886684"/>
            <a:ext cx="10169239"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lang="zh-TW" altLang="en-US" sz="2800" b="1" dirty="0">
                <a:ln>
                  <a:solidFill>
                    <a:schemeClr val="bg1"/>
                  </a:solidFill>
                </a:ln>
                <a:effectLst/>
                <a:latin typeface="Heiti SC Medium" pitchFamily="2" charset="-128"/>
                <a:ea typeface="Heiti SC Medium" pitchFamily="2" charset="-128"/>
              </a:rPr>
              <a:t>羅 馬 書 </a:t>
            </a:r>
            <a:r>
              <a:rPr lang="en-US" altLang="zh-TW" sz="2800" b="1" dirty="0">
                <a:ln>
                  <a:solidFill>
                    <a:schemeClr val="bg1"/>
                  </a:solidFill>
                </a:ln>
                <a:effectLst/>
                <a:latin typeface="Heiti SC Medium" pitchFamily="2" charset="-128"/>
                <a:ea typeface="Heiti SC Medium" pitchFamily="2" charset="-128"/>
              </a:rPr>
              <a:t>Romans 1:4</a:t>
            </a:r>
          </a:p>
          <a:p>
            <a:pPr>
              <a:tabLst>
                <a:tab pos="1330325" algn="l"/>
              </a:tabLst>
            </a:pPr>
            <a:r>
              <a:rPr lang="en-US" altLang="zh-TW" sz="2800" b="1" dirty="0">
                <a:ln>
                  <a:solidFill>
                    <a:schemeClr val="bg1"/>
                  </a:solidFill>
                </a:ln>
                <a:solidFill>
                  <a:srgbClr val="FFFF00"/>
                </a:solidFill>
                <a:effectLst/>
                <a:latin typeface="Heiti SC Medium" pitchFamily="2" charset="-128"/>
                <a:ea typeface="Heiti SC Medium" pitchFamily="2" charset="-128"/>
              </a:rPr>
              <a:t>4 </a:t>
            </a:r>
            <a:r>
              <a:rPr lang="zh-TW" altLang="en-US" sz="2800" b="1" dirty="0">
                <a:ln>
                  <a:solidFill>
                    <a:schemeClr val="bg1"/>
                  </a:solidFill>
                </a:ln>
                <a:solidFill>
                  <a:srgbClr val="FFFF00"/>
                </a:solidFill>
                <a:effectLst/>
                <a:latin typeface="Heiti SC Medium" pitchFamily="2" charset="-128"/>
                <a:ea typeface="Heiti SC Medium" pitchFamily="2" charset="-128"/>
              </a:rPr>
              <a:t>所 以 ， 我 们 藉 着 洗 礼 归 入 死 ， 和 他 一 同 埋 葬 ， 原 是 叫 我 们 一 举 一 动 有 新 生 的 样 式 ， 像 基 督 藉 着 父 的 荣 耀 从 死 里 复 活 一 样 。</a:t>
            </a:r>
            <a:endParaRPr lang="en-US" altLang="zh-TW" sz="2800" b="1" dirty="0">
              <a:ln>
                <a:solidFill>
                  <a:schemeClr val="bg1"/>
                </a:solidFill>
              </a:ln>
              <a:solidFill>
                <a:srgbClr val="FFFF00"/>
              </a:solidFill>
              <a:effectLst/>
              <a:latin typeface="Heiti SC Medium" pitchFamily="2" charset="-128"/>
              <a:ea typeface="Heiti SC Medium" pitchFamily="2" charset="-128"/>
            </a:endParaRPr>
          </a:p>
          <a:p>
            <a:pPr>
              <a:tabLst>
                <a:tab pos="1330325" algn="l"/>
              </a:tabLst>
            </a:pPr>
            <a:r>
              <a:rPr lang="en-US" altLang="zh-TW" sz="2800" b="1" dirty="0">
                <a:ln>
                  <a:solidFill>
                    <a:schemeClr val="bg1"/>
                  </a:solidFill>
                </a:ln>
                <a:effectLst/>
                <a:latin typeface="Heiti SC Medium" pitchFamily="2" charset="-128"/>
                <a:ea typeface="Heiti SC Medium" pitchFamily="2" charset="-128"/>
              </a:rPr>
              <a:t>4 Therefore, through baptism we were buried with him into his death so that, just as the Messiah was raised from the dead by the Father’s glory, we too may live an entirely new life.</a:t>
            </a:r>
          </a:p>
        </p:txBody>
      </p:sp>
    </p:spTree>
    <p:extLst>
      <p:ext uri="{BB962C8B-B14F-4D97-AF65-F5344CB8AC3E}">
        <p14:creationId xmlns:p14="http://schemas.microsoft.com/office/powerpoint/2010/main" val="98434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個人, 雲朵 的圖片&#10;&#10;自動產生的描述">
            <a:extLst>
              <a:ext uri="{FF2B5EF4-FFF2-40B4-BE49-F238E27FC236}">
                <a16:creationId xmlns:a16="http://schemas.microsoft.com/office/drawing/2014/main" id="{DD291E1C-5702-5E4B-BA94-124BA75253BD}"/>
              </a:ext>
            </a:extLst>
          </p:cNvPr>
          <p:cNvPicPr>
            <a:picLocks noChangeAspect="1"/>
          </p:cNvPicPr>
          <p:nvPr/>
        </p:nvPicPr>
        <p:blipFill>
          <a:blip r:embed="rId2"/>
          <a:stretch>
            <a:fillRect/>
          </a:stretch>
        </p:blipFill>
        <p:spPr>
          <a:xfrm>
            <a:off x="0" y="0"/>
            <a:ext cx="12192000" cy="6858000"/>
          </a:xfrm>
          <a:prstGeom prst="rect">
            <a:avLst/>
          </a:prstGeom>
        </p:spPr>
      </p:pic>
      <p:sp>
        <p:nvSpPr>
          <p:cNvPr id="3" name="文字方塊 2">
            <a:extLst>
              <a:ext uri="{FF2B5EF4-FFF2-40B4-BE49-F238E27FC236}">
                <a16:creationId xmlns:a16="http://schemas.microsoft.com/office/drawing/2014/main" id="{809DCE1E-575A-3D43-AA90-B6A2D631503F}"/>
              </a:ext>
            </a:extLst>
          </p:cNvPr>
          <p:cNvSpPr txBox="1"/>
          <p:nvPr/>
        </p:nvSpPr>
        <p:spPr>
          <a:xfrm>
            <a:off x="1313931" y="904733"/>
            <a:ext cx="977179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4. </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祂</a:t>
            </a:r>
            <a:r>
              <a:rPr kumimoji="1" lang="zh-TW" altLang="en-US" sz="3600" b="1" dirty="0">
                <a:ln>
                  <a:solidFill>
                    <a:schemeClr val="bg1"/>
                  </a:solidFill>
                </a:ln>
                <a:solidFill>
                  <a:srgbClr val="FF0000"/>
                </a:solidFill>
                <a:effectLst/>
                <a:latin typeface="Yu Gothic UI" panose="020B0500000000000000" pitchFamily="34" charset="-128"/>
                <a:ea typeface="Yu Gothic UI" panose="020B0500000000000000" pitchFamily="34" charset="-128"/>
              </a:rPr>
              <a:t>“应许”</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我们将有一个复活的身体。</a:t>
            </a:r>
            <a:endPar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n>
                  <a:solidFill>
                    <a:schemeClr val="bg1"/>
                  </a:solidFill>
                </a:ln>
                <a:solidFill>
                  <a:srgbClr val="FF0000"/>
                </a:solidFill>
                <a:effectLst/>
                <a:latin typeface="Yu Gothic UI" panose="020B0500000000000000" pitchFamily="34" charset="-128"/>
                <a:ea typeface="Yu Gothic UI" panose="020B0500000000000000" pitchFamily="34" charset="-128"/>
              </a:rPr>
              <a:t>Promise</a:t>
            </a:r>
            <a:r>
              <a:rPr kumimoji="1" lang="en-US" altLang="zh-TW" sz="3200" b="1" dirty="0">
                <a:ln>
                  <a:solidFill>
                    <a:schemeClr val="bg1"/>
                  </a:solidFill>
                </a:ln>
                <a:effectLst/>
                <a:latin typeface="Yu Gothic UI" panose="020B0500000000000000" pitchFamily="34" charset="-128"/>
                <a:ea typeface="Yu Gothic UI" panose="020B0500000000000000" pitchFamily="34" charset="-128"/>
              </a:rPr>
              <a:t>: That We shall receive a Resurrected Body.</a:t>
            </a:r>
            <a:endParaRPr kumimoji="1" lang="zh-TW" altLang="en-US" sz="4000" b="1" dirty="0">
              <a:ln>
                <a:solidFill>
                  <a:schemeClr val="bg1"/>
                </a:solidFill>
              </a:ln>
              <a:effectLst/>
              <a:latin typeface="Yu Gothic UI" panose="020B0500000000000000" pitchFamily="34" charset="-128"/>
              <a:ea typeface="Yu Gothic UI" panose="020B0500000000000000" pitchFamily="34" charset="-128"/>
            </a:endParaRPr>
          </a:p>
        </p:txBody>
      </p:sp>
      <p:sp>
        <p:nvSpPr>
          <p:cNvPr id="5" name="文字方塊 4">
            <a:extLst>
              <a:ext uri="{FF2B5EF4-FFF2-40B4-BE49-F238E27FC236}">
                <a16:creationId xmlns:a16="http://schemas.microsoft.com/office/drawing/2014/main" id="{70629ABA-C68C-A442-8C30-D15642C967C9}"/>
              </a:ext>
            </a:extLst>
          </p:cNvPr>
          <p:cNvSpPr txBox="1"/>
          <p:nvPr/>
        </p:nvSpPr>
        <p:spPr>
          <a:xfrm>
            <a:off x="1115209" y="3050661"/>
            <a:ext cx="10169239"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lang="zh-TW" altLang="en-US" sz="3200" b="1" dirty="0">
                <a:ln>
                  <a:solidFill>
                    <a:schemeClr val="bg1"/>
                  </a:solidFill>
                </a:ln>
                <a:effectLst/>
                <a:latin typeface="Heiti SC Medium" pitchFamily="2" charset="-128"/>
                <a:ea typeface="Heiti SC Medium" pitchFamily="2" charset="-128"/>
              </a:rPr>
              <a:t>帖 撒 羅 尼 迦 前 書 </a:t>
            </a:r>
            <a:r>
              <a:rPr lang="en-US" altLang="zh-TW" sz="3200" b="1" dirty="0">
                <a:ln>
                  <a:solidFill>
                    <a:schemeClr val="bg1"/>
                  </a:solidFill>
                </a:ln>
                <a:effectLst/>
                <a:latin typeface="Heiti SC Medium" pitchFamily="2" charset="-128"/>
                <a:ea typeface="Heiti SC Medium" pitchFamily="2" charset="-128"/>
              </a:rPr>
              <a:t>1 Thessalonians  4:14</a:t>
            </a:r>
          </a:p>
          <a:p>
            <a:pPr algn="ctr">
              <a:tabLst>
                <a:tab pos="1330325" algn="l"/>
              </a:tabLst>
            </a:pPr>
            <a:r>
              <a:rPr lang="en-US" altLang="zh-TW" sz="3200" b="1" dirty="0">
                <a:ln>
                  <a:solidFill>
                    <a:schemeClr val="bg1"/>
                  </a:solidFill>
                </a:ln>
                <a:solidFill>
                  <a:srgbClr val="FFFF00"/>
                </a:solidFill>
                <a:effectLst/>
                <a:latin typeface="Heiti SC Medium" pitchFamily="2" charset="-128"/>
                <a:ea typeface="Heiti SC Medium" pitchFamily="2" charset="-128"/>
              </a:rPr>
              <a:t>14 </a:t>
            </a:r>
            <a:r>
              <a:rPr lang="zh-TW" altLang="en-US" sz="3200" b="1" dirty="0">
                <a:ln>
                  <a:solidFill>
                    <a:schemeClr val="bg1"/>
                  </a:solidFill>
                </a:ln>
                <a:solidFill>
                  <a:srgbClr val="FFFF00"/>
                </a:solidFill>
                <a:effectLst/>
                <a:latin typeface="Heiti SC Medium" pitchFamily="2" charset="-128"/>
                <a:ea typeface="Heiti SC Medium" pitchFamily="2" charset="-128"/>
              </a:rPr>
              <a:t>我 们 若 信 耶 稣 死 而 复 活 了 ， 那 已 经 在 耶 稣 里 睡 了 的 人 ， 神 也 必 将 他 与 耶 稣 一 同 带 来 。</a:t>
            </a:r>
            <a:endParaRPr lang="en-US" altLang="zh-TW" sz="3200" b="1" dirty="0">
              <a:ln>
                <a:solidFill>
                  <a:schemeClr val="bg1"/>
                </a:solidFill>
              </a:ln>
              <a:solidFill>
                <a:srgbClr val="FFFF00"/>
              </a:solidFill>
              <a:effectLst/>
              <a:latin typeface="Heiti SC Medium" pitchFamily="2" charset="-128"/>
              <a:ea typeface="Heiti SC Medium" pitchFamily="2" charset="-128"/>
            </a:endParaRPr>
          </a:p>
          <a:p>
            <a:pPr>
              <a:tabLst>
                <a:tab pos="1330325" algn="l"/>
              </a:tabLst>
            </a:pPr>
            <a:r>
              <a:rPr lang="en-US" altLang="zh-TW" sz="3200" b="1" dirty="0">
                <a:ln>
                  <a:solidFill>
                    <a:schemeClr val="bg1"/>
                  </a:solidFill>
                </a:ln>
                <a:effectLst/>
                <a:latin typeface="Heiti SC Medium" pitchFamily="2" charset="-128"/>
                <a:ea typeface="Heiti SC Medium" pitchFamily="2" charset="-128"/>
              </a:rPr>
              <a:t> 14 For if we believe that Jesus died and rose again, even so through Jesus God will bring those who have died with him. </a:t>
            </a:r>
          </a:p>
        </p:txBody>
      </p:sp>
    </p:spTree>
    <p:extLst>
      <p:ext uri="{BB962C8B-B14F-4D97-AF65-F5344CB8AC3E}">
        <p14:creationId xmlns:p14="http://schemas.microsoft.com/office/powerpoint/2010/main" val="206054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3">
                    <a14:imgEffect>
                      <a14:brightnessContrast bright="-39000"/>
                    </a14:imgEffect>
                  </a14:imgLayer>
                </a14:imgProps>
              </a:ext>
            </a:extLst>
          </a:blip>
          <a:stretch/>
        </a:blipFill>
        <a:effectLst/>
      </p:bgPr>
    </p:bg>
    <p:spTree>
      <p:nvGrpSpPr>
        <p:cNvPr id="1" name=""/>
        <p:cNvGrpSpPr/>
        <p:nvPr/>
      </p:nvGrpSpPr>
      <p:grpSpPr>
        <a:xfrm>
          <a:off x="0" y="0"/>
          <a:ext cx="0" cy="0"/>
          <a:chOff x="0" y="0"/>
          <a:chExt cx="0" cy="0"/>
        </a:xfrm>
      </p:grpSpPr>
      <p:pic>
        <p:nvPicPr>
          <p:cNvPr id="6" name="圖片 5" descr="一張含有 室外, 黑暗, 日落, 側畫像 的圖片&#10;&#10;自動產生的描述">
            <a:extLst>
              <a:ext uri="{FF2B5EF4-FFF2-40B4-BE49-F238E27FC236}">
                <a16:creationId xmlns:a16="http://schemas.microsoft.com/office/drawing/2014/main" id="{65A3387C-C3A1-7D43-AD9E-5BF36713D64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8000"/>
                    </a14:imgEffect>
                  </a14:imgLayer>
                </a14:imgProps>
              </a:ext>
            </a:extLst>
          </a:blip>
          <a:srcRect t="1826" b="15981"/>
          <a:stretch/>
        </p:blipFill>
        <p:spPr>
          <a:xfrm>
            <a:off x="0" y="0"/>
            <a:ext cx="12192000" cy="6858000"/>
          </a:xfrm>
          <a:prstGeom prst="rect">
            <a:avLst/>
          </a:prstGeom>
        </p:spPr>
      </p:pic>
      <p:sp>
        <p:nvSpPr>
          <p:cNvPr id="3" name="文字方塊 2">
            <a:extLst>
              <a:ext uri="{FF2B5EF4-FFF2-40B4-BE49-F238E27FC236}">
                <a16:creationId xmlns:a16="http://schemas.microsoft.com/office/drawing/2014/main" id="{809DCE1E-575A-3D43-AA90-B6A2D631503F}"/>
              </a:ext>
            </a:extLst>
          </p:cNvPr>
          <p:cNvSpPr txBox="1"/>
          <p:nvPr/>
        </p:nvSpPr>
        <p:spPr>
          <a:xfrm>
            <a:off x="1347887" y="359324"/>
            <a:ext cx="977179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5. </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主</a:t>
            </a:r>
            <a:r>
              <a:rPr kumimoji="1" lang="zh-TW" altLang="en-US" sz="3600" b="1" dirty="0">
                <a:ln>
                  <a:solidFill>
                    <a:schemeClr val="bg1"/>
                  </a:solidFill>
                </a:ln>
                <a:solidFill>
                  <a:srgbClr val="FF0000"/>
                </a:solidFill>
                <a:effectLst/>
                <a:latin typeface="Yu Gothic UI" panose="020B0500000000000000" pitchFamily="34" charset="-128"/>
                <a:ea typeface="Yu Gothic UI" panose="020B0500000000000000" pitchFamily="34" charset="-128"/>
              </a:rPr>
              <a:t>“保证”</a:t>
            </a:r>
            <a:r>
              <a:rPr kumimoji="1" lang="zh-TW" altLang="en-US" sz="3600" b="1" dirty="0">
                <a:ln>
                  <a:solidFill>
                    <a:schemeClr val="bg1"/>
                  </a:solidFill>
                </a:ln>
                <a:solidFill>
                  <a:srgbClr val="FFFF00"/>
                </a:solidFill>
                <a:effectLst/>
                <a:latin typeface="Yu Gothic UI" panose="020B0500000000000000" pitchFamily="34" charset="-128"/>
                <a:ea typeface="Yu Gothic UI" panose="020B0500000000000000" pitchFamily="34" charset="-128"/>
              </a:rPr>
              <a:t>我们也是永远活着</a:t>
            </a:r>
            <a:endParaRPr kumimoji="1" lang="en-US" altLang="zh-TW" sz="3600" b="1" dirty="0">
              <a:ln>
                <a:solidFill>
                  <a:schemeClr val="bg1"/>
                </a:solidFill>
              </a:ln>
              <a:solidFill>
                <a:srgbClr val="FFFF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n>
                  <a:solidFill>
                    <a:schemeClr val="bg1"/>
                  </a:solidFill>
                </a:ln>
                <a:solidFill>
                  <a:srgbClr val="FF0000"/>
                </a:solidFill>
                <a:effectLst/>
                <a:latin typeface="Yu Gothic UI" panose="020B0500000000000000" pitchFamily="34" charset="-128"/>
                <a:ea typeface="Yu Gothic UI" panose="020B0500000000000000" pitchFamily="34" charset="-128"/>
              </a:rPr>
              <a:t>Pledge</a:t>
            </a:r>
            <a:r>
              <a:rPr kumimoji="1" lang="en-US" altLang="zh-TW" sz="3200" b="1" dirty="0">
                <a:ln>
                  <a:solidFill>
                    <a:schemeClr val="bg1"/>
                  </a:solidFill>
                </a:ln>
                <a:effectLst/>
                <a:latin typeface="Yu Gothic UI" panose="020B0500000000000000" pitchFamily="34" charset="-128"/>
                <a:ea typeface="Yu Gothic UI" panose="020B0500000000000000" pitchFamily="34" charset="-128"/>
              </a:rPr>
              <a:t>: That We shall have Eternal Life.</a:t>
            </a:r>
            <a:r>
              <a:rPr kumimoji="1" lang="zh-TW" altLang="en-US" sz="3200" b="1" dirty="0">
                <a:ln>
                  <a:solidFill>
                    <a:schemeClr val="bg1"/>
                  </a:solidFill>
                </a:ln>
                <a:effectLst/>
                <a:latin typeface="Yu Gothic UI" panose="020B0500000000000000" pitchFamily="34" charset="-128"/>
                <a:ea typeface="Yu Gothic UI" panose="020B0500000000000000" pitchFamily="34" charset="-128"/>
              </a:rPr>
              <a:t>。</a:t>
            </a:r>
          </a:p>
        </p:txBody>
      </p:sp>
      <p:sp>
        <p:nvSpPr>
          <p:cNvPr id="5" name="文字方塊 4">
            <a:extLst>
              <a:ext uri="{FF2B5EF4-FFF2-40B4-BE49-F238E27FC236}">
                <a16:creationId xmlns:a16="http://schemas.microsoft.com/office/drawing/2014/main" id="{1E5F1A21-059C-7140-9671-566F91791C7C}"/>
              </a:ext>
            </a:extLst>
          </p:cNvPr>
          <p:cNvSpPr txBox="1"/>
          <p:nvPr/>
        </p:nvSpPr>
        <p:spPr>
          <a:xfrm>
            <a:off x="1221998" y="1716132"/>
            <a:ext cx="10169239"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lang="zh-TW" altLang="en-US" sz="3200" b="1" dirty="0">
                <a:ln>
                  <a:solidFill>
                    <a:schemeClr val="bg1"/>
                  </a:solidFill>
                </a:ln>
                <a:effectLst/>
                <a:latin typeface="Heiti SC Medium" pitchFamily="2" charset="-128"/>
                <a:ea typeface="Heiti SC Medium" pitchFamily="2" charset="-128"/>
              </a:rPr>
              <a:t>約 翰 福 音 </a:t>
            </a:r>
            <a:r>
              <a:rPr lang="en-US" altLang="zh-TW" sz="3200" b="1" dirty="0">
                <a:ln>
                  <a:solidFill>
                    <a:schemeClr val="bg1"/>
                  </a:solidFill>
                </a:ln>
                <a:effectLst/>
                <a:latin typeface="Heiti SC Medium" pitchFamily="2" charset="-128"/>
                <a:ea typeface="Heiti SC Medium" pitchFamily="2" charset="-128"/>
              </a:rPr>
              <a:t>John 14:19-20</a:t>
            </a:r>
          </a:p>
          <a:p>
            <a:pPr>
              <a:tabLst>
                <a:tab pos="1330325" algn="l"/>
              </a:tabLst>
            </a:pPr>
            <a:r>
              <a:rPr lang="en-US" altLang="zh-TW" sz="3200" b="1" dirty="0">
                <a:ln>
                  <a:solidFill>
                    <a:schemeClr val="bg1"/>
                  </a:solidFill>
                </a:ln>
                <a:solidFill>
                  <a:srgbClr val="FFFF00"/>
                </a:solidFill>
                <a:effectLst/>
                <a:latin typeface="Heiti SC Medium" pitchFamily="2" charset="-128"/>
                <a:ea typeface="Heiti SC Medium" pitchFamily="2" charset="-128"/>
              </a:rPr>
              <a:t>19 </a:t>
            </a:r>
            <a:r>
              <a:rPr lang="zh-TW" altLang="en-US" sz="3200" b="1" dirty="0">
                <a:ln>
                  <a:solidFill>
                    <a:schemeClr val="bg1"/>
                  </a:solidFill>
                </a:ln>
                <a:solidFill>
                  <a:srgbClr val="FFFF00"/>
                </a:solidFill>
                <a:effectLst/>
                <a:latin typeface="Heiti SC Medium" pitchFamily="2" charset="-128"/>
                <a:ea typeface="Heiti SC Medium" pitchFamily="2" charset="-128"/>
              </a:rPr>
              <a:t>还 有 不 多 的 时 候 ， 世 人 不 再 看 见 我 ， 你 们 却 看 见 我 ； 因 为 我 活 着 ， 你 们 也 要 活 着 。</a:t>
            </a:r>
          </a:p>
          <a:p>
            <a:pPr>
              <a:tabLst>
                <a:tab pos="1330325" algn="l"/>
              </a:tabLst>
            </a:pPr>
            <a:r>
              <a:rPr lang="en-US" altLang="zh-TW" sz="3200" b="1" dirty="0">
                <a:ln>
                  <a:solidFill>
                    <a:schemeClr val="bg1"/>
                  </a:solidFill>
                </a:ln>
                <a:solidFill>
                  <a:srgbClr val="FFFF00"/>
                </a:solidFill>
                <a:effectLst/>
                <a:latin typeface="Heiti SC Medium" pitchFamily="2" charset="-128"/>
                <a:ea typeface="Heiti SC Medium" pitchFamily="2" charset="-128"/>
              </a:rPr>
              <a:t>20 </a:t>
            </a:r>
            <a:r>
              <a:rPr lang="zh-TW" altLang="en-US" sz="3200" b="1" dirty="0">
                <a:ln>
                  <a:solidFill>
                    <a:schemeClr val="bg1"/>
                  </a:solidFill>
                </a:ln>
                <a:solidFill>
                  <a:srgbClr val="FFFF00"/>
                </a:solidFill>
                <a:effectLst/>
                <a:latin typeface="Heiti SC Medium" pitchFamily="2" charset="-128"/>
                <a:ea typeface="Heiti SC Medium" pitchFamily="2" charset="-128"/>
              </a:rPr>
              <a:t>到 那 日 ， 你 们 就 知 道 我 在 父 里 面 ， 你 们 在 我 里 面 ， 我 也 在 你 们 里 面 。</a:t>
            </a:r>
            <a:endParaRPr lang="en-US" altLang="zh-TW" sz="3200" b="1" dirty="0">
              <a:ln>
                <a:solidFill>
                  <a:schemeClr val="bg1"/>
                </a:solidFill>
              </a:ln>
              <a:solidFill>
                <a:srgbClr val="FFFF00"/>
              </a:solidFill>
              <a:effectLst/>
              <a:latin typeface="Heiti SC Medium" pitchFamily="2" charset="-128"/>
              <a:ea typeface="Heiti SC Medium" pitchFamily="2" charset="-128"/>
            </a:endParaRPr>
          </a:p>
          <a:p>
            <a:pPr>
              <a:tabLst>
                <a:tab pos="1330325" algn="l"/>
              </a:tabLst>
            </a:pPr>
            <a:r>
              <a:rPr lang="en-US" altLang="zh-TW" sz="3200" b="1" dirty="0">
                <a:ln>
                  <a:solidFill>
                    <a:schemeClr val="bg1"/>
                  </a:solidFill>
                </a:ln>
                <a:effectLst/>
                <a:latin typeface="Heiti SC Medium" pitchFamily="2" charset="-128"/>
                <a:ea typeface="Heiti SC Medium" pitchFamily="2" charset="-128"/>
              </a:rPr>
              <a:t>19 “In a little while the world will no longer see me, but you will see me. Because I live, you will live also. </a:t>
            </a:r>
          </a:p>
          <a:p>
            <a:pPr>
              <a:tabLst>
                <a:tab pos="1330325" algn="l"/>
              </a:tabLst>
            </a:pPr>
            <a:r>
              <a:rPr lang="en-US" altLang="zh-TW" sz="3200" b="1" dirty="0">
                <a:ln>
                  <a:solidFill>
                    <a:schemeClr val="bg1"/>
                  </a:solidFill>
                </a:ln>
                <a:effectLst/>
                <a:latin typeface="Heiti SC Medium" pitchFamily="2" charset="-128"/>
                <a:ea typeface="Heiti SC Medium" pitchFamily="2" charset="-128"/>
              </a:rPr>
              <a:t>20 At that time, you’ll know that I am in my Father, that you are in me, and that I am in you.</a:t>
            </a:r>
          </a:p>
        </p:txBody>
      </p:sp>
    </p:spTree>
    <p:extLst>
      <p:ext uri="{BB962C8B-B14F-4D97-AF65-F5344CB8AC3E}">
        <p14:creationId xmlns:p14="http://schemas.microsoft.com/office/powerpoint/2010/main" val="391661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3832" y="811963"/>
            <a:ext cx="9771797"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主复活的五大意义</a:t>
            </a:r>
            <a:endParaRPr kumimoji="1" lang="en-US" altLang="zh-TW" sz="3600" b="1" dirty="0">
              <a:solidFill>
                <a:srgbClr val="FFFF00"/>
              </a:solidFill>
              <a:effectLst/>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effectLst/>
                <a:latin typeface="Yu Gothic UI" panose="020B0500000000000000" pitchFamily="34" charset="-128"/>
                <a:ea typeface="Yu Gothic UI" panose="020B0500000000000000" pitchFamily="34" charset="-128"/>
              </a:rPr>
              <a:t>The 5-P’s of Jesus’ Resurrection</a:t>
            </a:r>
            <a:endParaRPr kumimoji="1" lang="zh-TW" altLang="en-US" sz="4000" b="1" dirty="0">
              <a:effectLst/>
              <a:latin typeface="Yu Gothic UI" panose="020B0500000000000000" pitchFamily="34" charset="-128"/>
              <a:ea typeface="Yu Gothic UI" panose="020B0500000000000000" pitchFamily="34" charset="-128"/>
            </a:endParaRPr>
          </a:p>
          <a:p>
            <a:pPr marL="742950" indent="-742950">
              <a:buFont typeface="+mj-lt"/>
              <a:buAutoNum type="arabicPeriod"/>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主的复活</a:t>
            </a:r>
            <a:r>
              <a:rPr kumimoji="1" lang="zh-TW" altLang="en-US" sz="3600" b="1" dirty="0">
                <a:solidFill>
                  <a:srgbClr val="FF0000"/>
                </a:solidFill>
                <a:effectLst/>
                <a:latin typeface="Yu Gothic UI" panose="020B0500000000000000" pitchFamily="34" charset="-128"/>
                <a:ea typeface="Yu Gothic UI" panose="020B0500000000000000" pitchFamily="34" charset="-128"/>
              </a:rPr>
              <a:t>“证明”</a:t>
            </a:r>
            <a:r>
              <a:rPr kumimoji="1" lang="zh-TW" altLang="en-US" sz="3600" b="1" dirty="0">
                <a:solidFill>
                  <a:srgbClr val="FFFF00"/>
                </a:solidFill>
                <a:effectLst/>
                <a:latin typeface="Yu Gothic UI" panose="020B0500000000000000" pitchFamily="34" charset="-128"/>
                <a:ea typeface="Yu Gothic UI" panose="020B0500000000000000" pitchFamily="34" charset="-128"/>
              </a:rPr>
              <a:t>证明祂是神的儿子。</a:t>
            </a:r>
            <a:endParaRPr kumimoji="1" lang="en-US" altLang="zh-TW" sz="3600" b="1" dirty="0">
              <a:solidFill>
                <a:srgbClr val="FFFF00"/>
              </a:solidFill>
              <a:effectLst/>
              <a:latin typeface="Yu Gothic UI" panose="020B0500000000000000" pitchFamily="34" charset="-128"/>
              <a:ea typeface="Yu Gothic UI" panose="020B0500000000000000" pitchFamily="34" charset="-128"/>
            </a:endParaRPr>
          </a:p>
          <a:p>
            <a:pPr lvl="2">
              <a:tabLst>
                <a:tab pos="1330325" algn="l"/>
              </a:tabLst>
            </a:pPr>
            <a:r>
              <a:rPr kumimoji="1" lang="en-US" altLang="zh-TW" sz="3600" b="1" dirty="0">
                <a:solidFill>
                  <a:srgbClr val="FF0000"/>
                </a:solidFill>
                <a:effectLst/>
                <a:latin typeface="Yu Gothic UI" panose="020B0500000000000000" pitchFamily="34" charset="-128"/>
                <a:ea typeface="Yu Gothic UI" panose="020B0500000000000000" pitchFamily="34" charset="-128"/>
              </a:rPr>
              <a:t>Proof</a:t>
            </a:r>
            <a:r>
              <a:rPr kumimoji="1" lang="en-US" altLang="zh-TW" sz="3600" b="1" dirty="0">
                <a:effectLst/>
                <a:latin typeface="Yu Gothic UI" panose="020B0500000000000000" pitchFamily="34" charset="-128"/>
                <a:ea typeface="Yu Gothic UI" panose="020B0500000000000000" pitchFamily="34" charset="-128"/>
              </a:rPr>
              <a:t>: That He is the Son of God.</a:t>
            </a:r>
            <a:endParaRPr kumimoji="1" lang="zh-TW" altLang="en-US" sz="3600" b="1" dirty="0">
              <a:effectLst/>
              <a:latin typeface="Yu Gothic UI" panose="020B0500000000000000" pitchFamily="34" charset="-128"/>
              <a:ea typeface="Yu Gothic UI" panose="020B0500000000000000" pitchFamily="34" charset="-128"/>
            </a:endParaRPr>
          </a:p>
          <a:p>
            <a:pPr marL="742950" indent="-742950">
              <a:buFont typeface="+mj-lt"/>
              <a:buAutoNum type="arabicPeriod"/>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使我们明白神的</a:t>
            </a:r>
            <a:r>
              <a:rPr kumimoji="1" lang="zh-TW" altLang="en-US" sz="3600" b="1" dirty="0">
                <a:solidFill>
                  <a:srgbClr val="FF0000"/>
                </a:solidFill>
                <a:effectLst/>
                <a:latin typeface="Yu Gothic UI" panose="020B0500000000000000" pitchFamily="34" charset="-128"/>
                <a:ea typeface="Yu Gothic UI" panose="020B0500000000000000" pitchFamily="34" charset="-128"/>
              </a:rPr>
              <a:t>“大能”</a:t>
            </a:r>
            <a:r>
              <a:rPr kumimoji="1" lang="zh-TW" altLang="en-US" sz="3600" b="1" dirty="0">
                <a:solidFill>
                  <a:srgbClr val="FFFF00"/>
                </a:solidFill>
                <a:effectLst/>
                <a:latin typeface="Yu Gothic UI" panose="020B0500000000000000" pitchFamily="34" charset="-128"/>
                <a:ea typeface="Yu Gothic UI" panose="020B0500000000000000" pitchFamily="34" charset="-128"/>
              </a:rPr>
              <a:t>。</a:t>
            </a:r>
            <a:endParaRPr kumimoji="1" lang="en-US" altLang="zh-TW" sz="3600" b="1" dirty="0">
              <a:solidFill>
                <a:srgbClr val="FFFF00"/>
              </a:solidFill>
              <a:effectLst/>
              <a:latin typeface="Yu Gothic UI" panose="020B0500000000000000" pitchFamily="34" charset="-128"/>
              <a:ea typeface="Yu Gothic UI" panose="020B0500000000000000" pitchFamily="34" charset="-128"/>
            </a:endParaRPr>
          </a:p>
          <a:p>
            <a:pPr lvl="2">
              <a:tabLst>
                <a:tab pos="1330325" algn="l"/>
              </a:tabLst>
            </a:pPr>
            <a:r>
              <a:rPr kumimoji="1" lang="en-US" altLang="zh-TW" sz="3600" b="1" dirty="0">
                <a:solidFill>
                  <a:srgbClr val="FF0000"/>
                </a:solidFill>
                <a:effectLst/>
                <a:latin typeface="Yu Gothic UI" panose="020B0500000000000000" pitchFamily="34" charset="-128"/>
                <a:ea typeface="Yu Gothic UI" panose="020B0500000000000000" pitchFamily="34" charset="-128"/>
              </a:rPr>
              <a:t>Power</a:t>
            </a:r>
            <a:r>
              <a:rPr kumimoji="1" lang="en-US" altLang="zh-TW" sz="3600" b="1" dirty="0">
                <a:effectLst/>
                <a:latin typeface="Yu Gothic UI" panose="020B0500000000000000" pitchFamily="34" charset="-128"/>
                <a:ea typeface="Yu Gothic UI" panose="020B0500000000000000" pitchFamily="34" charset="-128"/>
              </a:rPr>
              <a:t>: That We may understand God’s Power. </a:t>
            </a:r>
            <a:endParaRPr kumimoji="1" lang="zh-TW" altLang="en-US" sz="3600" b="1" dirty="0">
              <a:effectLst/>
              <a:latin typeface="Yu Gothic UI" panose="020B0500000000000000" pitchFamily="34" charset="-128"/>
              <a:ea typeface="Yu Gothic UI" panose="020B0500000000000000" pitchFamily="34" charset="-128"/>
            </a:endParaRPr>
          </a:p>
          <a:p>
            <a:pPr marL="742950" indent="-742950">
              <a:buFont typeface="+mj-lt"/>
              <a:buAutoNum type="arabicPeriod"/>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主的复活成为我们圣洁生活的</a:t>
            </a:r>
            <a:r>
              <a:rPr kumimoji="1" lang="zh-TW" altLang="en-US" sz="3600" b="1" dirty="0">
                <a:solidFill>
                  <a:srgbClr val="FF0000"/>
                </a:solidFill>
                <a:effectLst/>
                <a:latin typeface="Yu Gothic UI" panose="020B0500000000000000" pitchFamily="34" charset="-128"/>
                <a:ea typeface="Yu Gothic UI" panose="020B0500000000000000" pitchFamily="34" charset="-128"/>
              </a:rPr>
              <a:t>“典范”</a:t>
            </a:r>
            <a:r>
              <a:rPr kumimoji="1" lang="zh-TW" altLang="en-US" sz="3600" b="1" dirty="0">
                <a:solidFill>
                  <a:srgbClr val="FFFF00"/>
                </a:solidFill>
                <a:effectLst/>
                <a:latin typeface="Yu Gothic UI" panose="020B0500000000000000" pitchFamily="34" charset="-128"/>
                <a:ea typeface="Yu Gothic UI" panose="020B0500000000000000" pitchFamily="34" charset="-128"/>
              </a:rPr>
              <a:t>。</a:t>
            </a:r>
          </a:p>
          <a:p>
            <a:pPr marL="941388">
              <a:tabLst>
                <a:tab pos="1330325" algn="l"/>
              </a:tabLst>
            </a:pPr>
            <a:r>
              <a:rPr kumimoji="1" lang="en-US" altLang="zh-TW" sz="3600" b="1" dirty="0">
                <a:solidFill>
                  <a:srgbClr val="FF0000"/>
                </a:solidFill>
                <a:effectLst/>
                <a:latin typeface="Yu Gothic UI" panose="020B0500000000000000" pitchFamily="34" charset="-128"/>
                <a:ea typeface="Yu Gothic UI" panose="020B0500000000000000" pitchFamily="34" charset="-128"/>
              </a:rPr>
              <a:t>Pattern</a:t>
            </a:r>
            <a:r>
              <a:rPr kumimoji="1" lang="en-US" altLang="zh-TW" sz="3600" b="1" dirty="0">
                <a:effectLst/>
                <a:latin typeface="Yu Gothic UI" panose="020B0500000000000000" pitchFamily="34" charset="-128"/>
                <a:ea typeface="Yu Gothic UI" panose="020B0500000000000000" pitchFamily="34" charset="-128"/>
              </a:rPr>
              <a:t>: That it may become a lifestyle of Holiness.</a:t>
            </a:r>
          </a:p>
          <a:p>
            <a:pPr marL="941388">
              <a:tabLst>
                <a:tab pos="1330325" algn="l"/>
              </a:tabLst>
            </a:pPr>
            <a:endParaRPr kumimoji="1" lang="en-US" altLang="zh-TW" sz="3600" b="1" dirty="0">
              <a:solidFill>
                <a:srgbClr val="FFFF00"/>
              </a:solidFill>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13459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068650" y="854493"/>
            <a:ext cx="9771797"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indent="-742950">
              <a:buFont typeface="+mj-lt"/>
              <a:buAutoNum type="arabicPeriod" startAt="4"/>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祂</a:t>
            </a:r>
            <a:r>
              <a:rPr kumimoji="1" lang="zh-TW" altLang="en-US" sz="3600" b="1" dirty="0">
                <a:solidFill>
                  <a:srgbClr val="FF0000"/>
                </a:solidFill>
                <a:effectLst/>
                <a:latin typeface="Yu Gothic UI" panose="020B0500000000000000" pitchFamily="34" charset="-128"/>
                <a:ea typeface="Yu Gothic UI" panose="020B0500000000000000" pitchFamily="34" charset="-128"/>
              </a:rPr>
              <a:t>“应许”</a:t>
            </a:r>
            <a:r>
              <a:rPr kumimoji="1" lang="zh-TW" altLang="en-US" sz="3600" b="1" dirty="0">
                <a:solidFill>
                  <a:srgbClr val="FFFF00"/>
                </a:solidFill>
                <a:effectLst/>
                <a:latin typeface="Yu Gothic UI" panose="020B0500000000000000" pitchFamily="34" charset="-128"/>
                <a:ea typeface="Yu Gothic UI" panose="020B0500000000000000" pitchFamily="34" charset="-128"/>
              </a:rPr>
              <a:t>我们将有一个复活的身体。</a:t>
            </a:r>
            <a:endParaRPr kumimoji="1" lang="en-US" altLang="zh-TW" sz="3600" b="1" dirty="0">
              <a:solidFill>
                <a:srgbClr val="FFFF00"/>
              </a:solidFill>
              <a:effectLst/>
              <a:latin typeface="Yu Gothic UI" panose="020B0500000000000000" pitchFamily="34" charset="-128"/>
              <a:ea typeface="Yu Gothic UI" panose="020B0500000000000000" pitchFamily="34" charset="-128"/>
            </a:endParaRPr>
          </a:p>
          <a:p>
            <a:pPr lvl="2">
              <a:tabLst>
                <a:tab pos="1330325" algn="l"/>
              </a:tabLst>
            </a:pPr>
            <a:r>
              <a:rPr kumimoji="1" lang="en-US" altLang="zh-TW" sz="3600" b="1" dirty="0">
                <a:solidFill>
                  <a:srgbClr val="FF0000"/>
                </a:solidFill>
                <a:effectLst/>
                <a:latin typeface="Yu Gothic UI" panose="020B0500000000000000" pitchFamily="34" charset="-128"/>
                <a:ea typeface="Yu Gothic UI" panose="020B0500000000000000" pitchFamily="34" charset="-128"/>
              </a:rPr>
              <a:t>Promise</a:t>
            </a:r>
            <a:r>
              <a:rPr kumimoji="1" lang="en-US" altLang="zh-TW" sz="3600" b="1" dirty="0">
                <a:effectLst/>
                <a:latin typeface="Yu Gothic UI" panose="020B0500000000000000" pitchFamily="34" charset="-128"/>
                <a:ea typeface="Yu Gothic UI" panose="020B0500000000000000" pitchFamily="34" charset="-128"/>
              </a:rPr>
              <a:t>: That We shall receive a Resurrected Body.</a:t>
            </a:r>
            <a:endParaRPr kumimoji="1" lang="zh-TW" altLang="en-US" sz="3600" b="1" dirty="0">
              <a:effectLst/>
              <a:latin typeface="Yu Gothic UI" panose="020B0500000000000000" pitchFamily="34" charset="-128"/>
              <a:ea typeface="Yu Gothic UI" panose="020B0500000000000000" pitchFamily="34" charset="-128"/>
            </a:endParaRPr>
          </a:p>
          <a:p>
            <a:pPr marL="742950" indent="-742950">
              <a:buFont typeface="+mj-lt"/>
              <a:buAutoNum type="arabicPeriod" startAt="4"/>
              <a:tabLst>
                <a:tab pos="1330325" algn="l"/>
              </a:tabLst>
            </a:pPr>
            <a:r>
              <a:rPr kumimoji="1" lang="zh-TW" altLang="en-US" sz="3600" b="1" dirty="0">
                <a:solidFill>
                  <a:srgbClr val="FFFF00"/>
                </a:solidFill>
                <a:effectLst/>
                <a:latin typeface="Yu Gothic UI" panose="020B0500000000000000" pitchFamily="34" charset="-128"/>
                <a:ea typeface="Yu Gothic UI" panose="020B0500000000000000" pitchFamily="34" charset="-128"/>
              </a:rPr>
              <a:t>主</a:t>
            </a:r>
            <a:r>
              <a:rPr kumimoji="1" lang="zh-TW" altLang="en-US" sz="3600" b="1" dirty="0">
                <a:solidFill>
                  <a:srgbClr val="FF0000"/>
                </a:solidFill>
                <a:effectLst/>
                <a:latin typeface="Yu Gothic UI" panose="020B0500000000000000" pitchFamily="34" charset="-128"/>
                <a:ea typeface="Yu Gothic UI" panose="020B0500000000000000" pitchFamily="34" charset="-128"/>
              </a:rPr>
              <a:t>“保证”</a:t>
            </a:r>
            <a:r>
              <a:rPr kumimoji="1" lang="zh-TW" altLang="en-US" sz="3600" b="1" dirty="0">
                <a:solidFill>
                  <a:srgbClr val="FFFF00"/>
                </a:solidFill>
                <a:effectLst/>
                <a:latin typeface="Yu Gothic UI" panose="020B0500000000000000" pitchFamily="34" charset="-128"/>
                <a:ea typeface="Yu Gothic UI" panose="020B0500000000000000" pitchFamily="34" charset="-128"/>
              </a:rPr>
              <a:t>我们也是永远活着。</a:t>
            </a:r>
            <a:endParaRPr kumimoji="1" lang="en-US" altLang="zh-TW" sz="3600" b="1" dirty="0">
              <a:solidFill>
                <a:srgbClr val="FFFF00"/>
              </a:solidFill>
              <a:effectLst/>
              <a:latin typeface="Yu Gothic UI" panose="020B0500000000000000" pitchFamily="34" charset="-128"/>
              <a:ea typeface="Yu Gothic UI" panose="020B0500000000000000" pitchFamily="34" charset="-128"/>
            </a:endParaRPr>
          </a:p>
          <a:p>
            <a:pPr marL="941388">
              <a:tabLst>
                <a:tab pos="1330325" algn="l"/>
              </a:tabLst>
            </a:pPr>
            <a:r>
              <a:rPr kumimoji="1" lang="en-US" altLang="zh-TW" sz="3600" b="1" dirty="0">
                <a:solidFill>
                  <a:srgbClr val="FF0000"/>
                </a:solidFill>
                <a:effectLst/>
                <a:latin typeface="Yu Gothic UI" panose="020B0500000000000000" pitchFamily="34" charset="-128"/>
                <a:ea typeface="Yu Gothic UI" panose="020B0500000000000000" pitchFamily="34" charset="-128"/>
              </a:rPr>
              <a:t>Pledge</a:t>
            </a:r>
            <a:r>
              <a:rPr kumimoji="1" lang="en-US" altLang="zh-TW" sz="3600" b="1" dirty="0">
                <a:effectLst/>
                <a:latin typeface="Yu Gothic UI" panose="020B0500000000000000" pitchFamily="34" charset="-128"/>
                <a:ea typeface="Yu Gothic UI" panose="020B0500000000000000" pitchFamily="34" charset="-128"/>
              </a:rPr>
              <a:t>: That We shall have Eternal Life</a:t>
            </a:r>
          </a:p>
        </p:txBody>
      </p:sp>
    </p:spTree>
    <p:extLst>
      <p:ext uri="{BB962C8B-B14F-4D97-AF65-F5344CB8AC3E}">
        <p14:creationId xmlns:p14="http://schemas.microsoft.com/office/powerpoint/2010/main" val="124628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9238" y="489734"/>
            <a:ext cx="9933523"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dirty="0">
                <a:latin typeface="+mj-lt"/>
                <a:ea typeface="Heiti SC Medium" pitchFamily="2" charset="-128"/>
              </a:rPr>
              <a:t>歌 羅 西 書 </a:t>
            </a:r>
            <a:r>
              <a:rPr kumimoji="1" lang="en-US" altLang="zh-TW" sz="3600" dirty="0">
                <a:latin typeface="+mj-lt"/>
                <a:ea typeface="Heiti SC Medium" pitchFamily="2" charset="-128"/>
              </a:rPr>
              <a:t>Colossians 3:1-4</a:t>
            </a:r>
          </a:p>
          <a:p>
            <a:pPr>
              <a:tabLst>
                <a:tab pos="1330325" algn="l"/>
              </a:tabLst>
            </a:pPr>
            <a:r>
              <a:rPr kumimoji="1" lang="en-US" altLang="zh-TW" sz="3600" dirty="0">
                <a:solidFill>
                  <a:srgbClr val="FFC000"/>
                </a:solidFill>
                <a:ea typeface="Heiti SC Medium" pitchFamily="2" charset="-128"/>
              </a:rPr>
              <a:t>1 </a:t>
            </a:r>
            <a:r>
              <a:rPr kumimoji="1" lang="zh-TW" altLang="en-US" sz="3600" dirty="0">
                <a:solidFill>
                  <a:srgbClr val="FFC000"/>
                </a:solidFill>
                <a:latin typeface="+mj-lt"/>
                <a:ea typeface="Heiti SC Medium" pitchFamily="2" charset="-128"/>
              </a:rPr>
              <a:t>所 以 ， 你 们 若 真 与 基 督 一 同 复 活 ， 就 当 求 在 上 面 的 事 ； 那 里 有 基 督 坐 在 神 的 右 边 。</a:t>
            </a:r>
          </a:p>
          <a:p>
            <a:pPr>
              <a:tabLst>
                <a:tab pos="1330325" algn="l"/>
              </a:tabLst>
            </a:pPr>
            <a:r>
              <a:rPr kumimoji="1" lang="en-US" altLang="zh-TW" sz="3600" dirty="0">
                <a:solidFill>
                  <a:srgbClr val="FFC000"/>
                </a:solidFill>
                <a:latin typeface="+mj-lt"/>
                <a:ea typeface="Heiti SC Medium" pitchFamily="2" charset="-128"/>
              </a:rPr>
              <a:t>2 </a:t>
            </a:r>
            <a:r>
              <a:rPr kumimoji="1" lang="zh-TW" altLang="en-US" sz="3600" dirty="0">
                <a:solidFill>
                  <a:srgbClr val="FFC000"/>
                </a:solidFill>
                <a:latin typeface="+mj-lt"/>
                <a:ea typeface="Heiti SC Medium" pitchFamily="2" charset="-128"/>
              </a:rPr>
              <a:t>你 们 要 思 念 上 面 的 事 ， 不 要 思 念 地 上 的 事 。</a:t>
            </a:r>
          </a:p>
          <a:p>
            <a:pPr>
              <a:tabLst>
                <a:tab pos="1330325" algn="l"/>
              </a:tabLst>
            </a:pPr>
            <a:r>
              <a:rPr kumimoji="1" lang="en-US" altLang="zh-TW" sz="3200" dirty="0">
                <a:latin typeface="+mj-lt"/>
                <a:ea typeface="Heiti SC Medium" pitchFamily="2" charset="-128"/>
              </a:rPr>
              <a:t>1 Therefore, if you have been raised with the Messiah, keep focusing on the things that are above, where the Messiah is seated at the right hand of God. 2 Keep your minds on things that are above, not on things that are on the earth. </a:t>
            </a:r>
            <a:endParaRPr kumimoji="1" lang="en-US" altLang="zh-TW" sz="2800" dirty="0">
              <a:latin typeface="+mj-lt"/>
              <a:ea typeface="Yu Gothic UI" panose="020B0500000000000000" pitchFamily="34" charset="-128"/>
            </a:endParaRPr>
          </a:p>
        </p:txBody>
      </p:sp>
    </p:spTree>
    <p:extLst>
      <p:ext uri="{BB962C8B-B14F-4D97-AF65-F5344CB8AC3E}">
        <p14:creationId xmlns:p14="http://schemas.microsoft.com/office/powerpoint/2010/main" val="1891196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2100</TotalTime>
  <Words>1790</Words>
  <Application>Microsoft Macintosh PowerPoint</Application>
  <PresentationFormat>寬螢幕</PresentationFormat>
  <Paragraphs>93</Paragraphs>
  <Slides>22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Heiti SC Medium</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132</cp:revision>
  <cp:lastPrinted>2021-04-02T16:10:50Z</cp:lastPrinted>
  <dcterms:created xsi:type="dcterms:W3CDTF">2021-01-06T18:08:20Z</dcterms:created>
  <dcterms:modified xsi:type="dcterms:W3CDTF">2021-04-02T16:12:38Z</dcterms:modified>
</cp:coreProperties>
</file>