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3011" r:id="rId3"/>
    <p:sldId id="3023" r:id="rId4"/>
    <p:sldId id="3024" r:id="rId5"/>
    <p:sldId id="2998" r:id="rId6"/>
    <p:sldId id="3012" r:id="rId7"/>
    <p:sldId id="3041" r:id="rId8"/>
    <p:sldId id="3014" r:id="rId9"/>
    <p:sldId id="3042" r:id="rId10"/>
    <p:sldId id="3043" r:id="rId11"/>
    <p:sldId id="3019" r:id="rId12"/>
    <p:sldId id="3020" r:id="rId13"/>
    <p:sldId id="3021" r:id="rId14"/>
    <p:sldId id="256" r:id="rId15"/>
    <p:sldId id="257" r:id="rId16"/>
    <p:sldId id="3016" r:id="rId17"/>
    <p:sldId id="3017" r:id="rId18"/>
    <p:sldId id="3018" r:id="rId19"/>
    <p:sldId id="3010" r:id="rId20"/>
    <p:sldId id="3025" r:id="rId21"/>
    <p:sldId id="3026" r:id="rId22"/>
    <p:sldId id="3027" r:id="rId23"/>
    <p:sldId id="3028" r:id="rId24"/>
    <p:sldId id="595" r:id="rId25"/>
    <p:sldId id="3029" r:id="rId26"/>
    <p:sldId id="3030" r:id="rId27"/>
    <p:sldId id="3031" r:id="rId28"/>
    <p:sldId id="3032" r:id="rId29"/>
    <p:sldId id="3033" r:id="rId30"/>
    <p:sldId id="3034" r:id="rId31"/>
    <p:sldId id="3035" r:id="rId32"/>
    <p:sldId id="3036" r:id="rId33"/>
    <p:sldId id="3037" r:id="rId34"/>
    <p:sldId id="3001" r:id="rId35"/>
    <p:sldId id="3038" r:id="rId36"/>
    <p:sldId id="3039" r:id="rId37"/>
    <p:sldId id="3040" r:id="rId38"/>
    <p:sldId id="29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E1DCB-D4C7-481B-91D0-C443520B1540}" v="23" dt="2023-04-04T13:12:44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5"/>
    <p:restoredTop sz="94830"/>
  </p:normalViewPr>
  <p:slideViewPr>
    <p:cSldViewPr snapToGrid="0" snapToObjects="1">
      <p:cViewPr varScale="1">
        <p:scale>
          <a:sx n="68" d="100"/>
          <a:sy n="68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 Ng" userId="aadead67679569e2" providerId="LiveId" clId="{DBAE1DCB-D4C7-481B-91D0-C443520B1540}"/>
    <pc:docChg chg="addSld delSld modSld sldOrd">
      <pc:chgData name="I Ng" userId="aadead67679569e2" providerId="LiveId" clId="{DBAE1DCB-D4C7-481B-91D0-C443520B1540}" dt="2023-04-04T13:14:25.842" v="92" actId="255"/>
      <pc:docMkLst>
        <pc:docMk/>
      </pc:docMkLst>
      <pc:sldChg chg="modSp mod">
        <pc:chgData name="I Ng" userId="aadead67679569e2" providerId="LiveId" clId="{DBAE1DCB-D4C7-481B-91D0-C443520B1540}" dt="2023-04-04T13:11:50.041" v="78" actId="1076"/>
        <pc:sldMkLst>
          <pc:docMk/>
          <pc:sldMk cId="4141137578" sldId="257"/>
        </pc:sldMkLst>
        <pc:spChg chg="mod">
          <ac:chgData name="I Ng" userId="aadead67679569e2" providerId="LiveId" clId="{DBAE1DCB-D4C7-481B-91D0-C443520B1540}" dt="2023-04-04T13:11:50.041" v="78" actId="1076"/>
          <ac:spMkLst>
            <pc:docMk/>
            <pc:sldMk cId="4141137578" sldId="257"/>
            <ac:spMk id="8" creationId="{E08A0D05-4347-7E4D-A5CB-16C2362A7FA6}"/>
          </ac:spMkLst>
        </pc:spChg>
      </pc:sldChg>
      <pc:sldChg chg="del ord">
        <pc:chgData name="I Ng" userId="aadead67679569e2" providerId="LiveId" clId="{DBAE1DCB-D4C7-481B-91D0-C443520B1540}" dt="2023-04-04T12:53:31.172" v="10" actId="2696"/>
        <pc:sldMkLst>
          <pc:docMk/>
          <pc:sldMk cId="227260807" sldId="3013"/>
        </pc:sldMkLst>
      </pc:sldChg>
      <pc:sldChg chg="modSp mod">
        <pc:chgData name="I Ng" userId="aadead67679569e2" providerId="LiveId" clId="{DBAE1DCB-D4C7-481B-91D0-C443520B1540}" dt="2023-04-04T13:10:16.136" v="68"/>
        <pc:sldMkLst>
          <pc:docMk/>
          <pc:sldMk cId="2189028237" sldId="3014"/>
        </pc:sldMkLst>
        <pc:spChg chg="mod">
          <ac:chgData name="I Ng" userId="aadead67679569e2" providerId="LiveId" clId="{DBAE1DCB-D4C7-481B-91D0-C443520B1540}" dt="2023-04-04T13:10:16.136" v="68"/>
          <ac:spMkLst>
            <pc:docMk/>
            <pc:sldMk cId="2189028237" sldId="3014"/>
            <ac:spMk id="2" creationId="{98C3E96F-A7DA-6544-857D-59EBD1154217}"/>
          </ac:spMkLst>
        </pc:spChg>
      </pc:sldChg>
      <pc:sldChg chg="modSp mod">
        <pc:chgData name="I Ng" userId="aadead67679569e2" providerId="LiveId" clId="{DBAE1DCB-D4C7-481B-91D0-C443520B1540}" dt="2023-04-04T13:12:00.671" v="80"/>
        <pc:sldMkLst>
          <pc:docMk/>
          <pc:sldMk cId="1402419332" sldId="3016"/>
        </pc:sldMkLst>
        <pc:spChg chg="mod">
          <ac:chgData name="I Ng" userId="aadead67679569e2" providerId="LiveId" clId="{DBAE1DCB-D4C7-481B-91D0-C443520B1540}" dt="2023-04-04T13:12:00.671" v="80"/>
          <ac:spMkLst>
            <pc:docMk/>
            <pc:sldMk cId="1402419332" sldId="3016"/>
            <ac:spMk id="8" creationId="{E08A0D05-4347-7E4D-A5CB-16C2362A7FA6}"/>
          </ac:spMkLst>
        </pc:spChg>
      </pc:sldChg>
      <pc:sldChg chg="modSp mod">
        <pc:chgData name="I Ng" userId="aadead67679569e2" providerId="LiveId" clId="{DBAE1DCB-D4C7-481B-91D0-C443520B1540}" dt="2023-04-04T13:12:17.094" v="82"/>
        <pc:sldMkLst>
          <pc:docMk/>
          <pc:sldMk cId="911160205" sldId="3017"/>
        </pc:sldMkLst>
        <pc:spChg chg="mod">
          <ac:chgData name="I Ng" userId="aadead67679569e2" providerId="LiveId" clId="{DBAE1DCB-D4C7-481B-91D0-C443520B1540}" dt="2023-04-04T13:12:17.094" v="82"/>
          <ac:spMkLst>
            <pc:docMk/>
            <pc:sldMk cId="911160205" sldId="3017"/>
            <ac:spMk id="8" creationId="{E08A0D05-4347-7E4D-A5CB-16C2362A7FA6}"/>
          </ac:spMkLst>
        </pc:spChg>
      </pc:sldChg>
      <pc:sldChg chg="modSp mod">
        <pc:chgData name="I Ng" userId="aadead67679569e2" providerId="LiveId" clId="{DBAE1DCB-D4C7-481B-91D0-C443520B1540}" dt="2023-04-04T13:12:44.614" v="84"/>
        <pc:sldMkLst>
          <pc:docMk/>
          <pc:sldMk cId="2870385052" sldId="3018"/>
        </pc:sldMkLst>
        <pc:spChg chg="mod">
          <ac:chgData name="I Ng" userId="aadead67679569e2" providerId="LiveId" clId="{DBAE1DCB-D4C7-481B-91D0-C443520B1540}" dt="2023-04-04T13:12:44.614" v="84"/>
          <ac:spMkLst>
            <pc:docMk/>
            <pc:sldMk cId="2870385052" sldId="3018"/>
            <ac:spMk id="8" creationId="{E08A0D05-4347-7E4D-A5CB-16C2362A7FA6}"/>
          </ac:spMkLst>
        </pc:spChg>
      </pc:sldChg>
      <pc:sldChg chg="modSp mod ord">
        <pc:chgData name="I Ng" userId="aadead67679569e2" providerId="LiveId" clId="{DBAE1DCB-D4C7-481B-91D0-C443520B1540}" dt="2023-04-04T13:10:35.839" v="71"/>
        <pc:sldMkLst>
          <pc:docMk/>
          <pc:sldMk cId="2276869720" sldId="3019"/>
        </pc:sldMkLst>
        <pc:spChg chg="mod">
          <ac:chgData name="I Ng" userId="aadead67679569e2" providerId="LiveId" clId="{DBAE1DCB-D4C7-481B-91D0-C443520B1540}" dt="2023-04-04T13:10:35.839" v="71"/>
          <ac:spMkLst>
            <pc:docMk/>
            <pc:sldMk cId="2276869720" sldId="3019"/>
            <ac:spMk id="2" creationId="{98C3E96F-A7DA-6544-857D-59EBD1154217}"/>
          </ac:spMkLst>
        </pc:spChg>
      </pc:sldChg>
      <pc:sldChg chg="modSp mod">
        <pc:chgData name="I Ng" userId="aadead67679569e2" providerId="LiveId" clId="{DBAE1DCB-D4C7-481B-91D0-C443520B1540}" dt="2023-04-04T13:10:43.726" v="72"/>
        <pc:sldMkLst>
          <pc:docMk/>
          <pc:sldMk cId="2041313070" sldId="3020"/>
        </pc:sldMkLst>
        <pc:spChg chg="mod">
          <ac:chgData name="I Ng" userId="aadead67679569e2" providerId="LiveId" clId="{DBAE1DCB-D4C7-481B-91D0-C443520B1540}" dt="2023-04-04T13:10:43.726" v="72"/>
          <ac:spMkLst>
            <pc:docMk/>
            <pc:sldMk cId="2041313070" sldId="3020"/>
            <ac:spMk id="2" creationId="{98C3E96F-A7DA-6544-857D-59EBD1154217}"/>
          </ac:spMkLst>
        </pc:spChg>
      </pc:sldChg>
      <pc:sldChg chg="modSp mod">
        <pc:chgData name="I Ng" userId="aadead67679569e2" providerId="LiveId" clId="{DBAE1DCB-D4C7-481B-91D0-C443520B1540}" dt="2023-04-04T13:11:05.223" v="74" actId="20577"/>
        <pc:sldMkLst>
          <pc:docMk/>
          <pc:sldMk cId="773765488" sldId="3021"/>
        </pc:sldMkLst>
        <pc:spChg chg="mod">
          <ac:chgData name="I Ng" userId="aadead67679569e2" providerId="LiveId" clId="{DBAE1DCB-D4C7-481B-91D0-C443520B1540}" dt="2023-04-04T13:11:05.223" v="74" actId="20577"/>
          <ac:spMkLst>
            <pc:docMk/>
            <pc:sldMk cId="773765488" sldId="3021"/>
            <ac:spMk id="2" creationId="{98C3E96F-A7DA-6544-857D-59EBD1154217}"/>
          </ac:spMkLst>
        </pc:spChg>
      </pc:sldChg>
      <pc:sldChg chg="del">
        <pc:chgData name="I Ng" userId="aadead67679569e2" providerId="LiveId" clId="{DBAE1DCB-D4C7-481B-91D0-C443520B1540}" dt="2023-04-04T12:57:58.448" v="36" actId="2696"/>
        <pc:sldMkLst>
          <pc:docMk/>
          <pc:sldMk cId="3191591178" sldId="3022"/>
        </pc:sldMkLst>
      </pc:sldChg>
      <pc:sldChg chg="modSp mod">
        <pc:chgData name="I Ng" userId="aadead67679569e2" providerId="LiveId" clId="{DBAE1DCB-D4C7-481B-91D0-C443520B1540}" dt="2023-04-04T13:08:37.041" v="59" actId="1076"/>
        <pc:sldMkLst>
          <pc:docMk/>
          <pc:sldMk cId="1626651079" sldId="3023"/>
        </pc:sldMkLst>
        <pc:spChg chg="mod">
          <ac:chgData name="I Ng" userId="aadead67679569e2" providerId="LiveId" clId="{DBAE1DCB-D4C7-481B-91D0-C443520B1540}" dt="2023-04-04T13:08:37.041" v="59" actId="1076"/>
          <ac:spMkLst>
            <pc:docMk/>
            <pc:sldMk cId="1626651079" sldId="3023"/>
            <ac:spMk id="8" creationId="{E08A0D05-4347-7E4D-A5CB-16C2362A7FA6}"/>
          </ac:spMkLst>
        </pc:spChg>
        <pc:picChg chg="mod">
          <ac:chgData name="I Ng" userId="aadead67679569e2" providerId="LiveId" clId="{DBAE1DCB-D4C7-481B-91D0-C443520B1540}" dt="2023-04-04T13:08:06.964" v="58" actId="1076"/>
          <ac:picMkLst>
            <pc:docMk/>
            <pc:sldMk cId="1626651079" sldId="3023"/>
            <ac:picMk id="7" creationId="{916E0369-8152-4244-BBB2-C6177E1F9B48}"/>
          </ac:picMkLst>
        </pc:picChg>
      </pc:sldChg>
      <pc:sldChg chg="modSp mod">
        <pc:chgData name="I Ng" userId="aadead67679569e2" providerId="LiveId" clId="{DBAE1DCB-D4C7-481B-91D0-C443520B1540}" dt="2023-04-04T13:09:30.065" v="66" actId="1076"/>
        <pc:sldMkLst>
          <pc:docMk/>
          <pc:sldMk cId="447187411" sldId="3024"/>
        </pc:sldMkLst>
        <pc:spChg chg="mod">
          <ac:chgData name="I Ng" userId="aadead67679569e2" providerId="LiveId" clId="{DBAE1DCB-D4C7-481B-91D0-C443520B1540}" dt="2023-04-04T13:09:30.065" v="66" actId="1076"/>
          <ac:spMkLst>
            <pc:docMk/>
            <pc:sldMk cId="447187411" sldId="3024"/>
            <ac:spMk id="8" creationId="{E08A0D05-4347-7E4D-A5CB-16C2362A7FA6}"/>
          </ac:spMkLst>
        </pc:spChg>
      </pc:sldChg>
      <pc:sldChg chg="modSp mod">
        <pc:chgData name="I Ng" userId="aadead67679569e2" providerId="LiveId" clId="{DBAE1DCB-D4C7-481B-91D0-C443520B1540}" dt="2023-04-04T13:13:18.298" v="85" actId="255"/>
        <pc:sldMkLst>
          <pc:docMk/>
          <pc:sldMk cId="2598010067" sldId="3030"/>
        </pc:sldMkLst>
        <pc:spChg chg="mod">
          <ac:chgData name="I Ng" userId="aadead67679569e2" providerId="LiveId" clId="{DBAE1DCB-D4C7-481B-91D0-C443520B1540}" dt="2023-04-04T13:13:18.298" v="85" actId="255"/>
          <ac:spMkLst>
            <pc:docMk/>
            <pc:sldMk cId="2598010067" sldId="3030"/>
            <ac:spMk id="7" creationId="{776BCEC1-AE10-E240-9788-68793A81B083}"/>
          </ac:spMkLst>
        </pc:spChg>
      </pc:sldChg>
      <pc:sldChg chg="modSp mod">
        <pc:chgData name="I Ng" userId="aadead67679569e2" providerId="LiveId" clId="{DBAE1DCB-D4C7-481B-91D0-C443520B1540}" dt="2023-04-04T13:13:28.041" v="86" actId="255"/>
        <pc:sldMkLst>
          <pc:docMk/>
          <pc:sldMk cId="559247202" sldId="3031"/>
        </pc:sldMkLst>
        <pc:spChg chg="mod">
          <ac:chgData name="I Ng" userId="aadead67679569e2" providerId="LiveId" clId="{DBAE1DCB-D4C7-481B-91D0-C443520B1540}" dt="2023-04-04T13:13:28.041" v="86" actId="255"/>
          <ac:spMkLst>
            <pc:docMk/>
            <pc:sldMk cId="559247202" sldId="3031"/>
            <ac:spMk id="7" creationId="{776BCEC1-AE10-E240-9788-68793A81B083}"/>
          </ac:spMkLst>
        </pc:spChg>
      </pc:sldChg>
      <pc:sldChg chg="modSp mod">
        <pc:chgData name="I Ng" userId="aadead67679569e2" providerId="LiveId" clId="{DBAE1DCB-D4C7-481B-91D0-C443520B1540}" dt="2023-04-04T13:13:37.797" v="87" actId="255"/>
        <pc:sldMkLst>
          <pc:docMk/>
          <pc:sldMk cId="3181090905" sldId="3032"/>
        </pc:sldMkLst>
        <pc:spChg chg="mod">
          <ac:chgData name="I Ng" userId="aadead67679569e2" providerId="LiveId" clId="{DBAE1DCB-D4C7-481B-91D0-C443520B1540}" dt="2023-04-04T13:13:37.797" v="87" actId="255"/>
          <ac:spMkLst>
            <pc:docMk/>
            <pc:sldMk cId="3181090905" sldId="3032"/>
            <ac:spMk id="7" creationId="{776BCEC1-AE10-E240-9788-68793A81B083}"/>
          </ac:spMkLst>
        </pc:spChg>
      </pc:sldChg>
      <pc:sldChg chg="modSp mod">
        <pc:chgData name="I Ng" userId="aadead67679569e2" providerId="LiveId" clId="{DBAE1DCB-D4C7-481B-91D0-C443520B1540}" dt="2023-04-04T13:13:48.329" v="88" actId="255"/>
        <pc:sldMkLst>
          <pc:docMk/>
          <pc:sldMk cId="1663975735" sldId="3033"/>
        </pc:sldMkLst>
        <pc:spChg chg="mod">
          <ac:chgData name="I Ng" userId="aadead67679569e2" providerId="LiveId" clId="{DBAE1DCB-D4C7-481B-91D0-C443520B1540}" dt="2023-04-04T13:13:48.329" v="88" actId="255"/>
          <ac:spMkLst>
            <pc:docMk/>
            <pc:sldMk cId="1663975735" sldId="3033"/>
            <ac:spMk id="7" creationId="{776BCEC1-AE10-E240-9788-68793A81B083}"/>
          </ac:spMkLst>
        </pc:spChg>
      </pc:sldChg>
      <pc:sldChg chg="modSp mod">
        <pc:chgData name="I Ng" userId="aadead67679569e2" providerId="LiveId" clId="{DBAE1DCB-D4C7-481B-91D0-C443520B1540}" dt="2023-04-04T13:14:00.735" v="89" actId="255"/>
        <pc:sldMkLst>
          <pc:docMk/>
          <pc:sldMk cId="1492922636" sldId="3034"/>
        </pc:sldMkLst>
        <pc:spChg chg="mod">
          <ac:chgData name="I Ng" userId="aadead67679569e2" providerId="LiveId" clId="{DBAE1DCB-D4C7-481B-91D0-C443520B1540}" dt="2023-04-04T13:14:00.735" v="89" actId="255"/>
          <ac:spMkLst>
            <pc:docMk/>
            <pc:sldMk cId="1492922636" sldId="3034"/>
            <ac:spMk id="7" creationId="{776BCEC1-AE10-E240-9788-68793A81B083}"/>
          </ac:spMkLst>
        </pc:spChg>
      </pc:sldChg>
      <pc:sldChg chg="modSp mod">
        <pc:chgData name="I Ng" userId="aadead67679569e2" providerId="LiveId" clId="{DBAE1DCB-D4C7-481B-91D0-C443520B1540}" dt="2023-04-04T13:14:09.483" v="90" actId="255"/>
        <pc:sldMkLst>
          <pc:docMk/>
          <pc:sldMk cId="2958745319" sldId="3035"/>
        </pc:sldMkLst>
        <pc:spChg chg="mod">
          <ac:chgData name="I Ng" userId="aadead67679569e2" providerId="LiveId" clId="{DBAE1DCB-D4C7-481B-91D0-C443520B1540}" dt="2023-04-04T13:14:09.483" v="90" actId="255"/>
          <ac:spMkLst>
            <pc:docMk/>
            <pc:sldMk cId="2958745319" sldId="3035"/>
            <ac:spMk id="7" creationId="{776BCEC1-AE10-E240-9788-68793A81B083}"/>
          </ac:spMkLst>
        </pc:spChg>
      </pc:sldChg>
      <pc:sldChg chg="modSp mod">
        <pc:chgData name="I Ng" userId="aadead67679569e2" providerId="LiveId" clId="{DBAE1DCB-D4C7-481B-91D0-C443520B1540}" dt="2023-04-04T13:14:17.869" v="91" actId="255"/>
        <pc:sldMkLst>
          <pc:docMk/>
          <pc:sldMk cId="4278027618" sldId="3036"/>
        </pc:sldMkLst>
        <pc:spChg chg="mod">
          <ac:chgData name="I Ng" userId="aadead67679569e2" providerId="LiveId" clId="{DBAE1DCB-D4C7-481B-91D0-C443520B1540}" dt="2023-04-04T13:14:17.869" v="91" actId="255"/>
          <ac:spMkLst>
            <pc:docMk/>
            <pc:sldMk cId="4278027618" sldId="3036"/>
            <ac:spMk id="7" creationId="{776BCEC1-AE10-E240-9788-68793A81B083}"/>
          </ac:spMkLst>
        </pc:spChg>
      </pc:sldChg>
      <pc:sldChg chg="modSp mod">
        <pc:chgData name="I Ng" userId="aadead67679569e2" providerId="LiveId" clId="{DBAE1DCB-D4C7-481B-91D0-C443520B1540}" dt="2023-04-04T13:14:25.842" v="92" actId="255"/>
        <pc:sldMkLst>
          <pc:docMk/>
          <pc:sldMk cId="2313981963" sldId="3037"/>
        </pc:sldMkLst>
        <pc:spChg chg="mod">
          <ac:chgData name="I Ng" userId="aadead67679569e2" providerId="LiveId" clId="{DBAE1DCB-D4C7-481B-91D0-C443520B1540}" dt="2023-04-04T13:14:25.842" v="92" actId="255"/>
          <ac:spMkLst>
            <pc:docMk/>
            <pc:sldMk cId="2313981963" sldId="3037"/>
            <ac:spMk id="7" creationId="{776BCEC1-AE10-E240-9788-68793A81B083}"/>
          </ac:spMkLst>
        </pc:spChg>
      </pc:sldChg>
      <pc:sldChg chg="modSp">
        <pc:chgData name="I Ng" userId="aadead67679569e2" providerId="LiveId" clId="{DBAE1DCB-D4C7-481B-91D0-C443520B1540}" dt="2023-04-04T13:07:10.560" v="53"/>
        <pc:sldMkLst>
          <pc:docMk/>
          <pc:sldMk cId="2435108385" sldId="3039"/>
        </pc:sldMkLst>
        <pc:spChg chg="mod">
          <ac:chgData name="I Ng" userId="aadead67679569e2" providerId="LiveId" clId="{DBAE1DCB-D4C7-481B-91D0-C443520B1540}" dt="2023-04-04T13:07:10.560" v="53"/>
          <ac:spMkLst>
            <pc:docMk/>
            <pc:sldMk cId="2435108385" sldId="3039"/>
            <ac:spMk id="7" creationId="{776BCEC1-AE10-E240-9788-68793A81B083}"/>
          </ac:spMkLst>
        </pc:spChg>
      </pc:sldChg>
      <pc:sldChg chg="modSp">
        <pc:chgData name="I Ng" userId="aadead67679569e2" providerId="LiveId" clId="{DBAE1DCB-D4C7-481B-91D0-C443520B1540}" dt="2023-04-04T13:07:16.183" v="54"/>
        <pc:sldMkLst>
          <pc:docMk/>
          <pc:sldMk cId="1800867605" sldId="3040"/>
        </pc:sldMkLst>
        <pc:spChg chg="mod">
          <ac:chgData name="I Ng" userId="aadead67679569e2" providerId="LiveId" clId="{DBAE1DCB-D4C7-481B-91D0-C443520B1540}" dt="2023-04-04T13:07:16.183" v="54"/>
          <ac:spMkLst>
            <pc:docMk/>
            <pc:sldMk cId="1800867605" sldId="3040"/>
            <ac:spMk id="7" creationId="{776BCEC1-AE10-E240-9788-68793A81B083}"/>
          </ac:spMkLst>
        </pc:spChg>
      </pc:sldChg>
      <pc:sldChg chg="modSp add mod">
        <pc:chgData name="I Ng" userId="aadead67679569e2" providerId="LiveId" clId="{DBAE1DCB-D4C7-481B-91D0-C443520B1540}" dt="2023-04-04T13:10:02.452" v="67"/>
        <pc:sldMkLst>
          <pc:docMk/>
          <pc:sldMk cId="821559582" sldId="3041"/>
        </pc:sldMkLst>
        <pc:spChg chg="mod">
          <ac:chgData name="I Ng" userId="aadead67679569e2" providerId="LiveId" clId="{DBAE1DCB-D4C7-481B-91D0-C443520B1540}" dt="2023-04-04T13:10:02.452" v="67"/>
          <ac:spMkLst>
            <pc:docMk/>
            <pc:sldMk cId="821559582" sldId="3041"/>
            <ac:spMk id="2" creationId="{98C3E96F-A7DA-6544-857D-59EBD1154217}"/>
          </ac:spMkLst>
        </pc:spChg>
      </pc:sldChg>
      <pc:sldChg chg="modSp add mod">
        <pc:chgData name="I Ng" userId="aadead67679569e2" providerId="LiveId" clId="{DBAE1DCB-D4C7-481B-91D0-C443520B1540}" dt="2023-04-04T13:10:20.855" v="69"/>
        <pc:sldMkLst>
          <pc:docMk/>
          <pc:sldMk cId="3873240097" sldId="3042"/>
        </pc:sldMkLst>
        <pc:spChg chg="mod">
          <ac:chgData name="I Ng" userId="aadead67679569e2" providerId="LiveId" clId="{DBAE1DCB-D4C7-481B-91D0-C443520B1540}" dt="2023-04-04T13:10:20.855" v="69"/>
          <ac:spMkLst>
            <pc:docMk/>
            <pc:sldMk cId="3873240097" sldId="3042"/>
            <ac:spMk id="2" creationId="{98C3E96F-A7DA-6544-857D-59EBD1154217}"/>
          </ac:spMkLst>
        </pc:spChg>
      </pc:sldChg>
      <pc:sldChg chg="modSp add mod">
        <pc:chgData name="I Ng" userId="aadead67679569e2" providerId="LiveId" clId="{DBAE1DCB-D4C7-481B-91D0-C443520B1540}" dt="2023-04-04T13:10:27.166" v="70"/>
        <pc:sldMkLst>
          <pc:docMk/>
          <pc:sldMk cId="3468235790" sldId="3043"/>
        </pc:sldMkLst>
        <pc:spChg chg="mod">
          <ac:chgData name="I Ng" userId="aadead67679569e2" providerId="LiveId" clId="{DBAE1DCB-D4C7-481B-91D0-C443520B1540}" dt="2023-04-04T13:10:27.166" v="70"/>
          <ac:spMkLst>
            <pc:docMk/>
            <pc:sldMk cId="3468235790" sldId="3043"/>
            <ac:spMk id="2" creationId="{98C3E96F-A7DA-6544-857D-59EBD11542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FD62-625E-114A-BC8E-0034DC9AC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C787E-CBA6-5341-BC26-D26D7606C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11B34-3D49-9340-96A2-0ADE4B66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7C02E-ACAD-7F46-8906-4C7C3AC4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1729-E840-8140-87E3-64AD794B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F86C-24CC-F64F-8B94-A48790E2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E2F45-33AB-6849-B5CF-E2625045E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99B5-FBC4-9241-9EC2-ECD2C4CC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D1947-BAA1-3F45-A852-330129DE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9CAA5-0245-8348-B2A8-24130419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2745E-1F40-494D-8599-CA2472115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78370-67C5-1448-A93B-653587CDD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6A69-1F5F-0C4C-A7E5-9BDF9B45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54154-0A9B-8944-87E3-59C03085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1E75C-E338-2747-A158-A5D45A38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2261-7989-974F-AD2C-26F0A66C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F2C4-A6D1-1647-A80F-984AC8E9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C375-A9C0-FD45-A469-023F7C0E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0B656-22C2-C943-8A90-4183E68B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295BB-57D8-B541-BEBA-BC9F64DE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1329-9EFA-3847-901E-78AA1E0B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6347-C2DD-FB47-A933-98D25F5A6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E6761-67FF-4640-8BFF-E6D8BDA7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6245-7E2A-5449-9A6C-9F1641A8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5A7E8-29B5-2D4B-A802-0A3DF8B4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79AA-F63E-E44D-8802-1FE480AA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1925-4672-C148-849A-E9E5D3C0D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74591-A7A4-B449-A950-5DCD4D057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0E8C1-84F3-A64D-8D1C-BED6DE00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79825-6956-514B-8578-EE92632C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35B0D-62F2-2346-8105-6D997091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906D-FE46-FC49-AC8D-8F625FDB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22996-CA26-0B4D-8979-A3082DDA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22036-FC1E-3343-8609-32226F7EB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C480C-19D9-1348-A9E3-9F8B80A46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CEB77-4DD9-2145-AB02-E86CB0709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5C475-11DA-6344-A656-239C3C09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43ED5-F735-B942-B0B0-BA1DD358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823A2-1D48-5749-9918-001C3C77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3196-BA97-2E4E-9C13-3B514898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19337-5A68-BF48-A5CD-50BAC19C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2E181-032F-2048-B5A4-A169088C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A9F88-0AC4-6340-B5F7-065B9F1A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AF723-85DD-F445-982A-81C1779F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C6500-E379-2444-B4B9-884C696F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2432D-9B7C-6748-BBE3-F13C2415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CEF0-6A09-9048-86F1-737FBCEF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E632-0507-F94E-ADA7-4C70F39E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D80A-90A2-CE48-8B26-B45E2E994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73E75-7F3C-B048-9BDF-D4D6B3B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03DF4-9C96-7B48-A620-01A64578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A5D8B-2EC1-A045-A61B-8F2BF91B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51DA-65AA-8649-83E8-2A95D759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2946D-FF8F-CA46-870B-CFEE9D010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4CE31-3E0C-E645-9A06-6F7E881ED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E9CD3-CCB7-0F45-8C62-1EE4D387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A4480-9CCF-7D49-9EB8-D5B38914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4A29E-CF2B-2645-9853-DCC0600D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55BBD-40F1-5E4A-BCD7-7B6C3FA0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67C35-068A-4448-BA08-6EC65B208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1D2A-DC6B-7F45-82E0-17D29E06F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FD542-E0CA-524B-BA13-8C1A6FC1249A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3ECCB-DB81-8E44-A888-03A22D073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9F58E-8C30-BC4E-BD04-E1B408303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0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3315154" y="1490008"/>
            <a:ext cx="7109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GOOD FRIDAY</a:t>
            </a:r>
            <a:endParaRPr lang="zh-TW" altLang="en-US" sz="6600" b="1" dirty="0"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zh-TW" altLang="en-US" sz="5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纪念耶稣受难礼拜</a:t>
            </a:r>
            <a:endParaRPr lang="en-US" altLang="zh-TW" sz="44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00A8A-83D0-313D-9B8D-19F565256D17}"/>
              </a:ext>
            </a:extLst>
          </p:cNvPr>
          <p:cNvSpPr txBox="1"/>
          <p:nvPr/>
        </p:nvSpPr>
        <p:spPr>
          <a:xfrm>
            <a:off x="4544579" y="4983271"/>
            <a:ext cx="4650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71FDFF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April 7, 2023</a:t>
            </a:r>
            <a:endParaRPr lang="en-US" altLang="zh-TW" sz="3600" dirty="0">
              <a:solidFill>
                <a:srgbClr val="71FDFF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4" name="Ah, Holy Jesus">
            <a:hlinkClick r:id="" action="ppaction://media"/>
            <a:extLst>
              <a:ext uri="{FF2B5EF4-FFF2-40B4-BE49-F238E27FC236}">
                <a16:creationId xmlns:a16="http://schemas.microsoft.com/office/drawing/2014/main" id="{C19EDE9D-EF31-8BC8-035D-5CF6D2B98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3799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985520" y="335845"/>
            <a:ext cx="102209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13 Pilate called together the chief priests, the rulers and the people, 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14 and said to them, “You brought me this man as one who was inciting the people to rebellion. I have examined him in your presence and have found no basis for your charges against him. 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15 Neither has Herod, for he sent him back to us; as you can see, he has done nothing to deserve death. </a:t>
            </a:r>
          </a:p>
        </p:txBody>
      </p:sp>
    </p:spTree>
    <p:extLst>
      <p:ext uri="{BB962C8B-B14F-4D97-AF65-F5344CB8AC3E}">
        <p14:creationId xmlns:p14="http://schemas.microsoft.com/office/powerpoint/2010/main" val="346823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985520" y="335845"/>
            <a:ext cx="102209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16 Therefore, I will punish him and then release him.” [17] 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18 But the whole crowd shouted, “Away with this man! Release Barabbas to us!” 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19 (Barabbas had been thrown into prison for an insurrection in the city, and for murder.)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20 Wanting to release Jesus, Pilate appealed to them again. </a:t>
            </a:r>
          </a:p>
          <a:p>
            <a:endParaRPr lang="en-US" altLang="zh-TW" sz="36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86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985520" y="335845"/>
            <a:ext cx="1022095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21 But they kept shouting, “Crucify him! Crucify him!”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22 For the third time he spoke to them: “Why? What crime has this man committed? I have found in him no grounds for the death penalty. Therefore I will have him punished and then release him.”</a:t>
            </a:r>
          </a:p>
          <a:p>
            <a:endParaRPr lang="en-US" altLang="zh-TW" sz="36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31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985520" y="335845"/>
            <a:ext cx="10220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23 But with loud shouts they insistently demanded that he be crucified, and their shouts prevailed. 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24 So Pilate decided to grant their demand.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25 He released the man who had been thrown into prison for insurrection and murder, the one they asked for, and surrendered Jesus to their will.</a:t>
            </a:r>
          </a:p>
          <a:p>
            <a:endParaRPr lang="en-US" altLang="zh-TW" sz="40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76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916E0369-8152-4244-BBB2-C6177E1F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4879" b="9064"/>
          <a:stretch/>
        </p:blipFill>
        <p:spPr>
          <a:xfrm>
            <a:off x="-125507" y="-49306"/>
            <a:ext cx="12460941" cy="6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2162821" y="1810871"/>
            <a:ext cx="7532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奇妙十架</a:t>
            </a:r>
            <a:b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</a:b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When I survey the Wondrous Cross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6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916E0369-8152-4244-BBB2-C6177E1F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4879" b="9064"/>
          <a:stretch/>
        </p:blipFill>
        <p:spPr>
          <a:xfrm>
            <a:off x="-125507" y="-49306"/>
            <a:ext cx="12460941" cy="6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2014756" y="654138"/>
            <a:ext cx="846257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每逢思想奇妙十架， 
荣耀之主在上悬挂， 
富贵荣华看为有损， 
从前所夸，今觉鄙下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When I survey the wondrous cross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on which the Prince of glory died;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My richest gain I count but loss,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and pour contempt on all my pride.</a:t>
            </a:r>
          </a:p>
        </p:txBody>
      </p:sp>
    </p:spTree>
    <p:extLst>
      <p:ext uri="{BB962C8B-B14F-4D97-AF65-F5344CB8AC3E}">
        <p14:creationId xmlns:p14="http://schemas.microsoft.com/office/powerpoint/2010/main" val="414113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916E0369-8152-4244-BBB2-C6177E1F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4879" b="9064"/>
          <a:stretch/>
        </p:blipFill>
        <p:spPr>
          <a:xfrm>
            <a:off x="-125507" y="-49306"/>
            <a:ext cx="12460941" cy="6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1355906" y="920621"/>
            <a:ext cx="949811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求主禁我别有所夸， 
但夸我主舍命十架， 
从前所慕虚荣宴乐，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今因主血甘尽丢下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Forbid it, Lord, that I should boast,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save in the death of Christ, my God;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All the vain things that charm me most,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I sacrifice them to His blood.</a:t>
            </a:r>
          </a:p>
        </p:txBody>
      </p:sp>
    </p:spTree>
    <p:extLst>
      <p:ext uri="{BB962C8B-B14F-4D97-AF65-F5344CB8AC3E}">
        <p14:creationId xmlns:p14="http://schemas.microsoft.com/office/powerpoint/2010/main" val="140241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916E0369-8152-4244-BBB2-C6177E1F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4879" b="9064"/>
          <a:stretch/>
        </p:blipFill>
        <p:spPr>
          <a:xfrm>
            <a:off x="-125507" y="-49306"/>
            <a:ext cx="12460941" cy="6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1402393" y="920621"/>
            <a:ext cx="940514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试看其头， 其足， 其手， 
慈爱忧愁和血并流， 
如此爱， 忧自古焉有？ 
荆棘反成荣耀冕旒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See, from His head, His hands, His feet,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sorrow and love flow mingled down.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Did e’er such love and sorrow meet,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or thorns compose so rich a crown?</a:t>
            </a:r>
          </a:p>
        </p:txBody>
      </p:sp>
    </p:spTree>
    <p:extLst>
      <p:ext uri="{BB962C8B-B14F-4D97-AF65-F5344CB8AC3E}">
        <p14:creationId xmlns:p14="http://schemas.microsoft.com/office/powerpoint/2010/main" val="91116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916E0369-8152-4244-BBB2-C6177E1F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4879" b="9064"/>
          <a:stretch/>
        </p:blipFill>
        <p:spPr>
          <a:xfrm>
            <a:off x="-125507" y="-49306"/>
            <a:ext cx="12460941" cy="6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1526626" y="920621"/>
            <a:ext cx="915667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宇宙万物若归我管，  
奉献所有难报主恩， 
神圣奇妙主爱深厚， 
愿献我命，我身，我心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Were the whole realm of nature mine,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that were a present far too small;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Love so amazing, so divine,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demands my soul, my life, my all.</a:t>
            </a:r>
          </a:p>
        </p:txBody>
      </p:sp>
    </p:spTree>
    <p:extLst>
      <p:ext uri="{BB962C8B-B14F-4D97-AF65-F5344CB8AC3E}">
        <p14:creationId xmlns:p14="http://schemas.microsoft.com/office/powerpoint/2010/main" val="287038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541431" y="1982450"/>
            <a:ext cx="7109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纪念耶稣 </a:t>
            </a:r>
            <a:r>
              <a:rPr lang="zh-TW" alt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Remembrance of Jesus</a:t>
            </a:r>
          </a:p>
        </p:txBody>
      </p:sp>
    </p:spTree>
    <p:extLst>
      <p:ext uri="{BB962C8B-B14F-4D97-AF65-F5344CB8AC3E}">
        <p14:creationId xmlns:p14="http://schemas.microsoft.com/office/powerpoint/2010/main" val="8235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541421" y="1422477"/>
            <a:ext cx="7109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序 乐 </a:t>
            </a:r>
          </a:p>
          <a:p>
            <a:pPr algn="ctr"/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Prelude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FDDEA-DF0B-BECE-C683-414789E31226}"/>
              </a:ext>
            </a:extLst>
          </p:cNvPr>
          <p:cNvSpPr txBox="1"/>
          <p:nvPr/>
        </p:nvSpPr>
        <p:spPr>
          <a:xfrm>
            <a:off x="4353364" y="3988974"/>
            <a:ext cx="3485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179 </a:t>
            </a:r>
            <a:r>
              <a:rPr lang="zh-TW" altLang="en-US" sz="3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啊！ 圣洁耶稣</a:t>
            </a:r>
            <a:br>
              <a:rPr lang="zh-TW" altLang="en-US" sz="3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US" altLang="zh-TW" sz="3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Ah, Holy Jesus</a:t>
            </a:r>
            <a:endParaRPr lang="en-US" sz="3200" b="1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176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747520" y="1292421"/>
            <a:ext cx="86969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父啊， 赦免他们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Father, forgive them.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2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今 日 你 要 同 我 在 乐 园 里 了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en-US" altLang="zh-TW" sz="44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Today you will be with me in paradise.</a:t>
            </a:r>
          </a:p>
        </p:txBody>
      </p:sp>
    </p:spTree>
    <p:extLst>
      <p:ext uri="{BB962C8B-B14F-4D97-AF65-F5344CB8AC3E}">
        <p14:creationId xmlns:p14="http://schemas.microsoft.com/office/powerpoint/2010/main" val="250866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503680" y="1351508"/>
            <a:ext cx="91846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母亲， 看你的儿子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en-US" altLang="zh-TW" sz="44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Dear woman, here is your son.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4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我的神，我的神，为什么离弃我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My God, my God, 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why have you forsaken me?</a:t>
            </a:r>
          </a:p>
        </p:txBody>
      </p:sp>
    </p:spTree>
    <p:extLst>
      <p:ext uri="{BB962C8B-B14F-4D97-AF65-F5344CB8AC3E}">
        <p14:creationId xmlns:p14="http://schemas.microsoft.com/office/powerpoint/2010/main" val="21240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554480" y="1534725"/>
            <a:ext cx="90830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5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我渴了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!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 am thirsty.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6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成了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!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It is finished !</a:t>
            </a:r>
          </a:p>
        </p:txBody>
      </p:sp>
    </p:spTree>
    <p:extLst>
      <p:ext uri="{BB962C8B-B14F-4D97-AF65-F5344CB8AC3E}">
        <p14:creationId xmlns:p14="http://schemas.microsoft.com/office/powerpoint/2010/main" val="134126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554480" y="2367171"/>
            <a:ext cx="9083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父阿！我将我的灵魂交在你手里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Father, into your hands I commit my spirit.</a:t>
            </a:r>
          </a:p>
        </p:txBody>
      </p:sp>
    </p:spTree>
    <p:extLst>
      <p:ext uri="{BB962C8B-B14F-4D97-AF65-F5344CB8AC3E}">
        <p14:creationId xmlns:p14="http://schemas.microsoft.com/office/powerpoint/2010/main" val="905270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CC_Office\Desktop\wp46aebeed_0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04340" y="1198880"/>
            <a:ext cx="5229580" cy="1878210"/>
          </a:xfrm>
          <a:prstGeom prst="rect">
            <a:avLst/>
          </a:prstGeom>
        </p:spPr>
        <p:txBody>
          <a:bodyPr/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tabLst>
                <a:tab pos="281275" algn="l"/>
              </a:tabLst>
              <a:defRPr/>
            </a:pPr>
            <a:r>
              <a:rPr lang="zh-TW" altLang="en-US" sz="6000" b="1" kern="0" dirty="0">
                <a:solidFill>
                  <a:srgbClr val="FFFFCC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Helvetica Neue"/>
                <a:sym typeface="Helvetica Neue"/>
              </a:rPr>
              <a:t>恭守主餐</a:t>
            </a:r>
            <a:r>
              <a:rPr lang="zh-TW" altLang="en-US" sz="4800" b="1" kern="0" dirty="0">
                <a:solidFill>
                  <a:srgbClr val="FFFFCC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Helvetica Neue"/>
                <a:sym typeface="Helvetica Neue"/>
              </a:rPr>
              <a:t> </a:t>
            </a:r>
            <a:endParaRPr lang="en-US" altLang="zh-TW" sz="4800" b="1" kern="0" dirty="0">
              <a:solidFill>
                <a:srgbClr val="FFFFCC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Helvetica Neue"/>
              <a:sym typeface="Helvetica Neue"/>
            </a:endParaRP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800" b="1" kern="0" dirty="0">
                <a:solidFill>
                  <a:srgbClr val="FFCC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Helvetica Neue"/>
                <a:sym typeface="Helvetica Neue"/>
              </a:rPr>
              <a:t>Communion</a:t>
            </a:r>
          </a:p>
        </p:txBody>
      </p:sp>
    </p:spTree>
    <p:extLst>
      <p:ext uri="{BB962C8B-B14F-4D97-AF65-F5344CB8AC3E}">
        <p14:creationId xmlns:p14="http://schemas.microsoft.com/office/powerpoint/2010/main" val="5147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3622406" y="1843790"/>
            <a:ext cx="49471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4400" b="1" dirty="0">
                <a:solidFill>
                  <a:prstClr val="white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领我到髑髏地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
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Lead Me to Calvary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79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1624263" y="920621"/>
            <a:ext cx="894347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生命之主愿祢作王，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荣耀都归于祢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;
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使我莫忘祢荆棘冕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;
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领我到髑髏地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King of my life, I crown Thee now,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Thine shall the glory be;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lest I forget Thy thorn-crowned brow,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259801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2639765" y="920621"/>
            <a:ext cx="69124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使我莫忘客西马尼， 
莫忘我主痛苦受死，
莫忘我主仁爱慈悲，
 领我到髑髏地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Lest I forget Gethsemane;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lest I forget Thine agony;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lest I forget Thy love for me,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559247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1256373" y="920621"/>
            <a:ext cx="967925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让我看见在祢墓前， 
门徒忧伤哭泣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;
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光明天使看守侍候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;
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等待救主复活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Show me the tomb where thou was laid,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tenderly mourned and wept;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angels in robes of light arrayed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guarded Thee whilst Thou slept.</a:t>
            </a:r>
          </a:p>
        </p:txBody>
      </p:sp>
    </p:spTree>
    <p:extLst>
      <p:ext uri="{BB962C8B-B14F-4D97-AF65-F5344CB8AC3E}">
        <p14:creationId xmlns:p14="http://schemas.microsoft.com/office/powerpoint/2010/main" val="3181090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2639765" y="920621"/>
            <a:ext cx="69124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使我莫忘客西马尼， 
莫忘我主痛苦受死，
莫忘我主仁爱慈悲，
 领我到髑髏地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Lest I forget Gethsemane;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lest I forget Thine agony;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lest I forget Thy love for me,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166397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916E0369-8152-4244-BBB2-C6177E1F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4879" b="9064"/>
          <a:stretch/>
        </p:blipFill>
        <p:spPr>
          <a:xfrm>
            <a:off x="-88931" y="-49306"/>
            <a:ext cx="12460941" cy="6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-52409" y="121074"/>
            <a:ext cx="12296817" cy="644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啊！ 圣洁耶稣，祢受如此羞辱，
在审判台前，默默承受寃误， 
被敌人憎恶，更被友人辜负，受极大痛苦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Ah, holy Jesus, how have you offended,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that mortal judgment has on You descended?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By foes derided, by Your own rejected, O most afflicted.</a:t>
            </a:r>
          </a:p>
        </p:txBody>
      </p:sp>
    </p:spTree>
    <p:extLst>
      <p:ext uri="{BB962C8B-B14F-4D97-AF65-F5344CB8AC3E}">
        <p14:creationId xmlns:p14="http://schemas.microsoft.com/office/powerpoint/2010/main" val="1626651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2040242" y="920621"/>
            <a:ext cx="811151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愿像马利亚清早起， 
预备来膏抺祢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;
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让我看见墓门已开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; 
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领我到髑髏地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Let me like Mary thro’ the gloom,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come with a gift to Thee;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show to me now the empty tomb,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1492922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2639765" y="920621"/>
            <a:ext cx="69124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使我莫忘客西马尼， 
莫忘我主痛苦受死，
莫忘我主仁爱慈悲，
 领我到髑髏地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Lest I forget Gethsemane;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lest I forget Thine agony;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lest I forget Thy love for me,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2958745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2283097" y="920621"/>
            <a:ext cx="762580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主啊，我甘心又乐意， 
背十架跟随祢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;
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救主苦杯我愿分尝， 
因祢为我舍己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May I be willing Lord,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to bear daily my cross for Thee;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even Thy cup of grief to share,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Thou hast borne all for me.</a:t>
            </a:r>
          </a:p>
        </p:txBody>
      </p:sp>
    </p:spTree>
    <p:extLst>
      <p:ext uri="{BB962C8B-B14F-4D97-AF65-F5344CB8AC3E}">
        <p14:creationId xmlns:p14="http://schemas.microsoft.com/office/powerpoint/2010/main" val="4278027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2639765" y="920621"/>
            <a:ext cx="69124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使我莫忘客西马尼， 
莫忘我主痛苦受死，
莫忘我主仁爱慈悲，
 领我到髑髏地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
Lest I forget Gethsemane;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lest I forget Thine agony;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lest I forget Thy love for me,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2313981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541431" y="1982450"/>
            <a:ext cx="7109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祝 祷</a:t>
            </a:r>
            <a:endParaRPr lang="en-US" altLang="zh-TW" sz="44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Benediction </a:t>
            </a:r>
          </a:p>
        </p:txBody>
      </p:sp>
    </p:spTree>
    <p:extLst>
      <p:ext uri="{BB962C8B-B14F-4D97-AF65-F5344CB8AC3E}">
        <p14:creationId xmlns:p14="http://schemas.microsoft.com/office/powerpoint/2010/main" val="3392489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3600765" y="2063413"/>
            <a:ext cx="49904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十架为我荣耀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Near the Cross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39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2402521" y="914946"/>
            <a:ext cx="738695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求主使我依十架，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在彼有生命水，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由各各他山流下，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白白赦我众罪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Jesus, keep me near the cross;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there a precious fountain,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free to all, a healing stream,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flows from </a:t>
            </a:r>
            <a:r>
              <a:rPr kumimoji="0" lang="en-US" altLang="zh-TW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Calv’ry’s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mountain.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108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621A-C266-F444-9F86-8434F10D4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television, monitor, screen&#10;&#10;Description automatically generated">
            <a:extLst>
              <a:ext uri="{FF2B5EF4-FFF2-40B4-BE49-F238E27FC236}">
                <a16:creationId xmlns:a16="http://schemas.microsoft.com/office/drawing/2014/main" id="{71870E19-7BB1-ED4B-A876-63B04E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6599" t="12022" r="17746" b="223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BCEC1-AE10-E240-9788-68793A81B083}"/>
              </a:ext>
            </a:extLst>
          </p:cNvPr>
          <p:cNvSpPr txBox="1"/>
          <p:nvPr/>
        </p:nvSpPr>
        <p:spPr>
          <a:xfrm>
            <a:off x="2016998" y="509141"/>
            <a:ext cx="8158003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十字架， 十字架，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永是我的荣耀！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我众罪都洗清洁，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惟靠耶稣宝血！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In the cross, in the cross,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be my glory ever,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till my raptured soul shall find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rest beyond the river.(X2)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867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916E0369-8152-4244-BBB2-C6177E1F9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4879" b="9064"/>
          <a:stretch/>
        </p:blipFill>
        <p:spPr>
          <a:xfrm>
            <a:off x="-134471" y="-49306"/>
            <a:ext cx="12460941" cy="6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3354930" y="2668270"/>
            <a:ext cx="4652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默祷散会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Silent prayer and dismissed</a:t>
            </a:r>
          </a:p>
        </p:txBody>
      </p:sp>
      <p:pic>
        <p:nvPicPr>
          <p:cNvPr id="2" name="Ah, Holy Jesus">
            <a:hlinkClick r:id="" action="ppaction://media"/>
            <a:extLst>
              <a:ext uri="{FF2B5EF4-FFF2-40B4-BE49-F238E27FC236}">
                <a16:creationId xmlns:a16="http://schemas.microsoft.com/office/drawing/2014/main" id="{D8A722B0-35F2-9D87-BE64-2CC83419B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6179" y="45751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916E0369-8152-4244-BBB2-C6177E1F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4879" b="9064"/>
          <a:stretch/>
        </p:blipFill>
        <p:spPr>
          <a:xfrm>
            <a:off x="-125507" y="-49306"/>
            <a:ext cx="12460941" cy="6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151529" y="91773"/>
            <a:ext cx="12040471" cy="644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为谁的过犯，祢竟受到亏待？
是我的不义，将祢背弃出卖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耶稣啊，是我，是我将祢否认，钉祢在十架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Who was the guilty? Who brought this upon You?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It is my treason, Lord, that has undone You.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‘Twas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I, Lord Jesus, I it was denied You; I crucified You.</a:t>
            </a:r>
          </a:p>
        </p:txBody>
      </p:sp>
    </p:spTree>
    <p:extLst>
      <p:ext uri="{BB962C8B-B14F-4D97-AF65-F5344CB8AC3E}">
        <p14:creationId xmlns:p14="http://schemas.microsoft.com/office/powerpoint/2010/main" val="44718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480471" y="2705725"/>
            <a:ext cx="7577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认罪祷告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pPr algn="ctr"/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Confession Prayer</a:t>
            </a:r>
          </a:p>
        </p:txBody>
      </p:sp>
    </p:spTree>
    <p:extLst>
      <p:ext uri="{BB962C8B-B14F-4D97-AF65-F5344CB8AC3E}">
        <p14:creationId xmlns:p14="http://schemas.microsoft.com/office/powerpoint/2010/main" val="125291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541431" y="2507142"/>
            <a:ext cx="7109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读经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Scripture Reading</a:t>
            </a: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路加福音 </a:t>
            </a:r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Luke 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23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13-25</a:t>
            </a:r>
          </a:p>
        </p:txBody>
      </p:sp>
    </p:spTree>
    <p:extLst>
      <p:ext uri="{BB962C8B-B14F-4D97-AF65-F5344CB8AC3E}">
        <p14:creationId xmlns:p14="http://schemas.microsoft.com/office/powerpoint/2010/main" val="367026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894080" y="650240"/>
            <a:ext cx="102209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13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彼拉多传齐了祭司长，和官府，并百姓，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14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就对他们说，你们解这人到我这里，说他是诱惑百姓的。看哪，我也曾将你们告他的事，在你们面前审问他，并没有查出他什么罪来。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15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就是希律也是如此，所以把他送回来。可见他没有作什么该死的事。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16,17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故此我要责打他，把他释放了。</a:t>
            </a:r>
            <a:endParaRPr lang="en-US" altLang="zh-TW" sz="40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CN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18 </a:t>
            </a:r>
            <a:r>
              <a:rPr lang="zh-CN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众人却一齐喊着说，除掉这个人，释放巴拉巴给我们。</a:t>
            </a:r>
          </a:p>
          <a:p>
            <a:endParaRPr lang="en-US" altLang="zh-TW" sz="40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55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985520" y="335845"/>
            <a:ext cx="10220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19 </a:t>
            </a:r>
            <a:r>
              <a:rPr lang="zh-CN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这巴拉巴是因在城里作乱杀人下在监里的。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20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彼拉多愿意释放耶稣，就又劝解他们。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21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无奈他们喊着说，钉他十字架，钉他十字架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22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彼拉多第三次对他们说，为什么呢？这人作了什么恶事呢？我并没有查出他什么该死的罪来。所以我要责打他，把他释放了。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23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他们大声催逼彼拉多，求他把耶稣钉在十字架上。他们的声音就得了胜，</a:t>
            </a:r>
          </a:p>
        </p:txBody>
      </p:sp>
    </p:spTree>
    <p:extLst>
      <p:ext uri="{BB962C8B-B14F-4D97-AF65-F5344CB8AC3E}">
        <p14:creationId xmlns:p14="http://schemas.microsoft.com/office/powerpoint/2010/main" val="218902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985520" y="335845"/>
            <a:ext cx="10220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23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他们大声催逼彼拉多，求他把耶稣钉在十字架上。他们的声音就得了胜，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24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彼拉多这才照他们所求的定案。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25 </a:t>
            </a:r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把他们所求的那作乱杀人下在监里的，释放了。把耶稣交给他们，任凭他们的意思行。</a:t>
            </a:r>
            <a:endParaRPr lang="en-US" altLang="zh-TW" sz="40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24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1969</Words>
  <Application>Microsoft Office PowerPoint</Application>
  <PresentationFormat>Widescreen</PresentationFormat>
  <Paragraphs>132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Yu Gothic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Yi-Mei Yen</cp:lastModifiedBy>
  <cp:revision>16</cp:revision>
  <dcterms:created xsi:type="dcterms:W3CDTF">2022-04-07T10:30:50Z</dcterms:created>
  <dcterms:modified xsi:type="dcterms:W3CDTF">2023-04-07T19:38:19Z</dcterms:modified>
</cp:coreProperties>
</file>