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sldIdLst>
    <p:sldId id="2500" r:id="rId2"/>
    <p:sldId id="2137" r:id="rId3"/>
    <p:sldId id="2499" r:id="rId4"/>
    <p:sldId id="2452" r:id="rId5"/>
    <p:sldId id="2480" r:id="rId6"/>
    <p:sldId id="2481" r:id="rId7"/>
    <p:sldId id="2483" r:id="rId8"/>
    <p:sldId id="2482" r:id="rId9"/>
    <p:sldId id="2453" r:id="rId10"/>
    <p:sldId id="2484" r:id="rId11"/>
    <p:sldId id="2466" r:id="rId12"/>
    <p:sldId id="2485" r:id="rId13"/>
    <p:sldId id="2454" r:id="rId14"/>
    <p:sldId id="2486" r:id="rId15"/>
    <p:sldId id="2488" r:id="rId16"/>
    <p:sldId id="2489" r:id="rId17"/>
    <p:sldId id="2487" r:id="rId18"/>
    <p:sldId id="2490" r:id="rId19"/>
    <p:sldId id="2492" r:id="rId20"/>
    <p:sldId id="2491" r:id="rId21"/>
    <p:sldId id="2493" r:id="rId22"/>
    <p:sldId id="2494" r:id="rId23"/>
    <p:sldId id="2495" r:id="rId24"/>
    <p:sldId id="2496" r:id="rId25"/>
    <p:sldId id="2497" r:id="rId26"/>
    <p:sldId id="2498" r:id="rId27"/>
    <p:sldId id="246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C00"/>
    <a:srgbClr val="D883FF"/>
    <a:srgbClr val="73FEFF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93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天空, 室外, 藍色 的圖片&#10;&#10;自動產生的描述">
            <a:extLst>
              <a:ext uri="{FF2B5EF4-FFF2-40B4-BE49-F238E27FC236}">
                <a16:creationId xmlns:a16="http://schemas.microsoft.com/office/drawing/2014/main" id="{E8878C73-F2DB-214E-9FED-63ACDAB5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794DF74-E25C-EC4D-AAE2-02EDB945E98F}"/>
              </a:ext>
            </a:extLst>
          </p:cNvPr>
          <p:cNvSpPr txBox="1"/>
          <p:nvPr/>
        </p:nvSpPr>
        <p:spPr>
          <a:xfrm>
            <a:off x="4090770" y="3808379"/>
            <a:ext cx="354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dirty="0">
                <a:latin typeface="Heiti SC Medium" pitchFamily="2" charset="-128"/>
                <a:ea typeface="Heiti SC Medium" pitchFamily="2" charset="-128"/>
              </a:rPr>
              <a:t>房正豪牧師</a:t>
            </a:r>
            <a:endParaRPr kumimoji="1" lang="en-US" altLang="zh-TW" sz="2800" dirty="0"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-US" altLang="zh-TW" sz="2800" dirty="0">
                <a:latin typeface="Heiti SC Medium" pitchFamily="2" charset="-128"/>
                <a:ea typeface="Heiti SC Medium" pitchFamily="2" charset="-128"/>
              </a:rPr>
              <a:t>Rev. Steven Fang</a:t>
            </a:r>
            <a:endParaRPr kumimoji="1" lang="zh-TW" altLang="en-US" sz="28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24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923393" y="495724"/>
            <a:ext cx="8576441" cy="56938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CN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神没有给天使预备救恩，</a:t>
            </a:r>
            <a:endParaRPr kumimoji="1" lang="en-US" altLang="zh-CN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CN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God did not have a Salvation Plan for Angels,</a:t>
            </a:r>
            <a:endParaRPr kumimoji="1" lang="en-US" altLang="zh-CN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CN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神却给人预备了救恩，</a:t>
            </a:r>
            <a:endParaRPr kumimoji="1" lang="en-US" altLang="zh-CN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CN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Yet God prepared a Salvation Plan for Man,</a:t>
            </a:r>
            <a:endParaRPr kumimoji="1" lang="en-US" altLang="zh-CN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CN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原因何在？</a:t>
            </a:r>
            <a:endParaRPr kumimoji="1" lang="en-US" altLang="zh-CN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CN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 Reason?	</a:t>
            </a:r>
          </a:p>
        </p:txBody>
      </p:sp>
    </p:spTree>
    <p:extLst>
      <p:ext uri="{BB962C8B-B14F-4D97-AF65-F5344CB8AC3E}">
        <p14:creationId xmlns:p14="http://schemas.microsoft.com/office/powerpoint/2010/main" val="236480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42448" y="861425"/>
            <a:ext cx="8816453" cy="4893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 可 福 音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Mark 1:14-15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约 翰 下 监 以 後 ， 耶 稣 来 到 加 利 利 ， 宣 传 神 的 福 音 ，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 Now after John had been arrested, Jesus went to Galilee and proclaimed the gospel about the kingdom of God. 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04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73979" y="1103163"/>
            <a:ext cx="8816453" cy="4339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 </a:t>
            </a:r>
            <a:r>
              <a:rPr kumimoji="1" lang="zh-TW" altLang="en-US" sz="48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说 ： 日 期 满 了 ， 神 的 国 近 了 。 你 们 当 悔 改 ， 信 福 音 ！</a:t>
            </a:r>
            <a:endParaRPr kumimoji="1" lang="en-US" altLang="zh-TW" sz="48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 He said, “The time is now! The kingdom of God is near! Repent, and keep believing the gospel!”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22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07316" y="1936376"/>
            <a:ext cx="9698637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"</a:t>
            </a: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文化基督徒</a:t>
            </a:r>
            <a:r>
              <a:rPr kumimoji="1" lang="en-US" altLang="zh-TW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 </a:t>
            </a: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没有得救！</a:t>
            </a:r>
            <a:endParaRPr kumimoji="1" lang="en-US" altLang="zh-TW" sz="6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6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“Cultural Christians” 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6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are not saved!</a:t>
            </a:r>
            <a:endParaRPr kumimoji="1" lang="zh-TW" altLang="en-US" sz="6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68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6805" y="1663107"/>
            <a:ext cx="9698637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没有悔改就没有得救！</a:t>
            </a:r>
            <a:endParaRPr kumimoji="1" lang="en-US" altLang="zh-TW" sz="6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6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 Salvation without Repentance</a:t>
            </a:r>
            <a:endParaRPr kumimoji="1" lang="zh-TW" altLang="en-US" sz="6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15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42448" y="861425"/>
            <a:ext cx="8816453" cy="4216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 馬 書 </a:t>
            </a:r>
            <a:r>
              <a:rPr kumimoji="1" lang="en-US" altLang="zh-TW" sz="48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Romans 3:23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23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因 为 世 人 都 犯 了 罪 ， 亏 缺 了 神 的 荣 耀 ；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23 since all have sinned and continue to fall short of God’s glory.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36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958062" y="931921"/>
            <a:ext cx="8816453" cy="4216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4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2:19~20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也 以 诚 实 聘 你 归 我 ， 你 就 必 认 识 我 ─ 耶 和 华 。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 I will make you my wife because of my faithfulness,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and you will know the Lord.</a:t>
            </a:r>
            <a:endParaRPr kumimoji="1" lang="zh-TW" altLang="en-US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24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28336" y="2178114"/>
            <a:ext cx="9698637" cy="1692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在人的心中神的价值呢？</a:t>
            </a:r>
            <a:endParaRPr kumimoji="1" lang="en-US" altLang="zh-TW" sz="6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Man’s view of God’s Value System</a:t>
            </a:r>
            <a:endParaRPr kumimoji="1" lang="zh-TW" altLang="en-US" sz="4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297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6805" y="1663107"/>
            <a:ext cx="9698637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（二）我们要真正认识神！</a:t>
            </a:r>
            <a:endParaRPr kumimoji="1" lang="en-US" altLang="zh-TW" sz="6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 must truly know God!</a:t>
            </a:r>
            <a:endParaRPr kumimoji="1" lang="zh-TW" altLang="en-US" sz="5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946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29104" y="305068"/>
            <a:ext cx="9364718" cy="62478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4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6:3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 们 务 要 认 识 耶 和 华 ， 竭 力 追 求 认 识 他 。 他 出 现 确 如 晨 光 ， 他 必 临 到 我 们 像 甘 雨 ， 像 滋 润 田 地 的 春 雨 。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Let us know, let us pursue knowledge of the Lord; his coming is as certain as the dawn.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He will come to us like the rain, like the autumn and spring rains come on the earth.</a:t>
            </a:r>
            <a:endParaRPr kumimoji="1"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89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24152" y="905663"/>
            <a:ext cx="9343695" cy="4462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神的心情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God’s Mood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从悲伤、愤怒、审判、怜悯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From Sorrow, Anger, 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Judgment, to Compassion</a:t>
            </a:r>
          </a:p>
        </p:txBody>
      </p:sp>
    </p:spTree>
    <p:extLst>
      <p:ext uri="{BB962C8B-B14F-4D97-AF65-F5344CB8AC3E}">
        <p14:creationId xmlns:p14="http://schemas.microsoft.com/office/powerpoint/2010/main" val="188767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6805" y="1663107"/>
            <a:ext cx="9698637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认识主耶稣是无价之宝！</a:t>
            </a:r>
            <a:endParaRPr kumimoji="1" lang="en-US" altLang="zh-TW" sz="6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6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Knowing Jesus is Invaluable!</a:t>
            </a:r>
            <a:endParaRPr kumimoji="1" lang="zh-TW" altLang="en-US" sz="6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666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6805" y="1663107"/>
            <a:ext cx="9698637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受罚之后，复蒙眷爱！</a:t>
            </a:r>
            <a:endParaRPr kumimoji="1" lang="en-US" altLang="zh-TW" sz="6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6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Favor regained after Punishment!</a:t>
            </a:r>
            <a:endParaRPr kumimoji="1" lang="zh-TW" altLang="en-US" sz="6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854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61242" y="958913"/>
            <a:ext cx="9869215" cy="4401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团队重整四重点	</a:t>
            </a:r>
            <a:endParaRPr kumimoji="1" lang="en-US" altLang="zh-TW" sz="4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Four Aspects of Team Re-organization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清楚的目标</a:t>
            </a:r>
            <a:r>
              <a:rPr kumimoji="1" lang="en-US" altLang="zh-TW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Clear set of Goals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具体的计划</a:t>
            </a:r>
            <a:r>
              <a:rPr kumimoji="1" lang="en-US" altLang="zh-TW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 Detailed Plan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</a:t>
            </a: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多多的激励</a:t>
            </a:r>
            <a:r>
              <a:rPr kumimoji="1" lang="en-US" altLang="zh-TW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Frequent Encouragement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4.</a:t>
            </a: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不断提升</a:t>
            </a:r>
            <a:r>
              <a:rPr kumimoji="1" lang="en-US" altLang="zh-TW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Constant Improvement</a:t>
            </a:r>
          </a:p>
        </p:txBody>
      </p:sp>
    </p:spTree>
    <p:extLst>
      <p:ext uri="{BB962C8B-B14F-4D97-AF65-F5344CB8AC3E}">
        <p14:creationId xmlns:p14="http://schemas.microsoft.com/office/powerpoint/2010/main" val="166297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08083" y="714971"/>
            <a:ext cx="9364718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耶 利 米 哀 歌 </a:t>
            </a:r>
            <a:r>
              <a:rPr kumimoji="1" lang="en-US" altLang="zh-TW" sz="44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Lamentations 3:22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22 </a:t>
            </a:r>
            <a:r>
              <a:rPr kumimoji="1" lang="zh-TW" altLang="en-US" sz="48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 们 不 致 消 灭 ， 是 出 於 耶 和 华 诸 般 的 慈 爱 ； 是 因 他 的 怜 悯 不 致 断 绝 。</a:t>
            </a:r>
            <a:endParaRPr kumimoji="1" lang="en-US" altLang="zh-TW" sz="48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22 Because of the Lord’s gracious love we are not consumed, since his compassions never end.</a:t>
            </a:r>
            <a:endParaRPr kumimoji="1" lang="zh-TW" altLang="en-US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10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2090489" y="920621"/>
            <a:ext cx="8461898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英文歌曲之类</a:t>
            </a:r>
            <a:endParaRPr kumimoji="1" lang="en-US" altLang="zh-TW" sz="48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Category of English Songs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 </a:t>
            </a:r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激励人心（正能量）	</a:t>
            </a:r>
            <a:r>
              <a:rPr kumimoji="1" lang="en-US" altLang="zh-TW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kumimoji="1"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Inspirational (Positive Energy)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 </a:t>
            </a:r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爱情歌曲（都喜爱）</a:t>
            </a:r>
            <a:r>
              <a:rPr kumimoji="1"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Romantic (love songs)</a:t>
            </a:r>
            <a:endParaRPr kumimoji="1" lang="en-US" altLang="zh-TW" sz="48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519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2027427" y="1043731"/>
            <a:ext cx="8461898" cy="477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英文歌前后</a:t>
            </a:r>
            <a:r>
              <a:rPr kumimoji="1" lang="zh-TW" altLang="en-US" sz="6000" b="1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的信息</a:t>
            </a:r>
            <a:endParaRPr kumimoji="1" lang="en-US" altLang="zh-TW" sz="6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Message in English Songs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是带领人</a:t>
            </a:r>
            <a:r>
              <a:rPr kumimoji="1" lang="en-US" altLang="zh-TW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"</a:t>
            </a: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认识神</a:t>
            </a:r>
            <a:r>
              <a:rPr kumimoji="1" lang="en-US" altLang="zh-TW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Leading someone to “Knowing God”!</a:t>
            </a:r>
            <a:endParaRPr kumimoji="1" lang="en-US" altLang="zh-TW" sz="6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0017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2058957" y="1536983"/>
            <a:ext cx="8461898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大家同来传扬神的大爱！</a:t>
            </a:r>
            <a:r>
              <a:rPr kumimoji="1" lang="en-US" altLang="zh-TW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Together let us share 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Love of God!</a:t>
            </a:r>
            <a:endParaRPr kumimoji="1" lang="en-US" altLang="zh-TW" sz="6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5863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792B824C-82A2-DA42-9960-9F829027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0" y="322047"/>
            <a:ext cx="4917440" cy="63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天空, 室外, 藍色 的圖片&#10;&#10;自動產生的描述">
            <a:extLst>
              <a:ext uri="{FF2B5EF4-FFF2-40B4-BE49-F238E27FC236}">
                <a16:creationId xmlns:a16="http://schemas.microsoft.com/office/drawing/2014/main" id="{E8878C73-F2DB-214E-9FED-63ACDAB5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7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73979" y="458956"/>
            <a:ext cx="8816453" cy="5940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2:16~18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耶 和 华 说 ： 那 日 你 必 称 呼 我 伊 施 ， 不 再 称 呼 我 巴 力 （ 就 是 我 主 的 意 思 ） ；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 “It will come about at that time,” declares the Lord, “that you will address me as ‘My husband,’ and you will no longer call me ‘My master’.</a:t>
            </a:r>
            <a:endParaRPr kumimoji="1" lang="zh-TW" altLang="en-US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14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00407" y="924487"/>
            <a:ext cx="8816453" cy="4832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17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因 为 我 必 从 我 民 的 口 中 除 掉 诸 巴 力 的 名 号 ， 这 名 号 不 再 提 起 。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 I will remove the names of the Baals from her vocabulary—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they will not be remembered by their names anymore.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57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916020" y="661728"/>
            <a:ext cx="8816453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 </a:t>
            </a:r>
            <a:r>
              <a:rPr kumimoji="1" lang="zh-TW" altLang="en-US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当 那 日 ， 我 必 为 我 的 民 ， 与 田 野 的 走 兽 和 空 中 的 飞 鸟 ， 并 地 上 的 昆 虫 立 约 ； 又 必 在 国 中 折 断 弓 刀 ， 止 息 争 战 ， 使 他 们 安 然 躺 卧 。</a:t>
            </a:r>
            <a:endParaRPr kumimoji="1" lang="en-US" altLang="zh-TW" sz="36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18 I will make a covenant with them at that time, a covenant with the wild animals of the field, with the birds of the air, and with the creatures of the ground. I will banish the battle bow, the sword, and war from the earth. I will cause my people[n] to lie down where it is safe.</a:t>
            </a:r>
            <a:endParaRPr kumimoji="1"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52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73979" y="458956"/>
            <a:ext cx="8816453" cy="5940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8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2:19~20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19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 必 聘 你 永 远 归 我 为 妻 ， 以 仁 义 、 公 平 、 慈 爱 、 怜 悯 聘 你 归 我 ；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19 I will make you my wife forever—I will make you my wife in a way that is righteous, in a manner that is just, by a love that is gracious, and by a motive that is mercy.</a:t>
            </a:r>
          </a:p>
        </p:txBody>
      </p:sp>
    </p:spTree>
    <p:extLst>
      <p:ext uri="{BB962C8B-B14F-4D97-AF65-F5344CB8AC3E}">
        <p14:creationId xmlns:p14="http://schemas.microsoft.com/office/powerpoint/2010/main" val="124635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958062" y="931921"/>
            <a:ext cx="8816453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也 以 诚 实 聘 你 归 我 ， 你 就 必 认 识 我 ─ 耶 和 华 。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 I will make you my wife because of my faithfulness,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and you will know the Lord.</a:t>
            </a:r>
            <a:endParaRPr kumimoji="1" lang="zh-TW" altLang="en-US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57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87366" y="2136098"/>
            <a:ext cx="913348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CN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（ㄧ）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我们需要理解：神的价值观？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Understanding God’s Value System?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291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{E6577B33-B32A-1140-A93D-BE4C3BAD63A4}tf16401378</Template>
  <TotalTime>2643</TotalTime>
  <Words>1034</Words>
  <Application>Microsoft Macintosh PowerPoint</Application>
  <PresentationFormat>寬螢幕</PresentationFormat>
  <Paragraphs>80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Heiti SC Medium</vt:lpstr>
      <vt:lpstr>Microsoft JhengHei UI</vt:lpstr>
      <vt:lpstr>Yu Gothic UI</vt:lpstr>
      <vt:lpstr>Arial</vt:lpstr>
      <vt:lpstr>Century Gothic</vt:lpstr>
      <vt:lpstr>網狀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199</cp:revision>
  <cp:lastPrinted>2021-04-08T17:38:16Z</cp:lastPrinted>
  <dcterms:created xsi:type="dcterms:W3CDTF">2021-01-06T18:08:20Z</dcterms:created>
  <dcterms:modified xsi:type="dcterms:W3CDTF">2021-05-25T17:55:20Z</dcterms:modified>
</cp:coreProperties>
</file>