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72" r:id="rId2"/>
    <p:sldId id="27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5"/>
    <p:restoredTop sz="94717"/>
  </p:normalViewPr>
  <p:slideViewPr>
    <p:cSldViewPr snapToGrid="0" snapToObjects="1">
      <p:cViewPr varScale="1">
        <p:scale>
          <a:sx n="127" d="100"/>
          <a:sy n="127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1E136-C145-2C45-AB16-23142EC59369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91831-7707-2847-BC0D-3DF2E133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91831-7707-2847-BC0D-3DF2E133B5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11D7-3373-9800-7010-A51D1FD31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48401-E95D-8293-DB48-414E7C0F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0F91-FD1E-D704-DAF9-6FA8F913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90B22-2596-FA1C-C352-CA7E58F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D63FF-935B-EFD2-1878-AF9F0C79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9701-EE65-1C9C-34EE-D24ABE77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7C35C-0B0F-2328-E462-38870D685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C1E18-AD0F-7BDD-E53A-94D3E714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91E3A-AA60-F119-9024-62E30838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9DC5C-D577-5BFE-6553-2D278F5B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D7227-3D7F-7573-D673-C2F68C49B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884E2-A40F-2CFE-AD46-2607B6447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29092-E40B-F23B-8B9A-A2AEA152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B4C48-D151-4A6C-8F29-A449BCDB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C231-5DE6-B99C-0D20-6FF8ADDC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1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2A8A-77E9-2C9A-A25F-8E9DB673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1FCB-2976-FC5B-FB0D-A97E3DC2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CE6A8-FC78-AF61-6D94-EE9FB588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3719E-9FC2-53EE-C55F-763D998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9E9B2-B701-5892-49A5-50B6575A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120C-D668-6120-9A67-52D27245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BD3C5-E6A6-F33E-9533-33FD64BCC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19923-F819-9B99-0F25-8C6B5002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A6808-597D-62A7-D1D6-95CE27D5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CE2E-741E-7F06-AC6B-C9CF98D8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702A-6CE0-B454-9937-DA5C37DD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16CF-4A3B-BC6C-6DEC-D74A4C8E2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23335-93B6-2576-637F-A28409AB0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84F7-3E1B-8567-3E27-7BF44191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86BED-7E4F-06F7-3507-6F30C24A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B1CE0-B7F7-A7FB-9600-28181FEA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8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323B-6643-05B2-E900-EEAC8B20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CE83D-F036-3F44-59D3-F989D527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17609-BB77-13CF-817C-8BA0D9B5A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2644B-C745-688C-00A9-00B6249C5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F26A6-B756-EF81-2CAC-F3AB15780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6FCE4-D5D8-1B4A-DA3D-FFBABFC9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F0E98B-73D7-FDDB-AF04-736CA113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51B7D-2A87-D7CB-AFB1-F8174E38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3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B275-A6D9-5D4E-47EF-B881DA41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1CF90-AF3F-B9C0-61DD-817CF1BF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DB2ED-F0D9-AD45-34D7-E932A74F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2903-9D83-CF6C-EA24-BB5F44B4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2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127BC-E3CA-AC2D-AFD5-473B28D0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6B3C2-0AF5-6EE4-4454-94AC6C51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5B8EF-3852-C60F-C3C9-51D0D959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2B0B-B1C4-BF5E-F1A2-0D84520E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C688-BF37-4C6D-97BE-A22559D0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7283C-4315-C017-7A56-E2D5EA15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8341-5220-20F5-910E-B0B4C36B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E9257-45F3-7FE5-2990-89EEA1B9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5245-1D31-5891-1FF9-CC268887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00F4-750C-CF2E-7847-6E50B21D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C74FDF-5479-0289-8680-93C18F725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8C544-8E5D-A75C-7912-34BE6C2B3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81607-1826-C0CF-1354-CD2B3EB0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E0733-B9C3-2CB5-8D53-80E4DBF4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C61B9-FD09-6078-3DB5-CFD11947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EB94F-31E2-FDE9-263C-CBFA1213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B41D9-332C-FB54-1E82-09C6ECF49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91767-232F-43E9-7551-F71D597B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05A7C-AC74-ED47-B750-85CCC3141F2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56459-BF04-EA1E-EC6E-7A98FBCE3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C4C1D-87FE-DA19-7E75-AE6B0988B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6C0B-31BB-6643-9F2C-DE3AFDBA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ild sitting in a chair with a basket of teddy bears&#10;&#10;Description automatically generated with low confidence">
            <a:extLst>
              <a:ext uri="{FF2B5EF4-FFF2-40B4-BE49-F238E27FC236}">
                <a16:creationId xmlns:a16="http://schemas.microsoft.com/office/drawing/2014/main" id="{ADE6A693-C817-71C3-AB1D-FF97A81B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FB827B-7F6F-EF38-7DF1-14B3520A8BA0}"/>
              </a:ext>
            </a:extLst>
          </p:cNvPr>
          <p:cNvSpPr txBox="1"/>
          <p:nvPr/>
        </p:nvSpPr>
        <p:spPr>
          <a:xfrm>
            <a:off x="934683" y="5245566"/>
            <a:ext cx="2868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Rev. Steven Fang</a:t>
            </a:r>
          </a:p>
          <a:p>
            <a:r>
              <a:rPr lang="zh-TW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房正豪牧师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80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506718" y="1150379"/>
            <a:ext cx="79052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士 師 記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Judges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21:25</a:t>
            </a:r>
          </a:p>
          <a:p>
            <a:pPr lvl="0"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25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那 时 ， 以 色 列 中 没 有 王 ， 各 人 任 意 而 行 。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25 In those days Israel had no king; everyone did as they saw fit.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35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3ED16-F2AB-3034-C4E2-9F45641E1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2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34D45-1B20-072B-BEDD-CD46781C6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6339"/>
          <a:stretch/>
        </p:blipFill>
        <p:spPr>
          <a:xfrm>
            <a:off x="-11545" y="-1"/>
            <a:ext cx="1220354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506718" y="1150379"/>
            <a:ext cx="79052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約 拿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Jonah 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4:9</a:t>
            </a:r>
          </a:p>
          <a:p>
            <a:pPr lvl="0"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9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神 对 约 拿 说 ： 你 因 这 棵 蓖 麻 发 怒 合 乎 理 吗 ？ 他 说 ： 我 发 怒 以 至 於 死 ， 都 合 乎 理 ！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9 But God said to Jonah, “Is it right for you to be angry about the plant?” “It is,” he said. “And I’m so angry I wish I were dead.”</a:t>
            </a:r>
          </a:p>
        </p:txBody>
      </p:sp>
    </p:spTree>
    <p:extLst>
      <p:ext uri="{BB962C8B-B14F-4D97-AF65-F5344CB8AC3E}">
        <p14:creationId xmlns:p14="http://schemas.microsoft.com/office/powerpoint/2010/main" val="203817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631409" y="612844"/>
            <a:ext cx="79052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約 拿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Jonah 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4:10 </a:t>
            </a:r>
          </a:p>
          <a:p>
            <a:pPr lvl="0"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10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耶 和 华 说 ： 这 蓖 麻 ， 不 是 你 栽 种 的 ， 也 不 是 你 培 养 的 ； 一 夜 发 生 ， 一 夜 乾 死 ， 你 尚 且 爱 惜 ；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defTabSz="914400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10 But the Lord said, “You have been concerned about this plant, though you did not tend it or make it grow. It sprang up overnight and died overnight. </a:t>
            </a:r>
            <a:endParaRPr lang="zh-TW" altLang="en-US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909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520573" y="335845"/>
            <a:ext cx="79052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約 拿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Jonah 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4:11 </a:t>
            </a:r>
          </a:p>
          <a:p>
            <a:pPr lvl="0"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11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何 况 这 尼 尼 微 大 城 ， 其 中 不 能 分 辨 左 手 右 手 的 有 十 二 万 多 人 ， 并 有 许 多 牲 畜 ， 我 岂 能 不 爱 惜 呢 ？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11 And should I not have concern for the great city of Nineveh, in which there are more than a hundred and twenty thousand people who cannot tell their right hand from their left—and also many animals?”</a:t>
            </a:r>
          </a:p>
        </p:txBody>
      </p:sp>
    </p:spTree>
    <p:extLst>
      <p:ext uri="{BB962C8B-B14F-4D97-AF65-F5344CB8AC3E}">
        <p14:creationId xmlns:p14="http://schemas.microsoft.com/office/powerpoint/2010/main" val="287479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585545" y="1982450"/>
            <a:ext cx="7905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神是怜憫人的神。
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God is a God of mercy.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459421" y="551289"/>
            <a:ext cx="79052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希 伯 來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Hebrews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12:7</a:t>
            </a:r>
          </a:p>
          <a:p>
            <a:pPr lvl="0"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7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你 们 所 忍 受 的 ， 是 神 管 教 你 们 ， 待 你 们 如 同 待 儿 子 。 焉 有 儿 子 不 被 父 亲 管 教 的 呢 ？</a:t>
            </a:r>
          </a:p>
          <a:p>
            <a:pPr defTabSz="914400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7 Endure hardship as discipline; God is treating you as his children. For what children are not disciplined by their father? </a:t>
            </a:r>
          </a:p>
        </p:txBody>
      </p:sp>
    </p:spTree>
    <p:extLst>
      <p:ext uri="{BB962C8B-B14F-4D97-AF65-F5344CB8AC3E}">
        <p14:creationId xmlns:p14="http://schemas.microsoft.com/office/powerpoint/2010/main" val="306738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459421" y="551289"/>
            <a:ext cx="7905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希 伯 來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Hebrews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12:8</a:t>
            </a:r>
          </a:p>
          <a:p>
            <a:pPr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8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管 教 原 是 众 子 所 共 受 的 ， 你 们 若 不 受 管 教 ， 就 是 私 子 ， 不 是 儿 子 了 。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defTabSz="914400">
              <a:defRPr/>
            </a:pP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8 If you are not disciplined—and everyone undergoes discipline—then you are not legitimate, not true sons and daughters at all. </a:t>
            </a:r>
            <a:endParaRPr lang="zh-TW" altLang="en-US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23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459421" y="551289"/>
            <a:ext cx="79052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希 伯 來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Hebrews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12:9</a:t>
            </a:r>
          </a:p>
          <a:p>
            <a:pPr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9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再 者 ， 我 们 曾 有 生 身 的 父 管 教 我 们 ， 我 们 尚 且 敬 重 他 ， 何 况 万 灵 的 父 ， 我 们 岂 不 更 当 顺 服 他 得 生 麽 ？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defTabSz="914400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9 Moreover, we have all had human fathers who disciplined us and we respected them for it. How much more should we submit to the Father of spirits and live!</a:t>
            </a:r>
            <a:endParaRPr lang="zh-TW" altLang="en-US" sz="32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1700949" y="2022057"/>
            <a:ext cx="90637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TW" altLang="en-US" sz="6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管教：管理和教导
</a:t>
            </a:r>
            <a:r>
              <a:rPr lang="en-US" altLang="zh-TW" sz="6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Discipline: Administering and Teaching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134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500985" y="897653"/>
            <a:ext cx="79052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希 伯 來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Hebrews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12:10</a:t>
            </a:r>
          </a:p>
          <a:p>
            <a:pPr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10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生 身 的 父 都 是 暂 随 己 意 管 教 我 们 ； 惟 有 万 灵 的 父 管 教 我 们 ， 是 要 我 们 得 益 处 ， 使 我 们 在 他 的 圣 洁 上 有 分 。</a:t>
            </a:r>
          </a:p>
          <a:p>
            <a:pPr defTabSz="914400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10 They disciplined us for a little while as they thought best; but God disciplines us for our good, in order that we may share in his holiness. </a:t>
            </a:r>
          </a:p>
        </p:txBody>
      </p:sp>
    </p:spTree>
    <p:extLst>
      <p:ext uri="{BB962C8B-B14F-4D97-AF65-F5344CB8AC3E}">
        <p14:creationId xmlns:p14="http://schemas.microsoft.com/office/powerpoint/2010/main" val="3807863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487130" y="766732"/>
            <a:ext cx="79052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希 伯 來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Hebrews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12:11</a:t>
            </a:r>
          </a:p>
          <a:p>
            <a:pPr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11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凡 管 教 的 事 ， 当 时 不 觉 得 快 乐 ， 反 觉 得 愁 苦 ； 後 来 却 为 那 经 练 过 的 人 结 出 平 安 的 果 子 ， 就 是 义 。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defTabSz="914400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11 No discipline seems pleasant at the time, but painful. Later on, however, it produces a harvest of righteousness and peace for those who have been trained by it.</a:t>
            </a:r>
            <a:endParaRPr lang="zh-TW" altLang="en-US" sz="3200" b="1" dirty="0"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768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585545" y="1475040"/>
            <a:ext cx="7905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经过神的管教以后，
灵命更加强壮成熟。</a:t>
            </a:r>
            <a:endParaRPr lang="en-US" altLang="zh-TW" sz="48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algn="ctr"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After being disciplined by God,</a:t>
            </a:r>
          </a:p>
          <a:p>
            <a:pPr lvl="0" algn="ctr"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Spiritual cultivation strengthens and matures.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984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904199" y="489734"/>
            <a:ext cx="790521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我们学会了</a:t>
            </a:r>
            <a:endParaRPr lang="en-US" altLang="zh-TW" sz="48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48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we learned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
</a:t>
            </a:r>
            <a:r>
              <a:rPr lang="en-US" altLang="zh-TW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1. 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从骄傲到谦卑</a:t>
            </a:r>
            <a:endParaRPr lang="en-US" altLang="zh-TW" sz="48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From pride to humility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
</a:t>
            </a:r>
            <a:r>
              <a:rPr lang="en-US" altLang="zh-TW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2. 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从自我到别人</a:t>
            </a:r>
            <a:endParaRPr lang="en-US" altLang="zh-TW" sz="48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From self to others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
</a:t>
            </a:r>
            <a:r>
              <a:rPr lang="en-US" altLang="zh-TW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3. 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从低谷到高原</a:t>
            </a:r>
            <a:endParaRPr lang="en-US" altLang="zh-TW" sz="48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From valley to plateau</a:t>
            </a:r>
            <a:endParaRPr lang="zh-TW" altLang="en-US" sz="4000" b="1" dirty="0"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354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654818" y="893149"/>
            <a:ext cx="7905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内在生命更像基督
我们被称为 “</a:t>
            </a:r>
            <a:r>
              <a:rPr lang="zh-TW" altLang="en-US" sz="48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小基督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” 
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Inner life more like Christ</a:t>
            </a:r>
          </a:p>
          <a:p>
            <a:pPr lvl="0" algn="ctr"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We are called </a:t>
            </a:r>
          </a:p>
          <a:p>
            <a:pPr lvl="0" algn="ctr"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"</a:t>
            </a:r>
            <a:r>
              <a:rPr lang="en-US" altLang="zh-TW" sz="40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Little Christs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"</a:t>
            </a:r>
            <a:endParaRPr lang="zh-TW" altLang="en-US" sz="4000" b="1" dirty="0"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821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307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997527" y="1859340"/>
            <a:ext cx="10404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题目：接受管教的好处。
</a:t>
            </a:r>
            <a:r>
              <a:rPr lang="en-US" altLang="zh-TW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Topic: The Benefits of Being Disciplined.</a:t>
            </a:r>
            <a:endParaRPr lang="zh-TW" altLang="en-US" sz="4800" b="1" dirty="0"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77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914950" y="551289"/>
            <a:ext cx="790521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神温和的管教（一般情况）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God's Gentle Discipline (General)</a:t>
            </a:r>
            <a:endParaRPr lang="en-US" altLang="zh-TW" sz="4800" b="1" dirty="0"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1. 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轻声细语。</a:t>
            </a:r>
            <a:endParaRPr lang="en-US" altLang="zh-TW" sz="48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Speak softly.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
</a:t>
            </a:r>
            <a:r>
              <a:rPr lang="en-US" altLang="zh-TW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2. 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郑重警告。</a:t>
            </a:r>
            <a:r>
              <a:rPr lang="en-US" altLang="zh-TW" sz="48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</a:p>
          <a:p>
            <a:pPr lvl="0"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A solemn warning.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
</a:t>
            </a:r>
            <a:r>
              <a:rPr lang="en-US" altLang="zh-TW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3. 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神出手了！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</a:p>
          <a:p>
            <a:pPr lvl="0"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God has made a move!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24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585545" y="1475040"/>
            <a:ext cx="79052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神的目的要我们走回正路！
</a:t>
            </a:r>
            <a:r>
              <a:rPr lang="en-US" altLang="zh-TW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God's purpose is for us </a:t>
            </a:r>
          </a:p>
          <a:p>
            <a:pPr lvl="0" algn="ctr"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to go back to the right path!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65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640963" y="1378058"/>
            <a:ext cx="7905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我是世上的盐。</a:t>
            </a:r>
            <a:endParaRPr lang="en-US" altLang="zh-TW" sz="48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I am the salt of the world.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
我是什么味道？</a:t>
            </a:r>
            <a:endParaRPr lang="en-US" altLang="zh-TW" sz="48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What do I taste like?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
很辣？ 很苦？ 还是很甜？
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very spicy? very bitter? Still sweet?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47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682527" y="1488895"/>
            <a:ext cx="79052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我是世上的光。</a:t>
            </a:r>
            <a:endParaRPr lang="en-US" altLang="zh-TW" sz="48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defTabSz="914400"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I am the light of the world.</a:t>
            </a:r>
            <a:r>
              <a:rPr lang="zh-TW" altLang="en-US" sz="48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
光一定要发光照亮黑暗。
</a:t>
            </a:r>
            <a:r>
              <a:rPr lang="en-US" altLang="zh-TW" sz="40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The light must shine to illuminate the darkness.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32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585545" y="1475040"/>
            <a:ext cx="79052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希 伯 來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Hebrews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12:4</a:t>
            </a:r>
          </a:p>
          <a:p>
            <a:pPr lvl="0"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4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你 们 与 罪 恶 相 争 ， 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还 没 有 抵 挡 到 流 血 的 地 步 。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4 In your struggle against sin, you have not yet resisted to the point of shedding your blood. </a:t>
            </a:r>
            <a:endParaRPr lang="zh-TW" altLang="en-US" sz="3200" b="1" dirty="0"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45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459421" y="551289"/>
            <a:ext cx="790521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希 伯 來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Hebrews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12:5</a:t>
            </a:r>
          </a:p>
          <a:p>
            <a:pPr lvl="0"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5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你 们 又 忘 了 那 劝 你 们 如 同 劝 儿 子 的 话 ， 说 ： 我 儿 ， 你 不 可 轻 看 主 的 管 教 ， 被 他 责 备 的 时 候 也 不 可 灰 心 ；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5 And have you completely forgotten this word of encouragement that addresses you as a father addresses his son? It says, “My son, do not make light of the Lord’s discipline, and do not lose heart when he rebukes you,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20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456EB-38D0-282E-6EB8-91814EBB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2083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363C-A1AD-BB77-2F74-013684CEBE33}"/>
              </a:ext>
            </a:extLst>
          </p:cNvPr>
          <p:cNvSpPr txBox="1"/>
          <p:nvPr/>
        </p:nvSpPr>
        <p:spPr>
          <a:xfrm>
            <a:off x="2467304" y="992724"/>
            <a:ext cx="79052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希 伯 來 書 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Hebrews</a:t>
            </a: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 12:6</a:t>
            </a:r>
          </a:p>
          <a:p>
            <a:pPr lvl="0" defTabSz="914400">
              <a:defRPr/>
            </a:pPr>
            <a:r>
              <a:rPr lang="en-US" altLang="zh-TW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6 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因 为 主 所 爱 的 ， 他 必 管 教 ， 又 鞭 打 凡 所 收 纳 的 儿 子 。</a:t>
            </a:r>
            <a:endParaRPr lang="en-US" altLang="zh-TW" sz="3600" b="1" dirty="0">
              <a:solidFill>
                <a:srgbClr val="FFFF00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lvl="0" defTabSz="914400">
              <a:defRPr/>
            </a:pPr>
            <a:r>
              <a:rPr lang="en-US" altLang="zh-TW" sz="3200" b="1" dirty="0">
                <a:solidFill>
                  <a:schemeClr val="bg1"/>
                </a:solidFill>
                <a:effectLst>
                  <a:glow rad="81890">
                    <a:prstClr val="black">
                      <a:alpha val="59000"/>
                    </a:prstClr>
                  </a:glow>
                </a:effectLst>
                <a:latin typeface="Yu Gothic UI" panose="020B0400000000000000" pitchFamily="34" charset="-128"/>
                <a:ea typeface="Yu Gothic UI" panose="020B0400000000000000" pitchFamily="34" charset="-128"/>
              </a:rPr>
              <a:t>6 because the Lord disciplines the one he loves, and he chastens everyone he accepts as his son.”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1890">
                  <a:prstClr val="black">
                    <a:alpha val="59000"/>
                  </a:prstClr>
                </a:glow>
              </a:effectLst>
              <a:uLnTx/>
              <a:uFillTx/>
              <a:latin typeface="Yu Gothic UI" panose="020B0400000000000000" pitchFamily="34" charset="-128"/>
              <a:ea typeface="Yu Gothic UI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8013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1180</Words>
  <Application>Microsoft Macintosh PowerPoint</Application>
  <PresentationFormat>Widescreen</PresentationFormat>
  <Paragraphs>66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Yu Gothic UI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孙越叔叔 Uncle Sun</dc:title>
  <dc:creator>LCCC Church</dc:creator>
  <cp:lastModifiedBy>LCCC Church</cp:lastModifiedBy>
  <cp:revision>15</cp:revision>
  <dcterms:created xsi:type="dcterms:W3CDTF">2022-05-20T14:54:56Z</dcterms:created>
  <dcterms:modified xsi:type="dcterms:W3CDTF">2022-06-09T15:44:22Z</dcterms:modified>
</cp:coreProperties>
</file>