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87" r:id="rId2"/>
    <p:sldId id="2052" r:id="rId3"/>
    <p:sldId id="2588" r:id="rId4"/>
    <p:sldId id="2545" r:id="rId5"/>
    <p:sldId id="2546" r:id="rId6"/>
    <p:sldId id="2547" r:id="rId7"/>
    <p:sldId id="2549" r:id="rId8"/>
    <p:sldId id="2548" r:id="rId9"/>
    <p:sldId id="2452" r:id="rId10"/>
    <p:sldId id="2536" r:id="rId11"/>
    <p:sldId id="2550" r:id="rId12"/>
    <p:sldId id="2537" r:id="rId13"/>
    <p:sldId id="2551" r:id="rId14"/>
    <p:sldId id="2538" r:id="rId15"/>
    <p:sldId id="2552" r:id="rId16"/>
    <p:sldId id="2553" r:id="rId17"/>
    <p:sldId id="2589" r:id="rId18"/>
    <p:sldId id="2590" r:id="rId19"/>
    <p:sldId id="254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D883FF"/>
    <a:srgbClr val="73FEFF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28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20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F8360F22-DAA7-4D42-BD89-525532FA6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0"/>
          <a:stretch/>
        </p:blipFill>
        <p:spPr>
          <a:xfrm>
            <a:off x="-1" y="0"/>
            <a:ext cx="12160133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794DF74-E25C-EC4D-AAE2-02EDB945E98F}"/>
              </a:ext>
            </a:extLst>
          </p:cNvPr>
          <p:cNvSpPr txBox="1"/>
          <p:nvPr/>
        </p:nvSpPr>
        <p:spPr>
          <a:xfrm>
            <a:off x="606947" y="4654706"/>
            <a:ext cx="2549228" cy="830997"/>
          </a:xfrm>
          <a:prstGeom prst="rect">
            <a:avLst/>
          </a:prstGeom>
          <a:noFill/>
          <a:effectLst>
            <a:glow>
              <a:srgbClr val="790C00"/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房正豪牧師</a:t>
            </a:r>
            <a:endParaRPr lang="en-US" altLang="zh-TW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  <a:endParaRPr kumimoji="1" lang="zh-TW" altLang="en-US" sz="2800" dirty="0">
              <a:ln w="10160">
                <a:solidFill>
                  <a:schemeClr val="accent5"/>
                </a:solidFill>
                <a:prstDash val="solid"/>
              </a:ln>
              <a:effectLst>
                <a:glow rad="508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89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408151" y="612844"/>
            <a:ext cx="7897386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求问祂。 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Seek Him.</a:t>
            </a: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认定祂？ 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Recognize Him.</a:t>
            </a: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向祂认罪。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Confess to Him.</a:t>
            </a: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相信祂。 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Believe in Him.</a:t>
            </a: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接受祂。 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Receive Him.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84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507005" y="316282"/>
            <a:ext cx="7897386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跟进关怀他。</a:t>
            </a: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Follow up and care for him.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与神同行。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Walk with God.</a:t>
            </a: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接近神</a:t>
            </a:r>
            <a:r>
              <a:rPr kumimoji="1"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Draw near to God.</a:t>
            </a: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记住神的话。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Keep in mind</a:t>
            </a:r>
          </a:p>
          <a:p>
            <a:pPr>
              <a:tabLst>
                <a:tab pos="1330325" algn="l"/>
              </a:tabLst>
            </a:pPr>
            <a:r>
              <a:rPr kumimoji="1"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            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God's words.</a:t>
            </a:r>
          </a:p>
        </p:txBody>
      </p:sp>
    </p:spTree>
    <p:extLst>
      <p:ext uri="{BB962C8B-B14F-4D97-AF65-F5344CB8AC3E}">
        <p14:creationId xmlns:p14="http://schemas.microsoft.com/office/powerpoint/2010/main" val="384587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031" y="1052081"/>
            <a:ext cx="9443803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羅 馬 書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Romans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10:15</a:t>
            </a:r>
          </a:p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报 福 音 、 传 喜 信 的 人 ， 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 们 的 脚 踪 何 等 佳 美 。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“How beautiful are those who bring the good news!” </a:t>
            </a:r>
          </a:p>
        </p:txBody>
      </p:sp>
    </p:spTree>
    <p:extLst>
      <p:ext uri="{BB962C8B-B14F-4D97-AF65-F5344CB8AC3E}">
        <p14:creationId xmlns:p14="http://schemas.microsoft.com/office/powerpoint/2010/main" val="7200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4A78A2A0-ECCE-9141-A2CD-BA7BE195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88" y="506516"/>
            <a:ext cx="3882424" cy="58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4098" y="1228397"/>
            <a:ext cx="9443803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好好装备年轻人坚守真理。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Equip young people well to hold fast to the truth.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教养小朋友从小认识主。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Bring up our children to know the Lord from an early age.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83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5140411" y="1027368"/>
            <a:ext cx="573353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异端。 耶和华，见证人。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Heresy of Jehovah's Witnesses.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4" name="圖片 3" descr="一張含有 文字, 報紙 的圖片&#10;&#10;自動產生的描述">
            <a:extLst>
              <a:ext uri="{FF2B5EF4-FFF2-40B4-BE49-F238E27FC236}">
                <a16:creationId xmlns:a16="http://schemas.microsoft.com/office/drawing/2014/main" id="{AB489E38-5FAC-394A-BEC4-A34E41E4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11" y="1027368"/>
            <a:ext cx="2248163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2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5881816" y="752763"/>
            <a:ext cx="499213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生命季刊
</a:t>
            </a: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Christian Life Quarterly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ABF9F5FD-1A34-BB4C-BCEC-9245F284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4" y="710014"/>
            <a:ext cx="4169828" cy="54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6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28123" y="726111"/>
            <a:ext cx="9403491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詩 篇 </a:t>
            </a: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Psalm 112:1~2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你 们 要 赞 美 耶 和 华 ！ 敬 畏 耶 和 华 ， 甚 喜 爱 他 命 令 的 ， 这 人 便 为 有 福 ！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Hallelujah!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happy is the person who fears the Lord, who truly delights in his commandments.</a:t>
            </a:r>
          </a:p>
        </p:txBody>
      </p:sp>
    </p:spTree>
    <p:extLst>
      <p:ext uri="{BB962C8B-B14F-4D97-AF65-F5344CB8AC3E}">
        <p14:creationId xmlns:p14="http://schemas.microsoft.com/office/powerpoint/2010/main" val="180007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92668" y="952022"/>
            <a:ext cx="9403491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 的 後 裔 在 世 必 强 盛 ； 正 直 人 的 後 代 必 要 蒙 福 。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His descendants will be powerful in the land, a generation of the upright who will be blessed.</a:t>
            </a:r>
          </a:p>
        </p:txBody>
      </p:sp>
    </p:spTree>
    <p:extLst>
      <p:ext uri="{BB962C8B-B14F-4D97-AF65-F5344CB8AC3E}">
        <p14:creationId xmlns:p14="http://schemas.microsoft.com/office/powerpoint/2010/main" val="175853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51960" y="551289"/>
            <a:ext cx="9717402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父亲传承三个重点。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three key points of The Father's Inheritance: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914400" indent="-91440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赞美神。 </a:t>
            </a: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Praise God.</a:t>
            </a:r>
          </a:p>
          <a:p>
            <a:pPr marL="914400" indent="-91440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914400" indent="-91440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敬畏神。 </a:t>
            </a: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Revere God.</a:t>
            </a:r>
          </a:p>
          <a:p>
            <a:pPr marL="914400" indent="-914400">
              <a:buFont typeface="+mj-lt"/>
              <a:buAutoNum type="arabicPeriod"/>
              <a:tabLst>
                <a:tab pos="1330325" algn="l"/>
              </a:tabLst>
            </a:pP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914400" indent="-914400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喜爱神的话。</a:t>
            </a: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Love God's words.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D4FE339-9794-1949-854D-4C5A86103F26}"/>
              </a:ext>
            </a:extLst>
          </p:cNvPr>
          <p:cNvSpPr txBox="1"/>
          <p:nvPr/>
        </p:nvSpPr>
        <p:spPr>
          <a:xfrm>
            <a:off x="10908632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87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28123" y="726111"/>
            <a:ext cx="9403491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詩 篇 </a:t>
            </a: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Psalm 112:1~2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你 们 要 赞 美 耶 和 华 ！ 敬 畏 耶 和 华 ， 甚 喜 爱 他 命 令 的 ， 这 人 便 为 有 福 ！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Hallelujah!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happy is the person who fears the Lord, who truly delights in his commandments.</a:t>
            </a:r>
          </a:p>
        </p:txBody>
      </p:sp>
    </p:spTree>
    <p:extLst>
      <p:ext uri="{BB962C8B-B14F-4D97-AF65-F5344CB8AC3E}">
        <p14:creationId xmlns:p14="http://schemas.microsoft.com/office/powerpoint/2010/main" val="15203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92668" y="952022"/>
            <a:ext cx="9403491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 的 後 裔 在 世 必 强 盛 ； 正 直 人 的 後 代 必 要 蒙 福 。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His descendants will be powerful in the land, a generation of the upright who will be blessed.</a:t>
            </a:r>
          </a:p>
        </p:txBody>
      </p:sp>
    </p:spTree>
    <p:extLst>
      <p:ext uri="{BB962C8B-B14F-4D97-AF65-F5344CB8AC3E}">
        <p14:creationId xmlns:p14="http://schemas.microsoft.com/office/powerpoint/2010/main" val="296314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C1B5BAF-B26B-F847-A491-E57E1CF3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3E9C7C-0C05-7746-B89F-F66B6CC7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3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20742" y="1300120"/>
            <a:ext cx="9343695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善用小册子。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Make good use of the brochures. 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永生白白的礼物。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Free Gift of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30949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5233714" y="905983"/>
            <a:ext cx="566859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永生白白的礼物。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Free Gift of Eternal Life.</a:t>
            </a:r>
          </a:p>
        </p:txBody>
      </p:sp>
      <p:pic>
        <p:nvPicPr>
          <p:cNvPr id="3" name="圖片 2" descr="一張含有 文字, 信箋, 信封 的圖片&#10;&#10;自動產生的描述">
            <a:extLst>
              <a:ext uri="{FF2B5EF4-FFF2-40B4-BE49-F238E27FC236}">
                <a16:creationId xmlns:a16="http://schemas.microsoft.com/office/drawing/2014/main" id="{0A176C27-B5E1-6D41-BAA8-03612995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00" y="862734"/>
            <a:ext cx="3226548" cy="51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 的圖片&#10;&#10;自動產生的描述">
            <a:extLst>
              <a:ext uri="{FF2B5EF4-FFF2-40B4-BE49-F238E27FC236}">
                <a16:creationId xmlns:a16="http://schemas.microsoft.com/office/drawing/2014/main" id="{4AD00D81-7561-6C40-920D-D3F2D295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904F3E-60B8-6641-B62C-D8C9FD01DCB9}"/>
              </a:ext>
            </a:extLst>
          </p:cNvPr>
          <p:cNvSpPr txBox="1"/>
          <p:nvPr/>
        </p:nvSpPr>
        <p:spPr>
          <a:xfrm>
            <a:off x="1424152" y="2807644"/>
            <a:ext cx="9343695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多多练习传福音。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Practice more to preach the Gospel.</a:t>
            </a:r>
          </a:p>
        </p:txBody>
      </p:sp>
    </p:spTree>
    <p:extLst>
      <p:ext uri="{BB962C8B-B14F-4D97-AF65-F5344CB8AC3E}">
        <p14:creationId xmlns:p14="http://schemas.microsoft.com/office/powerpoint/2010/main" val="89964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5651157" y="1027368"/>
            <a:ext cx="5222789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小册子。 我有把握吗？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Booklet: Do I Have the Assurance?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9BDABB9-0DFE-E84C-8460-E0273BD4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" y="714695"/>
            <a:ext cx="4382529" cy="54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2836</TotalTime>
  <Words>491</Words>
  <Application>Microsoft Macintosh PowerPoint</Application>
  <PresentationFormat>寬螢幕</PresentationFormat>
  <Paragraphs>63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Heiti SC Medium</vt:lpstr>
      <vt:lpstr>Microsoft JhengHei UI</vt:lpstr>
      <vt:lpstr>Yu Gothic UI</vt:lpstr>
      <vt:lpstr>Arial</vt:lpstr>
      <vt:lpstr>Century Gothic</vt:lpstr>
      <vt:lpstr>網狀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226</cp:revision>
  <cp:lastPrinted>2021-06-16T15:23:06Z</cp:lastPrinted>
  <dcterms:created xsi:type="dcterms:W3CDTF">2021-01-06T18:08:20Z</dcterms:created>
  <dcterms:modified xsi:type="dcterms:W3CDTF">2021-06-16T19:12:42Z</dcterms:modified>
</cp:coreProperties>
</file>