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17" r:id="rId2"/>
  </p:sldMasterIdLst>
  <p:notesMasterIdLst>
    <p:notesMasterId r:id="rId61"/>
  </p:notesMasterIdLst>
  <p:sldIdLst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3267" r:id="rId16"/>
    <p:sldId id="3260" r:id="rId17"/>
    <p:sldId id="3261" r:id="rId18"/>
    <p:sldId id="3262" r:id="rId19"/>
    <p:sldId id="3263" r:id="rId20"/>
    <p:sldId id="3264" r:id="rId21"/>
    <p:sldId id="3265" r:id="rId22"/>
    <p:sldId id="3268" r:id="rId23"/>
    <p:sldId id="3269" r:id="rId24"/>
    <p:sldId id="3270" r:id="rId25"/>
    <p:sldId id="3271" r:id="rId26"/>
    <p:sldId id="3272" r:id="rId27"/>
    <p:sldId id="3273" r:id="rId28"/>
    <p:sldId id="3274" r:id="rId29"/>
    <p:sldId id="3275" r:id="rId30"/>
    <p:sldId id="3276" r:id="rId31"/>
    <p:sldId id="3277" r:id="rId32"/>
    <p:sldId id="3278" r:id="rId33"/>
    <p:sldId id="3279" r:id="rId34"/>
    <p:sldId id="3280" r:id="rId35"/>
    <p:sldId id="3281" r:id="rId36"/>
    <p:sldId id="3266" r:id="rId37"/>
    <p:sldId id="3282" r:id="rId38"/>
    <p:sldId id="3283" r:id="rId39"/>
    <p:sldId id="3284" r:id="rId40"/>
    <p:sldId id="3285" r:id="rId41"/>
    <p:sldId id="3286" r:id="rId42"/>
    <p:sldId id="3287" r:id="rId43"/>
    <p:sldId id="3288" r:id="rId44"/>
    <p:sldId id="3289" r:id="rId45"/>
    <p:sldId id="3290" r:id="rId46"/>
    <p:sldId id="3291" r:id="rId47"/>
    <p:sldId id="3292" r:id="rId48"/>
    <p:sldId id="3293" r:id="rId49"/>
    <p:sldId id="3294" r:id="rId50"/>
    <p:sldId id="3295" r:id="rId51"/>
    <p:sldId id="3296" r:id="rId52"/>
    <p:sldId id="3297" r:id="rId53"/>
    <p:sldId id="3298" r:id="rId54"/>
    <p:sldId id="3299" r:id="rId55"/>
    <p:sldId id="3300" r:id="rId56"/>
    <p:sldId id="3301" r:id="rId57"/>
    <p:sldId id="3302" r:id="rId58"/>
    <p:sldId id="3303" r:id="rId59"/>
    <p:sldId id="330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4" autoAdjust="0"/>
    <p:restoredTop sz="96327"/>
  </p:normalViewPr>
  <p:slideViewPr>
    <p:cSldViewPr snapToGrid="0" snapToObjects="1">
      <p:cViewPr varScale="1">
        <p:scale>
          <a:sx n="96" d="100"/>
          <a:sy n="96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1BA3F-8C9C-0447-B4D9-822525774189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63C62-D53A-374B-931B-EEB8E25B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2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ED4B-6F8F-7E4D-8F0A-85E60D4E0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45D78-9F57-5347-AED6-6F1824E8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08C0-C016-7041-B719-B3D4E7C4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FB9A4-1919-F241-80E4-DB4C881AC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60E4B-7C93-4641-962A-567D0C07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5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216F-8EB7-934F-AE39-EAAB8463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6EA5D-E7F8-3D49-8A26-4F32CE7C9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8D85A-776E-8A46-BDB7-0A6841B7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27D1-BE51-A447-A4B6-09380F9F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0F0D9-8217-6C4D-B7C2-6AE194D0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7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E59315-736A-A640-A8B9-9C8DBA357E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579B6-81FC-C545-BFF5-910B7111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02790-8281-3743-9C2E-84596B5E3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B17DD-5D7E-FA4E-909C-3E68E3B8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397A0-C0E6-F44E-A27D-8F213821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4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61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8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528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14303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36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670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09535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A581-E046-9646-A032-D5E74969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75338-4817-0C4D-A003-CF047B79C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E10D6-2D8D-B140-A5E8-0D45AE93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E7E85-8B56-2A44-9BFD-0171CB1E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33E19-2806-DB41-B8DD-B85B9550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80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2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98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943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851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509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1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B86-A3F9-0146-81B6-291F3A02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38BE8-64DD-1646-9A7A-427F142B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8F69-F2D2-104F-B4C2-A0B22DAF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3290-84B3-A949-94D7-A11C81EB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FE65C-A1E4-DF4E-8863-7E921FA0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4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76786-FF88-BC49-95FD-54CD474C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EBCFF-1B89-0E41-A62D-4D3ED5A4F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E0B2A-5F45-4F44-BEF4-5B6ECF3BA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07A98-C16F-4D40-8879-6AA9FBDD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D818C-D988-2E42-8664-77162CC6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952E7-9FD5-AA43-BB10-7C6059C9F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8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4DA4-F40B-D142-99C1-C89A1E49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70FF7-1E39-A744-85CC-2FAA4D947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32B2B-19E9-3643-8A67-CC6C2F29D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0BF18B-6175-EA44-A062-0028806E4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EE53C-FCC2-E440-B6BB-D76A0CA9F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B37E7-B27F-DE4E-9B9D-39877AC5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2B21C-ADC0-304C-A1B3-221D44EA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5CEF33-62EE-2840-8CCC-62FA1B0A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8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BD34-D899-BF43-89B0-CF20B8A7C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4B8D4-47A5-F640-9E82-191845C61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852D9-4723-A342-90A0-729F8642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83006-7C9A-5A4E-9F19-D4C9EA8D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2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00C4E-2FC7-3848-A6AC-56CB59EC9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82D1E6-B8BD-9548-AD00-E5A3B145A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A7838-5B8E-4E45-8F41-50602EEC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5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6665-DEE3-1747-BD59-D84D9E2BC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5029-7A1F-444F-B589-84675A8F5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83B59-29F6-2E49-A5FB-99DF43E55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25D05-1493-0D44-A54B-3CD7800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5A725-83EF-B048-A6C0-D0D39CBB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E6831-185D-3F41-8FC6-8BD9E82D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5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F54F-713A-DD4A-B5A8-1CB97FAA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8A78F-23CB-304A-BE18-AF6072087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177E4-4584-6141-9BAE-8094533A0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6305A-5A71-624A-8CE9-DF5BECA0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E3FDF-809F-8745-B94D-4744462F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74787-ED0D-594E-8E1A-B503CBC5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1DB8C-7736-7043-8AD0-567EC0944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7DA8C-6937-7444-922F-8F55D6F9B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71EA-929D-5347-9369-B718F27A7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E7A24-2FAA-504A-9F3D-9A4332169BB0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A6FF8-1CE9-6342-AD03-81CD1804C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F7E67-A971-1E42-84EA-F82EE11F8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45438-8F0F-B04B-9B57-9430EF051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24333705-F69D-DC70-AD5F-8F3CC306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" y="0"/>
            <a:ext cx="1213008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B827B-7F6F-EF38-7DF1-14B3520A8BA0}"/>
              </a:ext>
            </a:extLst>
          </p:cNvPr>
          <p:cNvSpPr txBox="1"/>
          <p:nvPr/>
        </p:nvSpPr>
        <p:spPr>
          <a:xfrm>
            <a:off x="1330923" y="2951946"/>
            <a:ext cx="28680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Rev. Steven Fang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rPr>
              <a:t>房正豪牧师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Yu Gothic UI" panose="020B0500000000000000" pitchFamily="34" charset="-128"/>
              <a:ea typeface="Yu Gothic UI" panose="020B05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07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699795" y="692020"/>
            <a:ext cx="90637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希 伯 來 書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Hebrews 11:16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他 们 却 羡 慕 一 个 更 美 的 家 乡 ， 就 是 在 天 上 的 。 所 以 神 被 称 为 他 们 的 神 ， 并 不 以 为 耻 ， 因 为 他 已 经 给 他 们 预 备 了 一 座 城 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Instead, they were longing for a better country—a heavenly one. Therefore God is not ashamed to be called their God, for he has prepared a city for them.</a:t>
            </a:r>
          </a:p>
        </p:txBody>
      </p:sp>
    </p:spTree>
    <p:extLst>
      <p:ext uri="{BB962C8B-B14F-4D97-AF65-F5344CB8AC3E}">
        <p14:creationId xmlns:p14="http://schemas.microsoft.com/office/powerpoint/2010/main" val="1510283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685625" y="1034920"/>
            <a:ext cx="90637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今生有帮助
永生有</a:t>
            </a:r>
            <a:r>
              <a:rPr kumimoji="0" lang="zh-TW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“盼望”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！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Aid in this life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“hope” 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in eternity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
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0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672925" y="1352420"/>
            <a:ext cx="90637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我们要抓住机会
来服事神！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 We should take opportunities to serve God!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95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698325" y="1413063"/>
            <a:ext cx="906379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“我们如此事奉
乃是理所当然的“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this is your true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proper worship.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（罗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 Romans 12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：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1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）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150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168F460-DE06-0341-3478-B16531D68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5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7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C165AEA-BB57-9ADD-F7EA-1B6C8073E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5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12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2E90DC1-A865-E67A-8DF1-8B783A908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D74469E-31E1-04CA-58E1-2F1367ED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20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EE954B6-BD20-875B-405F-2D6BCA3C5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3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2C5865-6B94-EF36-7E3F-1D43C843D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5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687095" y="1060320"/>
            <a:ext cx="90637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希 伯 來 書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Hebrews 11:1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信 就 是 所 望 之 事 的 实 底 ， 是 未 见 之 事 的 确 据 。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Now faith is confidence in what we hope for and assurance about what we do not see. </a:t>
            </a:r>
          </a:p>
        </p:txBody>
      </p:sp>
    </p:spTree>
    <p:extLst>
      <p:ext uri="{BB962C8B-B14F-4D97-AF65-F5344CB8AC3E}">
        <p14:creationId xmlns:p14="http://schemas.microsoft.com/office/powerpoint/2010/main" val="281327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EC32F39-53CA-66A3-EC2F-84726876F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0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boat, ship, screenshot&#10;&#10;Description automatically generated">
            <a:extLst>
              <a:ext uri="{FF2B5EF4-FFF2-40B4-BE49-F238E27FC236}">
                <a16:creationId xmlns:a16="http://schemas.microsoft.com/office/drawing/2014/main" id="{A68A88EC-7C3A-DE69-5898-DB983A1B9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54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outdoor, dock&#10;&#10;Description automatically generated">
            <a:extLst>
              <a:ext uri="{FF2B5EF4-FFF2-40B4-BE49-F238E27FC236}">
                <a16:creationId xmlns:a16="http://schemas.microsoft.com/office/drawing/2014/main" id="{296BCF18-B682-4BD4-F5A8-F9BF7DED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5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watercraft, sign, highway&#10;&#10;Description automatically generated">
            <a:extLst>
              <a:ext uri="{FF2B5EF4-FFF2-40B4-BE49-F238E27FC236}">
                <a16:creationId xmlns:a16="http://schemas.microsoft.com/office/drawing/2014/main" id="{0C5B7146-6E9A-2B21-8B86-430C13266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02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8D6C920-31B4-D146-65CF-B5B638D27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1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07C903A9-0A4C-F956-BA70-3FA75DF92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1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563F7E1-B7B4-DE7E-2056-226464D7C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36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30132A5-0449-3621-875A-3071D52C9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3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564C77-5801-311C-6BB8-D5A9649E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1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29F7592-81BD-8115-175B-203ED8F1B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15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687095" y="1301620"/>
            <a:ext cx="906379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信靠的对象是
全能全在的神！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The object of trust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the a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lmighty &amp; 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mnipresent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 God!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34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246245-6E35-8F4D-9FB0-A8F98171A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D6A03E00-52EF-620A-9E68-C2745BAA3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5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3E39271-9049-7BD4-EF2B-1A40CD55F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8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ACDFA40-942F-16DE-EF52-931DDB823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56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a restaurant&#10;&#10;Description automatically generated with low confidence">
            <a:extLst>
              <a:ext uri="{FF2B5EF4-FFF2-40B4-BE49-F238E27FC236}">
                <a16:creationId xmlns:a16="http://schemas.microsoft.com/office/drawing/2014/main" id="{E8B00E3C-E302-5E11-9324-FBDF5CACA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14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B4F3B9A5-1D38-9493-2319-2B070A8FA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4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, furniture, desk&#10;&#10;Description automatically generated">
            <a:extLst>
              <a:ext uri="{FF2B5EF4-FFF2-40B4-BE49-F238E27FC236}">
                <a16:creationId xmlns:a16="http://schemas.microsoft.com/office/drawing/2014/main" id="{5723A945-F125-5D66-4D13-01E559A89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D3C9F2-DEC7-2BA4-ECFB-4941AF50F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7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76916-3C3B-34BA-C421-F96498E1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47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ECFA48-B012-2D28-3721-6B286467D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5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osing, group&#10;&#10;Description automatically generated">
            <a:extLst>
              <a:ext uri="{FF2B5EF4-FFF2-40B4-BE49-F238E27FC236}">
                <a16:creationId xmlns:a16="http://schemas.microsoft.com/office/drawing/2014/main" id="{72E1C05B-3D5B-03CC-8F41-2941030D5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2521831" y="3429000"/>
            <a:ext cx="7813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来 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11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：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7 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挪亚因着信。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                  By faith Noah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36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steel, subway&#10;&#10;Description automatically generated">
            <a:extLst>
              <a:ext uri="{FF2B5EF4-FFF2-40B4-BE49-F238E27FC236}">
                <a16:creationId xmlns:a16="http://schemas.microsoft.com/office/drawing/2014/main" id="{9DFFF949-6D09-7CF7-36DF-790BAA424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76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530B1F9-AC37-8B5A-0242-161D5E3A2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38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942D9FE-805E-0D29-38C0-2252AA648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80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FA192-84C5-331E-3712-51B169C41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32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6D573E4-62DE-94DE-8802-2B743C074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41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430F0396-9E12-E24B-5C1F-A030853A1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2462E26-A147-A81B-E508-1F5E26F27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58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building&#10;&#10;Description automatically generated with low confidence">
            <a:extLst>
              <a:ext uri="{FF2B5EF4-FFF2-40B4-BE49-F238E27FC236}">
                <a16:creationId xmlns:a16="http://schemas.microsoft.com/office/drawing/2014/main" id="{73D8E3A9-3509-54F0-7D9A-96A8F3922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66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8049990-6368-5D25-0DE3-D40F58751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5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FE00E70-7774-9F87-9FEF-A351FBD64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56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912232" y="3743971"/>
            <a:ext cx="9063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来 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11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：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8 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亚伯拉罕因着信。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              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By faith Abraham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01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outdoor, mammal&#10;&#10;Description automatically generated">
            <a:extLst>
              <a:ext uri="{FF2B5EF4-FFF2-40B4-BE49-F238E27FC236}">
                <a16:creationId xmlns:a16="http://schemas.microsoft.com/office/drawing/2014/main" id="{8029E0C6-344B-C192-25C7-08595E989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09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7BF9C89-1350-E3EE-AC73-2D11512D9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43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E37349F-F5E0-D89A-0985-76D7FFBB3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84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01C29EE-AB4A-1A9E-6A7F-8489BC478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" b="14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20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47AE74A-F2DE-A5AA-9CB2-F509ED0EE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3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E392668-DE9B-0BDE-7CB4-0C81A9264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908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F0CDABF-B3A9-10FF-CBEA-49D7EDBCE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39" y="615820"/>
            <a:ext cx="10189028" cy="582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4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72BF7E10-7B16-4548-9929-49F2CC14A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39" y="485191"/>
            <a:ext cx="10226351" cy="60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9DEA22D-0363-ED53-9275-34851407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2" y="522514"/>
            <a:ext cx="10263674" cy="59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1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painting&#10;&#10;Description automatically generated">
            <a:extLst>
              <a:ext uri="{FF2B5EF4-FFF2-40B4-BE49-F238E27FC236}">
                <a16:creationId xmlns:a16="http://schemas.microsoft.com/office/drawing/2014/main" id="{99DDEC35-C3C6-09FE-C342-6D41FE945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71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2327867" y="3965644"/>
            <a:ext cx="9063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来 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11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：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24 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摩西因着信。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                    By faith Moses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8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558625" y="1105287"/>
            <a:ext cx="906379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还有很多人都因着 </a:t>
            </a:r>
            <a:r>
              <a:rPr kumimoji="0" lang="zh-TW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信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！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 There are also many people who are by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FAITH 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
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51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558625" y="733246"/>
            <a:ext cx="906379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信心很大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一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部分
是因着 </a:t>
            </a:r>
            <a:r>
              <a:rPr kumimoji="0" lang="zh-TW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“盼望”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！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A large part of faith is because of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"hope"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!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 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
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14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E98C7E51-A341-5B36-6776-D6E8BCD6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12752" r="12892" b="25725"/>
          <a:stretch/>
        </p:blipFill>
        <p:spPr>
          <a:xfrm>
            <a:off x="-10958" y="0"/>
            <a:ext cx="122029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6A363C-A1AD-BB77-2F74-013684CEBE33}"/>
              </a:ext>
            </a:extLst>
          </p:cNvPr>
          <p:cNvSpPr txBox="1"/>
          <p:nvPr/>
        </p:nvSpPr>
        <p:spPr>
          <a:xfrm>
            <a:off x="1775995" y="243512"/>
            <a:ext cx="906379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希 伯 來 書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Hebrews 11:13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这 些 人 都 是 存 着 信 心 死 的 ， 并 没 有 得 着 所 应 许 的 ； 却 从 远 处 望 见 ， 且 欢 喜 迎 接 ， 又 承 认 自 己 在 世 上 是 客 旅 ， 是 寄 居 的 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1890">
                    <a:prstClr val="black">
                      <a:alpha val="59000"/>
                    </a:prstClr>
                  </a:glow>
                </a:effectLst>
                <a:uLnTx/>
                <a:uFillTx/>
                <a:latin typeface="Yu Gothic UI" panose="020B0400000000000000" pitchFamily="34" charset="-128"/>
                <a:ea typeface="Yu Gothic UI" panose="020B0400000000000000" pitchFamily="34" charset="-128"/>
                <a:cs typeface="+mn-cs"/>
              </a:rPr>
              <a:t>All these people were still living by faith when they died. They did not receive the things promised; they only saw them and welcomed them from a distance, admitting that they were foreigners and strangers on earth.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1890">
                  <a:prstClr val="black">
                    <a:alpha val="59000"/>
                  </a:prstClr>
                </a:glow>
              </a:effectLst>
              <a:uLnTx/>
              <a:uFillTx/>
              <a:latin typeface="Yu Gothic UI" panose="020B0400000000000000" pitchFamily="34" charset="-128"/>
              <a:ea typeface="Yu Gothic UI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37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408</Words>
  <Application>Microsoft Office PowerPoint</Application>
  <PresentationFormat>Widescreen</PresentationFormat>
  <Paragraphs>33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Yu Gothic UI</vt:lpstr>
      <vt:lpstr>Arial</vt:lpstr>
      <vt:lpstr>Calibri</vt:lpstr>
      <vt:lpstr>Calibri Light</vt:lpstr>
      <vt:lpstr>Century Gothic</vt:lpstr>
      <vt:lpstr>Elephant</vt:lpstr>
      <vt:lpstr>Office Theme</vt:lpstr>
      <vt:lpstr>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LCCC Church</dc:creator>
  <cp:lastModifiedBy>James Fu</cp:lastModifiedBy>
  <cp:revision>102</cp:revision>
  <cp:lastPrinted>2022-06-02T17:56:18Z</cp:lastPrinted>
  <dcterms:created xsi:type="dcterms:W3CDTF">2021-12-27T12:18:29Z</dcterms:created>
  <dcterms:modified xsi:type="dcterms:W3CDTF">2022-06-15T04:26:55Z</dcterms:modified>
</cp:coreProperties>
</file>