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535" r:id="rId2"/>
    <p:sldId id="2052" r:id="rId3"/>
    <p:sldId id="2402" r:id="rId4"/>
    <p:sldId id="2403" r:id="rId5"/>
    <p:sldId id="2404" r:id="rId6"/>
    <p:sldId id="2405" r:id="rId7"/>
    <p:sldId id="2411" r:id="rId8"/>
    <p:sldId id="2412" r:id="rId9"/>
    <p:sldId id="2406" r:id="rId10"/>
    <p:sldId id="2407" r:id="rId11"/>
    <p:sldId id="2413" r:id="rId12"/>
    <p:sldId id="2408" r:id="rId13"/>
    <p:sldId id="2410" r:id="rId14"/>
    <p:sldId id="240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EF53A5"/>
    <a:srgbClr val="790C00"/>
    <a:srgbClr val="73FEFF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1"/>
    <p:restoredTop sz="96327"/>
  </p:normalViewPr>
  <p:slideViewPr>
    <p:cSldViewPr snapToGrid="0" snapToObjects="1">
      <p:cViewPr varScale="1">
        <p:scale>
          <a:sx n="140" d="100"/>
          <a:sy n="140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ky, sunset&#10;&#10;Description automatically generated">
            <a:extLst>
              <a:ext uri="{FF2B5EF4-FFF2-40B4-BE49-F238E27FC236}">
                <a16:creationId xmlns:a16="http://schemas.microsoft.com/office/drawing/2014/main" id="{5E9E056F-8D32-DB4D-A4AA-78A3587A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1405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794DF74-E25C-EC4D-AAE2-02EDB945E98F}"/>
              </a:ext>
            </a:extLst>
          </p:cNvPr>
          <p:cNvSpPr txBox="1"/>
          <p:nvPr/>
        </p:nvSpPr>
        <p:spPr>
          <a:xfrm>
            <a:off x="803302" y="2801628"/>
            <a:ext cx="2549228" cy="830997"/>
          </a:xfrm>
          <a:prstGeom prst="rect">
            <a:avLst/>
          </a:prstGeom>
          <a:noFill/>
          <a:effectLst>
            <a:glow>
              <a:srgbClr val="790C00"/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房正豪牧師</a:t>
            </a:r>
            <a:endParaRPr lang="en-US" altLang="zh-TW" sz="2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</a:t>
            </a:r>
            <a:endParaRPr kumimoji="1" lang="zh-TW" altLang="en-US" sz="2800" dirty="0">
              <a:ln w="10160">
                <a:solidFill>
                  <a:schemeClr val="accent5"/>
                </a:solidFill>
                <a:prstDash val="solid"/>
              </a:ln>
              <a:effectLst>
                <a:glow rad="50800">
                  <a:schemeClr val="bg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01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6258" y="1316954"/>
            <a:ext cx="9403491" cy="2277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神的话一解开就发出亮光	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the Word of God is explained, it enlightens Us.</a:t>
            </a:r>
          </a:p>
        </p:txBody>
      </p:sp>
    </p:spTree>
    <p:extLst>
      <p:ext uri="{BB962C8B-B14F-4D97-AF65-F5344CB8AC3E}">
        <p14:creationId xmlns:p14="http://schemas.microsoft.com/office/powerpoint/2010/main" val="16561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859754"/>
            <a:ext cx="9403491" cy="48320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箴 言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Proverbs 9:10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10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敬 畏 耶 和 华 是 智 慧 的 开 端 ； 认 识 至 圣 者 便 是 聪 明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10 The fear of the Lord is where wisdom begins,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    and knowing holiness demonstrates understanding.</a:t>
            </a:r>
            <a:endParaRPr kumimoji="1" lang="zh-TW" altLang="en-US" sz="2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66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6258" y="1316954"/>
            <a:ext cx="9403491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要存谦卑受教的心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Must approach with Humility and a Teachable Spirit</a:t>
            </a:r>
          </a:p>
          <a:p>
            <a:pPr marL="742950" indent="-742950">
              <a:buAutoNum type="arabicPeriod" startAt="2"/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对神的应许绝对要有信心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Must totally Trust in God’s Promise</a:t>
            </a:r>
          </a:p>
        </p:txBody>
      </p:sp>
    </p:spTree>
    <p:extLst>
      <p:ext uri="{BB962C8B-B14F-4D97-AF65-F5344CB8AC3E}">
        <p14:creationId xmlns:p14="http://schemas.microsoft.com/office/powerpoint/2010/main" val="263359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513390"/>
            <a:ext cx="9403491" cy="5816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何 西 阿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 10:13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13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你 们 耕 种 的 是 奸 恶 ， 收 割 的 是 罪 孽 ， 吃 的 是 谎 话 的 果 子 。 因 你 倚 靠 自 己 的 行 为 ， 仰 赖 勇 士 众 多 ，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13 You have plowed evil;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    you have reaped unrighteousness;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        you have eaten the fruit of hypocrisy;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because you trusted in your own direction,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    and in the number of your mighty forces.</a:t>
            </a:r>
            <a:endParaRPr kumimoji="1" lang="zh-TW" altLang="en-US" sz="32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74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48534" y="592030"/>
            <a:ext cx="978885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想好功课三重点	</a:t>
            </a:r>
            <a:endParaRPr kumimoji="1" lang="en-US" altLang="zh-TW" sz="40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Three Main Points of Consideration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742950" indent="-742950">
              <a:buAutoNum type="arabicPeriod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先要有谦卑受教的心</a:t>
            </a:r>
            <a:endParaRPr kumimoji="1" lang="en-US" altLang="zh-TW" sz="40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Must approach with Humility and a </a:t>
            </a:r>
            <a:r>
              <a:rPr kumimoji="1" lang="en-US" altLang="zh-TW" sz="3200" b="1">
                <a:latin typeface="Yu Gothic UI" panose="020B0500000000000000" pitchFamily="34" charset="-128"/>
                <a:ea typeface="Yu Gothic UI" panose="020B0500000000000000" pitchFamily="34" charset="-128"/>
              </a:rPr>
              <a:t>Teachable Spirit.</a:t>
            </a:r>
            <a:endParaRPr kumimoji="1" lang="en-US" altLang="zh-TW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742950" indent="-742950">
              <a:buAutoNum type="arabicPeriod" startAt="2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立志遵行神的话</a:t>
            </a:r>
            <a:endParaRPr kumimoji="1" lang="en-US" altLang="zh-TW" sz="40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Set your Mind on Living out God’s Teaching.</a:t>
            </a:r>
          </a:p>
          <a:p>
            <a:pPr marL="742950" indent="-742950">
              <a:buAutoNum type="arabicPeriod" startAt="3"/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不断鼓励软弱的人</a:t>
            </a:r>
            <a:endParaRPr kumimoji="1" lang="en-US" altLang="zh-TW" sz="40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Continuously Encourage those who are Weak.</a:t>
            </a:r>
          </a:p>
        </p:txBody>
      </p:sp>
    </p:spTree>
    <p:extLst>
      <p:ext uri="{BB962C8B-B14F-4D97-AF65-F5344CB8AC3E}">
        <p14:creationId xmlns:p14="http://schemas.microsoft.com/office/powerpoint/2010/main" val="76068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4254" y="622010"/>
            <a:ext cx="9403491" cy="51398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婚姻不是在寻找一个共同点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Marriage isn’t about finding Coming Ground.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而是尊重不同的观点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		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Rather it is Respecting the Differing Views of your Spouse.</a:t>
            </a:r>
          </a:p>
        </p:txBody>
      </p:sp>
    </p:spTree>
    <p:extLst>
      <p:ext uri="{BB962C8B-B14F-4D97-AF65-F5344CB8AC3E}">
        <p14:creationId xmlns:p14="http://schemas.microsoft.com/office/powerpoint/2010/main" val="15203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6258" y="1316954"/>
            <a:ext cx="9403491" cy="32932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如果夫妻两人的人生观、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价值观完全不同，这个婚姻有幸福吗？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If your Outlook on Life and Values are Different, 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will your Marriage be a Blessing?</a:t>
            </a:r>
          </a:p>
        </p:txBody>
      </p:sp>
    </p:spTree>
    <p:extLst>
      <p:ext uri="{BB962C8B-B14F-4D97-AF65-F5344CB8AC3E}">
        <p14:creationId xmlns:p14="http://schemas.microsoft.com/office/powerpoint/2010/main" val="412453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6258" y="1316954"/>
            <a:ext cx="9403491" cy="29854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何西阿婚姻如此糟糕，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就因为他的妻子对他不忠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Hosea’s Marriage is in such a Terrible Mess because of his Wife’s Infidelity.</a:t>
            </a:r>
          </a:p>
        </p:txBody>
      </p:sp>
    </p:spTree>
    <p:extLst>
      <p:ext uri="{BB962C8B-B14F-4D97-AF65-F5344CB8AC3E}">
        <p14:creationId xmlns:p14="http://schemas.microsoft.com/office/powerpoint/2010/main" val="38346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6258" y="1316954"/>
            <a:ext cx="9403491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以色列人对神不忠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犯了属灵上的姦淫大罪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Israelites committed Spiritual Adultery when they became unfaithful to God .</a:t>
            </a:r>
          </a:p>
        </p:txBody>
      </p:sp>
    </p:spTree>
    <p:extLst>
      <p:ext uri="{BB962C8B-B14F-4D97-AF65-F5344CB8AC3E}">
        <p14:creationId xmlns:p14="http://schemas.microsoft.com/office/powerpoint/2010/main" val="106557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19682" y="493994"/>
            <a:ext cx="9403491" cy="51398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两大原因	</a:t>
            </a:r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Two Major Reasons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914400" indent="-914400">
              <a:buAutoNum type="arabicPeriod"/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缺少认知	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Lack of Perception.</a:t>
            </a:r>
          </a:p>
          <a:p>
            <a:pPr marL="914400" indent="-914400">
              <a:buAutoNum type="arabicPeriod" startAt="2"/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骄傲顽固偏行己路	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Pride and Stubbornness had led them Astray.</a:t>
            </a:r>
          </a:p>
        </p:txBody>
      </p:sp>
    </p:spTree>
    <p:extLst>
      <p:ext uri="{BB962C8B-B14F-4D97-AF65-F5344CB8AC3E}">
        <p14:creationId xmlns:p14="http://schemas.microsoft.com/office/powerpoint/2010/main" val="407872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63094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何 西 阿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 10:1-2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以 色 列 是 茂 盛 的 葡 萄 树 ， 结 果 繁 多 。 果 子 越 多 ， 就 越 增 添 祭 坛 ； 地 土 越 肥 美 ， 就 越 造 美 丽 的 柱 像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1“Israel, the overgrown vine, bears fruit like itself;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the more fruitful they become,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        the more altars they build.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The better the land,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200" b="1" dirty="0">
                <a:latin typeface="Heiti SC Medium" pitchFamily="2" charset="-128"/>
                <a:ea typeface="Heiti SC Medium" pitchFamily="2" charset="-128"/>
              </a:rPr>
              <a:t>    the more ornate the stone idols.</a:t>
            </a:r>
            <a:endParaRPr kumimoji="1" lang="zh-TW" altLang="en-US" sz="20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11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513390"/>
            <a:ext cx="9403491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何 西 阿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 10:1-2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他 们 心 怀 二 意 ， 现 今 要 定 为 有 罪 。 耶 和 华 必 拆 毁 他 们 的 祭 坛 ， 毁 坏 他 们 的 柱 像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2 Their hearts are divided;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    from now on they are to be found guilty.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God will tear down their altars,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    he will destroy their stone idols.</a:t>
            </a:r>
            <a:endParaRPr kumimoji="1" lang="zh-TW" altLang="en-US" sz="2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27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6258" y="1316954"/>
            <a:ext cx="9403491" cy="2185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教会必须看重圣经教导以经解经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	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Emphasis must be on the Teachings and Hermeneutics of the Bible.</a:t>
            </a:r>
          </a:p>
        </p:txBody>
      </p:sp>
    </p:spTree>
    <p:extLst>
      <p:ext uri="{BB962C8B-B14F-4D97-AF65-F5344CB8AC3E}">
        <p14:creationId xmlns:p14="http://schemas.microsoft.com/office/powerpoint/2010/main" val="2923116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2909</TotalTime>
  <Words>610</Words>
  <Application>Microsoft Macintosh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Heiti SC Medium</vt:lpstr>
      <vt:lpstr>Yu Gothic UI</vt:lpstr>
      <vt:lpstr>Arial</vt:lpstr>
      <vt:lpstr>Century Gothic</vt:lpstr>
      <vt:lpstr>網狀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235</cp:revision>
  <cp:lastPrinted>2021-06-16T15:23:06Z</cp:lastPrinted>
  <dcterms:created xsi:type="dcterms:W3CDTF">2021-01-06T18:08:20Z</dcterms:created>
  <dcterms:modified xsi:type="dcterms:W3CDTF">2021-07-07T15:10:41Z</dcterms:modified>
</cp:coreProperties>
</file>