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0" r:id="rId5"/>
    <p:sldId id="261"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88"/>
  </p:normalViewPr>
  <p:slideViewPr>
    <p:cSldViewPr snapToGrid="0" snapToObjects="1">
      <p:cViewPr>
        <p:scale>
          <a:sx n="79" d="100"/>
          <a:sy n="79" d="100"/>
        </p:scale>
        <p:origin x="144"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1/15/21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1/15/21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1/15/21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8653-644C-FA45-BA53-E8FA69F4697D}"/>
              </a:ext>
            </a:extLst>
          </p:cNvPr>
          <p:cNvSpPr>
            <a:spLocks noGrp="1"/>
          </p:cNvSpPr>
          <p:nvPr>
            <p:ph type="ctrTitle"/>
          </p:nvPr>
        </p:nvSpPr>
        <p:spPr>
          <a:xfrm>
            <a:off x="1371600" y="2146305"/>
            <a:ext cx="9448800" cy="1825096"/>
          </a:xfrm>
        </p:spPr>
        <p:txBody>
          <a:bodyPr>
            <a:normAutofit fontScale="90000"/>
          </a:bodyPr>
          <a:lstStyle/>
          <a:p>
            <a:pPr algn="ctr"/>
            <a:r>
              <a:rPr lang="en-US" dirty="0"/>
              <a:t>Christmas Blessings for the New Year</a:t>
            </a:r>
            <a:br>
              <a:rPr lang="en-US" dirty="0"/>
            </a:br>
            <a:r>
              <a:rPr lang="zh-CN" altLang="en-US" b="1" dirty="0"/>
              <a:t>新春的圣诞祝福</a:t>
            </a:r>
            <a:endParaRPr lang="en-US" dirty="0"/>
          </a:p>
        </p:txBody>
      </p:sp>
    </p:spTree>
    <p:extLst>
      <p:ext uri="{BB962C8B-B14F-4D97-AF65-F5344CB8AC3E}">
        <p14:creationId xmlns:p14="http://schemas.microsoft.com/office/powerpoint/2010/main" val="228117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6252B3A-05BB-4748-B9EA-C30988E3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ngapore Chinese New Year">
            <a:extLst>
              <a:ext uri="{FF2B5EF4-FFF2-40B4-BE49-F238E27FC236}">
                <a16:creationId xmlns:a16="http://schemas.microsoft.com/office/drawing/2014/main" id="{56BBA7DA-2431-DB41-9F26-9DC17AC9F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23" r="33740" b="-1"/>
          <a:stretch/>
        </p:blipFill>
        <p:spPr bwMode="auto">
          <a:xfrm>
            <a:off x="643469" y="643465"/>
            <a:ext cx="4332561" cy="3928534"/>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0AFED52-2600-4804-AD20-A48030C50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643467"/>
            <a:ext cx="6250771" cy="13233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B65A894E-F0CA-4F85-A8E2-446D1F62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4891194"/>
            <a:ext cx="4332561" cy="13233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hinese New Year in Singapore 2021">
            <a:extLst>
              <a:ext uri="{FF2B5EF4-FFF2-40B4-BE49-F238E27FC236}">
                <a16:creationId xmlns:a16="http://schemas.microsoft.com/office/drawing/2014/main" id="{A97EB59D-D306-8346-9A33-279FDDC049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91"/>
          <a:stretch/>
        </p:blipFill>
        <p:spPr bwMode="auto">
          <a:xfrm>
            <a:off x="5297761" y="2286001"/>
            <a:ext cx="6250770" cy="3928533"/>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6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any shopping malls host &amp;ldquo;CNY&amp;rdquo; festive bazaars too. These tend to feature renowned caterers and hotel confectioneries and can be extremely crowded.">
            <a:extLst>
              <a:ext uri="{FF2B5EF4-FFF2-40B4-BE49-F238E27FC236}">
                <a16:creationId xmlns:a16="http://schemas.microsoft.com/office/drawing/2014/main" id="{E431ADA1-CCC5-C145-808A-89B65217F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6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mplate Templates Layout Banner Banners Pattern Patterns Copy Space Copy  Spaces Copyspace Text Area Blank Empty Frame Frames Decoration Decorations  Decor Decors Decors Decorations Line Lines Borders Border Plaques Chinese  Asia Asian">
            <a:extLst>
              <a:ext uri="{FF2B5EF4-FFF2-40B4-BE49-F238E27FC236}">
                <a16:creationId xmlns:a16="http://schemas.microsoft.com/office/drawing/2014/main" id="{9C5F802F-28BD-5D4D-95C5-928BF650725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2500" r="96500">
                        <a14:foregroundMark x1="6500" y1="49000" x2="6500" y2="49000"/>
                        <a14:foregroundMark x1="52000" y1="62000" x2="52000" y2="62000"/>
                        <a14:foregroundMark x1="94000" y1="51500" x2="94000" y2="51500"/>
                        <a14:foregroundMark x1="96500" y1="51500" x2="96500" y2="51500"/>
                        <a14:foregroundMark x1="38000" y1="61500" x2="38000" y2="61500"/>
                        <a14:foregroundMark x1="41000" y1="62000" x2="41000" y2="62000"/>
                        <a14:foregroundMark x1="43000" y1="62000" x2="43000" y2="62000"/>
                        <a14:foregroundMark x1="45500" y1="62000" x2="45500" y2="62000"/>
                        <a14:foregroundMark x1="47000" y1="62000" x2="47000" y2="62000"/>
                        <a14:foregroundMark x1="49500" y1="62000" x2="49500" y2="62000"/>
                        <a14:foregroundMark x1="51500" y1="62000" x2="51500" y2="62000"/>
                        <a14:foregroundMark x1="35500" y1="61500" x2="35500" y2="61500"/>
                        <a14:foregroundMark x1="31000" y1="62000" x2="31000" y2="62000"/>
                        <a14:foregroundMark x1="28500" y1="62000" x2="28500" y2="62000"/>
                        <a14:foregroundMark x1="26000" y1="62000" x2="26000" y2="62000"/>
                        <a14:foregroundMark x1="33000" y1="62000" x2="33000" y2="62000"/>
                        <a14:backgroundMark x1="52000" y1="63000" x2="52000" y2="63000"/>
                        <a14:backgroundMark x1="51500" y1="62500" x2="51500" y2="62500"/>
                        <a14:backgroundMark x1="52500" y1="62500" x2="52500" y2="62500"/>
                        <a14:backgroundMark x1="1500" y1="48000" x2="1500" y2="48000"/>
                        <a14:backgroundMark x1="2000" y1="47500" x2="2000" y2="47500"/>
                        <a14:backgroundMark x1="26500" y1="63000" x2="26500" y2="63000"/>
                        <a14:backgroundMark x1="27500" y1="63000" x2="27500" y2="63000"/>
                        <a14:backgroundMark x1="25500" y1="63000" x2="25500" y2="63000"/>
                        <a14:backgroundMark x1="26000" y1="63000" x2="26000" y2="63000"/>
                        <a14:backgroundMark x1="27500" y1="63000" x2="27500" y2="63000"/>
                        <a14:backgroundMark x1="28000" y1="63000" x2="28000" y2="63000"/>
                        <a14:backgroundMark x1="28000" y1="62500" x2="28000" y2="62500"/>
                        <a14:backgroundMark x1="25500" y1="63000" x2="25500" y2="63000"/>
                        <a14:backgroundMark x1="26000" y1="62500" x2="26000" y2="62500"/>
                        <a14:backgroundMark x1="30500" y1="63000" x2="30500" y2="63000"/>
                        <a14:backgroundMark x1="32000" y1="62500" x2="32000" y2="62500"/>
                        <a14:backgroundMark x1="33000" y1="62500" x2="33000" y2="62500"/>
                        <a14:backgroundMark x1="31000" y1="62500" x2="31000" y2="62500"/>
                        <a14:backgroundMark x1="36000" y1="63000" x2="36000" y2="63000"/>
                        <a14:backgroundMark x1="35000" y1="62500" x2="35000" y2="62500"/>
                        <a14:backgroundMark x1="37500" y1="62500" x2="37500" y2="62500"/>
                        <a14:backgroundMark x1="38500" y1="62500" x2="38500" y2="62500"/>
                        <a14:backgroundMark x1="36000" y1="62500" x2="36000" y2="62500"/>
                        <a14:backgroundMark x1="40500" y1="63500" x2="40500" y2="63500"/>
                        <a14:backgroundMark x1="41000" y1="63000" x2="41000" y2="63000"/>
                        <a14:backgroundMark x1="43000" y1="62500" x2="43000" y2="62500"/>
                        <a14:backgroundMark x1="45000" y1="63000" x2="45000" y2="63000"/>
                        <a14:backgroundMark x1="47000" y1="63000" x2="47000" y2="63000"/>
                        <a14:backgroundMark x1="49500" y1="63000" x2="49500" y2="63000"/>
                        <a14:backgroundMark x1="50000" y1="62500" x2="50000" y2="62500"/>
                        <a14:backgroundMark x1="48500" y1="62500" x2="48500" y2="62500"/>
                        <a14:backgroundMark x1="47000" y1="63000" x2="47000" y2="63000"/>
                        <a14:backgroundMark x1="47000" y1="63000" x2="47000" y2="63000"/>
                        <a14:backgroundMark x1="46000" y1="63000" x2="46000" y2="63000"/>
                        <a14:backgroundMark x1="47000" y1="62500" x2="47000" y2="62500"/>
                        <a14:backgroundMark x1="45500" y1="62500" x2="45500" y2="62500"/>
                        <a14:backgroundMark x1="41000" y1="62500" x2="41000" y2="62500"/>
                      </a14:backgroundRemoval>
                    </a14:imgEffect>
                  </a14:imgLayer>
                </a14:imgProps>
              </a:ext>
              <a:ext uri="{28A0092B-C50C-407E-A947-70E740481C1C}">
                <a14:useLocalDpi xmlns:a14="http://schemas.microsoft.com/office/drawing/2010/main" val="0"/>
              </a:ext>
            </a:extLst>
          </a:blip>
          <a:srcRect t="37246" r="2195" b="36658"/>
          <a:stretch/>
        </p:blipFill>
        <p:spPr bwMode="auto">
          <a:xfrm>
            <a:off x="340941" y="1942157"/>
            <a:ext cx="11144866" cy="2973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1E899B-A15A-1246-9946-B1E53D78FA8F}"/>
              </a:ext>
            </a:extLst>
          </p:cNvPr>
          <p:cNvSpPr txBox="1"/>
          <p:nvPr/>
        </p:nvSpPr>
        <p:spPr>
          <a:xfrm>
            <a:off x="1534885" y="2551836"/>
            <a:ext cx="9454243" cy="1754326"/>
          </a:xfrm>
          <a:prstGeom prst="rect">
            <a:avLst/>
          </a:prstGeom>
          <a:noFill/>
        </p:spPr>
        <p:txBody>
          <a:bodyPr wrap="square" rtlCol="0">
            <a:sp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Christmas Blessings are for: </a:t>
            </a:r>
          </a:p>
          <a:p>
            <a:pPr algn="ctr"/>
            <a:r>
              <a:rPr lang="en-US" sz="3600" dirty="0">
                <a:latin typeface="Verdana" panose="020B0604030504040204" pitchFamily="34" charset="0"/>
                <a:ea typeface="Verdana" panose="020B0604030504040204" pitchFamily="34" charset="0"/>
                <a:cs typeface="Verdana" panose="020B0604030504040204" pitchFamily="34" charset="0"/>
              </a:rPr>
              <a:t>(1) The Humble, (2) The Hopeful, and (3) The Powerless</a:t>
            </a:r>
          </a:p>
        </p:txBody>
      </p:sp>
    </p:spTree>
    <p:extLst>
      <p:ext uri="{BB962C8B-B14F-4D97-AF65-F5344CB8AC3E}">
        <p14:creationId xmlns:p14="http://schemas.microsoft.com/office/powerpoint/2010/main" val="158428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mplate Templates Layout Banner Banners Pattern Patterns Copy Space Copy  Spaces Copyspace Text Area Blank Empty Frame Frames Decoration Decorations  Decor Decors Decors Decorations Line Lines Borders Border Plaques Chinese  Asia Asian">
            <a:extLst>
              <a:ext uri="{FF2B5EF4-FFF2-40B4-BE49-F238E27FC236}">
                <a16:creationId xmlns:a16="http://schemas.microsoft.com/office/drawing/2014/main" id="{9C5F802F-28BD-5D4D-95C5-928BF650725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2500" r="96500">
                        <a14:foregroundMark x1="6500" y1="49000" x2="6500" y2="49000"/>
                        <a14:foregroundMark x1="52000" y1="62000" x2="52000" y2="62000"/>
                        <a14:foregroundMark x1="94000" y1="51500" x2="94000" y2="51500"/>
                        <a14:foregroundMark x1="96500" y1="51500" x2="96500" y2="51500"/>
                        <a14:foregroundMark x1="38000" y1="61500" x2="38000" y2="61500"/>
                        <a14:foregroundMark x1="41000" y1="62000" x2="41000" y2="62000"/>
                        <a14:foregroundMark x1="43000" y1="62000" x2="43000" y2="62000"/>
                        <a14:foregroundMark x1="45500" y1="62000" x2="45500" y2="62000"/>
                        <a14:foregroundMark x1="47000" y1="62000" x2="47000" y2="62000"/>
                        <a14:foregroundMark x1="49500" y1="62000" x2="49500" y2="62000"/>
                        <a14:foregroundMark x1="51500" y1="62000" x2="51500" y2="62000"/>
                        <a14:foregroundMark x1="35500" y1="61500" x2="35500" y2="61500"/>
                        <a14:foregroundMark x1="31000" y1="62000" x2="31000" y2="62000"/>
                        <a14:foregroundMark x1="28500" y1="62000" x2="28500" y2="62000"/>
                        <a14:foregroundMark x1="26000" y1="62000" x2="26000" y2="62000"/>
                        <a14:foregroundMark x1="33000" y1="62000" x2="33000" y2="62000"/>
                        <a14:backgroundMark x1="52000" y1="63000" x2="52000" y2="63000"/>
                        <a14:backgroundMark x1="51500" y1="62500" x2="51500" y2="62500"/>
                        <a14:backgroundMark x1="52500" y1="62500" x2="52500" y2="62500"/>
                        <a14:backgroundMark x1="1500" y1="48000" x2="1500" y2="48000"/>
                        <a14:backgroundMark x1="2000" y1="47500" x2="2000" y2="47500"/>
                        <a14:backgroundMark x1="26500" y1="63000" x2="26500" y2="63000"/>
                        <a14:backgroundMark x1="27500" y1="63000" x2="27500" y2="63000"/>
                        <a14:backgroundMark x1="25500" y1="63000" x2="25500" y2="63000"/>
                        <a14:backgroundMark x1="26000" y1="63000" x2="26000" y2="63000"/>
                        <a14:backgroundMark x1="27500" y1="63000" x2="27500" y2="63000"/>
                        <a14:backgroundMark x1="28000" y1="63000" x2="28000" y2="63000"/>
                        <a14:backgroundMark x1="28000" y1="62500" x2="28000" y2="62500"/>
                        <a14:backgroundMark x1="25500" y1="63000" x2="25500" y2="63000"/>
                        <a14:backgroundMark x1="26000" y1="62500" x2="26000" y2="62500"/>
                        <a14:backgroundMark x1="30500" y1="63000" x2="30500" y2="63000"/>
                        <a14:backgroundMark x1="32000" y1="62500" x2="32000" y2="62500"/>
                        <a14:backgroundMark x1="33000" y1="62500" x2="33000" y2="62500"/>
                        <a14:backgroundMark x1="31000" y1="62500" x2="31000" y2="62500"/>
                        <a14:backgroundMark x1="36000" y1="63000" x2="36000" y2="63000"/>
                        <a14:backgroundMark x1="35000" y1="62500" x2="35000" y2="62500"/>
                        <a14:backgroundMark x1="37500" y1="62500" x2="37500" y2="62500"/>
                        <a14:backgroundMark x1="38500" y1="62500" x2="38500" y2="62500"/>
                        <a14:backgroundMark x1="36000" y1="62500" x2="36000" y2="62500"/>
                        <a14:backgroundMark x1="40500" y1="63500" x2="40500" y2="63500"/>
                        <a14:backgroundMark x1="41000" y1="63000" x2="41000" y2="63000"/>
                        <a14:backgroundMark x1="43000" y1="62500" x2="43000" y2="62500"/>
                        <a14:backgroundMark x1="45000" y1="63000" x2="45000" y2="63000"/>
                        <a14:backgroundMark x1="47000" y1="63000" x2="47000" y2="63000"/>
                        <a14:backgroundMark x1="49500" y1="63000" x2="49500" y2="63000"/>
                        <a14:backgroundMark x1="50000" y1="62500" x2="50000" y2="62500"/>
                        <a14:backgroundMark x1="48500" y1="62500" x2="48500" y2="62500"/>
                        <a14:backgroundMark x1="47000" y1="63000" x2="47000" y2="63000"/>
                        <a14:backgroundMark x1="47000" y1="63000" x2="47000" y2="63000"/>
                        <a14:backgroundMark x1="46000" y1="63000" x2="46000" y2="63000"/>
                        <a14:backgroundMark x1="47000" y1="62500" x2="47000" y2="62500"/>
                        <a14:backgroundMark x1="45500" y1="62500" x2="45500" y2="62500"/>
                        <a14:backgroundMark x1="41000" y1="62500" x2="41000" y2="62500"/>
                      </a14:backgroundRemoval>
                    </a14:imgEffect>
                  </a14:imgLayer>
                </a14:imgProps>
              </a:ext>
              <a:ext uri="{28A0092B-C50C-407E-A947-70E740481C1C}">
                <a14:useLocalDpi xmlns:a14="http://schemas.microsoft.com/office/drawing/2010/main" val="0"/>
              </a:ext>
            </a:extLst>
          </a:blip>
          <a:srcRect t="37246" r="2195" b="36658"/>
          <a:stretch/>
        </p:blipFill>
        <p:spPr bwMode="auto">
          <a:xfrm>
            <a:off x="357269" y="1942157"/>
            <a:ext cx="11144866" cy="2973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1E899B-A15A-1246-9946-B1E53D78FA8F}"/>
              </a:ext>
            </a:extLst>
          </p:cNvPr>
          <p:cNvSpPr txBox="1"/>
          <p:nvPr/>
        </p:nvSpPr>
        <p:spPr>
          <a:xfrm>
            <a:off x="1534885" y="2551836"/>
            <a:ext cx="9454243" cy="1569660"/>
          </a:xfrm>
          <a:prstGeom prst="rect">
            <a:avLst/>
          </a:prstGeom>
          <a:noFill/>
        </p:spPr>
        <p:txBody>
          <a:bodyPr wrap="square" rtlCol="0">
            <a:spAutoFit/>
          </a:bodyPr>
          <a:lstStyle/>
          <a:p>
            <a:pPr algn="ctr"/>
            <a:r>
              <a:rPr lang="zh-CN" altLang="en-US" sz="3600" dirty="0"/>
              <a:t>圣诞的祝福是给</a:t>
            </a:r>
            <a:r>
              <a:rPr lang="en-US" altLang="zh-CN" sz="3600" dirty="0"/>
              <a:t>: (1)</a:t>
            </a:r>
            <a:r>
              <a:rPr lang="zh-CN" altLang="en-US" sz="3600" dirty="0"/>
              <a:t>虚心的人，</a:t>
            </a:r>
            <a:r>
              <a:rPr lang="en-US" altLang="zh-CN" sz="3600" dirty="0"/>
              <a:t>(2)</a:t>
            </a:r>
            <a:r>
              <a:rPr lang="zh-CN" altLang="en-US" sz="3600" dirty="0"/>
              <a:t>仰望神的人，</a:t>
            </a:r>
            <a:r>
              <a:rPr lang="en-US" altLang="zh-CN" sz="3600" dirty="0"/>
              <a:t>(3)</a:t>
            </a:r>
            <a:r>
              <a:rPr lang="zh-CN" altLang="en-US" sz="3600" dirty="0"/>
              <a:t>弱势的人</a:t>
            </a:r>
            <a:r>
              <a:rPr lang="en-US" sz="6000" dirty="0"/>
              <a:t> </a:t>
            </a:r>
            <a:endParaRPr lang="en-US" sz="6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955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E899B-A15A-1246-9946-B1E53D78FA8F}"/>
              </a:ext>
            </a:extLst>
          </p:cNvPr>
          <p:cNvSpPr txBox="1"/>
          <p:nvPr/>
        </p:nvSpPr>
        <p:spPr>
          <a:xfrm>
            <a:off x="1368878" y="2551837"/>
            <a:ext cx="10224408" cy="1938992"/>
          </a:xfrm>
          <a:prstGeom prst="rect">
            <a:avLst/>
          </a:prstGeom>
          <a:noFill/>
        </p:spPr>
        <p:txBody>
          <a:bodyPr wrap="square" rtlCol="0">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Christmas Blessings are for the Humble.</a:t>
            </a:r>
            <a:r>
              <a:rPr lang="zh-CN" altLang="en-US" sz="4000" dirty="0">
                <a:latin typeface="Verdana" panose="020B0604030504040204" pitchFamily="34" charset="0"/>
                <a:ea typeface="Verdana" panose="020B0604030504040204" pitchFamily="34" charset="0"/>
                <a:cs typeface="Verdana" panose="020B0604030504040204" pitchFamily="34" charset="0"/>
              </a:rPr>
              <a:t> </a:t>
            </a:r>
            <a:endParaRPr lang="en-US" altLang="zh-CN" sz="4000" dirty="0">
              <a:latin typeface="Verdana" panose="020B0604030504040204" pitchFamily="34" charset="0"/>
              <a:ea typeface="Verdana" panose="020B0604030504040204" pitchFamily="34" charset="0"/>
              <a:cs typeface="Verdana" panose="020B0604030504040204" pitchFamily="34" charset="0"/>
            </a:endParaRPr>
          </a:p>
          <a:p>
            <a:pPr algn="ctr"/>
            <a:r>
              <a:rPr lang="zh-CN" altLang="en-US" sz="4000" dirty="0"/>
              <a:t>圣诞的祝福是给虚心的人</a:t>
            </a:r>
            <a:endParaRPr lang="en-US" sz="6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112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E899B-A15A-1246-9946-B1E53D78FA8F}"/>
              </a:ext>
            </a:extLst>
          </p:cNvPr>
          <p:cNvSpPr txBox="1"/>
          <p:nvPr/>
        </p:nvSpPr>
        <p:spPr>
          <a:xfrm>
            <a:off x="1368878" y="2551837"/>
            <a:ext cx="9454243" cy="1938992"/>
          </a:xfrm>
          <a:prstGeom prst="rect">
            <a:avLst/>
          </a:prstGeom>
          <a:noFill/>
        </p:spPr>
        <p:txBody>
          <a:bodyPr wrap="square" rtlCol="0">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Christmas Blessings are for the Hopeful.</a:t>
            </a:r>
            <a:endParaRPr lang="en-US" altLang="zh-CN" sz="4000" dirty="0"/>
          </a:p>
          <a:p>
            <a:pPr algn="ctr"/>
            <a:r>
              <a:rPr lang="zh-CN" altLang="en-US" sz="4000" dirty="0"/>
              <a:t>圣诞的祝福是给仰望神的人</a:t>
            </a:r>
            <a:endParaRPr lang="en-US" sz="6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239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E899B-A15A-1246-9946-B1E53D78FA8F}"/>
              </a:ext>
            </a:extLst>
          </p:cNvPr>
          <p:cNvSpPr txBox="1"/>
          <p:nvPr/>
        </p:nvSpPr>
        <p:spPr>
          <a:xfrm>
            <a:off x="1368878" y="2551837"/>
            <a:ext cx="9454243" cy="1938992"/>
          </a:xfrm>
          <a:prstGeom prst="rect">
            <a:avLst/>
          </a:prstGeom>
          <a:noFill/>
        </p:spPr>
        <p:txBody>
          <a:bodyPr wrap="square" rtlCol="0">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Christmas Blessings are for the powerless.</a:t>
            </a:r>
            <a:endParaRPr lang="en-US" altLang="zh-CN" sz="4000" dirty="0"/>
          </a:p>
          <a:p>
            <a:pPr algn="ctr"/>
            <a:r>
              <a:rPr lang="zh-CN" altLang="en-US" sz="4000" dirty="0"/>
              <a:t>圣诞的祝福是给弱势的人</a:t>
            </a:r>
            <a:endParaRPr lang="en-US" sz="6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004505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38</TotalTime>
  <Words>108</Words>
  <Application>Microsoft Macintosh PowerPoint</Application>
  <PresentationFormat>Widescreen</PresentationFormat>
  <Paragraphs>10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Verdana</vt:lpstr>
      <vt:lpstr>Vapor Trail</vt:lpstr>
      <vt:lpstr>Christmas Blessings for the New Year 新春的圣诞祝福</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Blessings for the New Year 新春的圣诞祝福</dc:title>
  <dc:creator>Aaron Chan</dc:creator>
  <cp:lastModifiedBy>Aaron Chan</cp:lastModifiedBy>
  <cp:revision>5</cp:revision>
  <dcterms:created xsi:type="dcterms:W3CDTF">2021-01-15T18:11:26Z</dcterms:created>
  <dcterms:modified xsi:type="dcterms:W3CDTF">2021-01-15T18:49:58Z</dcterms:modified>
</cp:coreProperties>
</file>