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353" r:id="rId4"/>
    <p:sldId id="309" r:id="rId5"/>
    <p:sldId id="330" r:id="rId6"/>
    <p:sldId id="263" r:id="rId7"/>
    <p:sldId id="331" r:id="rId8"/>
    <p:sldId id="332" r:id="rId9"/>
    <p:sldId id="335" r:id="rId10"/>
    <p:sldId id="336" r:id="rId11"/>
    <p:sldId id="337" r:id="rId12"/>
    <p:sldId id="338" r:id="rId13"/>
    <p:sldId id="339" r:id="rId14"/>
    <p:sldId id="340" r:id="rId15"/>
    <p:sldId id="341" r:id="rId16"/>
    <p:sldId id="311" r:id="rId17"/>
    <p:sldId id="342" r:id="rId18"/>
    <p:sldId id="343" r:id="rId19"/>
    <p:sldId id="344" r:id="rId20"/>
    <p:sldId id="345" r:id="rId21"/>
    <p:sldId id="346" r:id="rId22"/>
    <p:sldId id="347" r:id="rId23"/>
    <p:sldId id="348" r:id="rId24"/>
    <p:sldId id="349" r:id="rId25"/>
    <p:sldId id="350" r:id="rId26"/>
    <p:sldId id="351" r:id="rId27"/>
    <p:sldId id="352" r:id="rId28"/>
    <p:sldId id="2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9290"/>
    <p:restoredTop sz="91436"/>
  </p:normalViewPr>
  <p:slideViewPr>
    <p:cSldViewPr snapToGrid="0">
      <p:cViewPr varScale="1">
        <p:scale>
          <a:sx n="54" d="100"/>
          <a:sy n="54" d="100"/>
        </p:scale>
        <p:origin x="232" y="1768"/>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B18C1-3974-F1CF-C89D-133CD6546054}"/>
              </a:ext>
            </a:extLst>
          </p:cNvPr>
          <p:cNvSpPr>
            <a:spLocks noGrp="1"/>
          </p:cNvSpPr>
          <p:nvPr>
            <p:ph type="ctrTitle"/>
          </p:nvPr>
        </p:nvSpPr>
        <p:spPr>
          <a:xfrm>
            <a:off x="1524000" y="1122363"/>
            <a:ext cx="9144000" cy="2387600"/>
          </a:xfrm>
          <a:prstGeom prst="rect">
            <a:avLst/>
          </a:prstGeom>
          <a:effectLst>
            <a:outerShdw blurRad="77299" dist="38100" dir="2700000" algn="tl" rotWithShape="0">
              <a:prstClr val="black">
                <a:alpha val="18822"/>
              </a:prstClr>
            </a:outerShdw>
          </a:effectLst>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F739B827-4870-31C2-3EA2-248AB2FF73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75816D-94F3-78B9-C15C-5DFE136223B1}"/>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5" name="Footer Placeholder 4">
            <a:extLst>
              <a:ext uri="{FF2B5EF4-FFF2-40B4-BE49-F238E27FC236}">
                <a16:creationId xmlns:a16="http://schemas.microsoft.com/office/drawing/2014/main" id="{904EFB83-7892-EC5E-6352-575696882BB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6297E68-5F4F-C92F-C473-23080F7B1715}"/>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2270960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8B9D3-29BA-E284-75CA-B9274D73B26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5E313F-569B-03A0-953F-24F7071D07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78AAAF-157A-09A3-A484-8AF13946574E}"/>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5" name="Footer Placeholder 4">
            <a:extLst>
              <a:ext uri="{FF2B5EF4-FFF2-40B4-BE49-F238E27FC236}">
                <a16:creationId xmlns:a16="http://schemas.microsoft.com/office/drawing/2014/main" id="{6C11638A-14CB-637A-06C6-C795F37844D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52AD820-C4A3-1338-5309-5DBA61C2F773}"/>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9842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4D167D-83DA-57BB-BCE3-FC6939FA65BA}"/>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92AA3E-B716-B37B-B6C5-AF2288FBB5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BACA96-B105-C1AF-520C-BB9DAF004CCA}"/>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5" name="Footer Placeholder 4">
            <a:extLst>
              <a:ext uri="{FF2B5EF4-FFF2-40B4-BE49-F238E27FC236}">
                <a16:creationId xmlns:a16="http://schemas.microsoft.com/office/drawing/2014/main" id="{616AEC77-5918-7E1A-D838-F37888843D5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10D2904-3690-7797-9543-D44CC8C87E5A}"/>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583835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A6628-E67C-2A85-E0CE-BB13F0DA31A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9E7B053-0B74-C796-ECB6-4C7C25CDEF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44979-A3CC-E6B5-0B03-68D80F4F24A6}"/>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5" name="Footer Placeholder 4">
            <a:extLst>
              <a:ext uri="{FF2B5EF4-FFF2-40B4-BE49-F238E27FC236}">
                <a16:creationId xmlns:a16="http://schemas.microsoft.com/office/drawing/2014/main" id="{9AF00AFC-4DC7-2C50-EF2B-B9F512DCB3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6BD2ACE-C524-32A5-86DA-35ABD0553D3F}"/>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284687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386D2-E495-1891-4BC3-7BFE91F3666B}"/>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23BF9F-C9F9-7B09-01B9-CD63EE647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08A1D1-A065-53AC-77C3-28E5E1EE634A}"/>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5" name="Footer Placeholder 4">
            <a:extLst>
              <a:ext uri="{FF2B5EF4-FFF2-40B4-BE49-F238E27FC236}">
                <a16:creationId xmlns:a16="http://schemas.microsoft.com/office/drawing/2014/main" id="{6335C1CB-8874-0E9D-B423-AFAE0585287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80A7BA2-DF22-DA76-247E-DF5A6044EBA0}"/>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4285066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AA066-CA3C-E6E5-15AA-3F30523A057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41C1982-51A5-BBAC-26AC-965360ED5F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8BB8E8-6A15-A3F8-3D3C-4F5369F803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2F1F11-51E8-F740-D7AE-34761C6140A3}"/>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6" name="Footer Placeholder 5">
            <a:extLst>
              <a:ext uri="{FF2B5EF4-FFF2-40B4-BE49-F238E27FC236}">
                <a16:creationId xmlns:a16="http://schemas.microsoft.com/office/drawing/2014/main" id="{7AF20DBE-FB28-EADD-95BB-9D71BCB0EFB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93E26D4-12D5-E552-8CDB-2A4E19E97DDB}"/>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148569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B3F3-E422-DF9B-20CB-47F5D0B89F8B}"/>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83EFFF39-34D0-91E1-EDB0-FCBFB73E3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881E4A-762D-0C31-39D2-9EA40BB20B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F95B08-ED43-13CD-4F0E-3FA1E91A8B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B27F2E-4518-AC5C-F9A6-A255C91199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49CA3C-929A-ED22-2B71-484BEC5665FA}"/>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8" name="Footer Placeholder 7">
            <a:extLst>
              <a:ext uri="{FF2B5EF4-FFF2-40B4-BE49-F238E27FC236}">
                <a16:creationId xmlns:a16="http://schemas.microsoft.com/office/drawing/2014/main" id="{D47F124F-36F1-4A5A-8B7F-B837F235E80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0856C506-DFD2-FCC2-11A7-E54312496ECC}"/>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96878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5F8CD-95E9-7455-2914-69F0545FB58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AC192F9A-EA3D-47D2-1110-3C68FB928ABF}"/>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4" name="Footer Placeholder 3">
            <a:extLst>
              <a:ext uri="{FF2B5EF4-FFF2-40B4-BE49-F238E27FC236}">
                <a16:creationId xmlns:a16="http://schemas.microsoft.com/office/drawing/2014/main" id="{06563887-CD48-0C0D-BF77-D9EA031D0D9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2CF3F1E1-2142-0923-DF5D-9251806EF160}"/>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2242871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6B92BE-3313-7BAF-CB84-F8763F9F38D9}"/>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3" name="Footer Placeholder 2">
            <a:extLst>
              <a:ext uri="{FF2B5EF4-FFF2-40B4-BE49-F238E27FC236}">
                <a16:creationId xmlns:a16="http://schemas.microsoft.com/office/drawing/2014/main" id="{88B63F9A-1468-546B-E9E0-7C77CE8323F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9E37E-A23B-D2FF-A7E0-BF3252487271}"/>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32034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DE520-CBBF-CC8C-D73D-B7C1A2BA32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9252BC-E0A5-76B2-EA27-B489189C3E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0CA152-2A12-575E-D0FC-F915AB8534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ED246-F654-DCD4-B2BF-2C42B894B2D1}"/>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6" name="Footer Placeholder 5">
            <a:extLst>
              <a:ext uri="{FF2B5EF4-FFF2-40B4-BE49-F238E27FC236}">
                <a16:creationId xmlns:a16="http://schemas.microsoft.com/office/drawing/2014/main" id="{0A012524-1273-7059-72CC-CF4B52F7A57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5D321BD-1236-2EC9-E12F-5D964FA92DA7}"/>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3887084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E379-EA22-6A61-0262-C090D1EFE35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25EB55-7C29-A746-8DCC-5DEF364512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D64880-2EE7-6291-0929-1F374F093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316C6C-8FE8-8B94-774A-8FCA27DD7B69}"/>
              </a:ext>
            </a:extLst>
          </p:cNvPr>
          <p:cNvSpPr>
            <a:spLocks noGrp="1"/>
          </p:cNvSpPr>
          <p:nvPr>
            <p:ph type="dt" sz="half" idx="10"/>
          </p:nvPr>
        </p:nvSpPr>
        <p:spPr/>
        <p:txBody>
          <a:bodyPr/>
          <a:lstStyle/>
          <a:p>
            <a:fld id="{3BDBFE75-CBA4-1945-B9DD-23ED540371D5}" type="datetimeFigureOut">
              <a:rPr lang="en-US" smtClean="0"/>
              <a:t>8/12/23</a:t>
            </a:fld>
            <a:endParaRPr lang="en-US"/>
          </a:p>
        </p:txBody>
      </p:sp>
      <p:sp>
        <p:nvSpPr>
          <p:cNvPr id="6" name="Footer Placeholder 5">
            <a:extLst>
              <a:ext uri="{FF2B5EF4-FFF2-40B4-BE49-F238E27FC236}">
                <a16:creationId xmlns:a16="http://schemas.microsoft.com/office/drawing/2014/main" id="{37684351-3B21-FA28-E055-AA29BCD4BE2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A9058E6-F367-5768-4A1C-EF5FD0E8E37F}"/>
              </a:ext>
            </a:extLst>
          </p:cNvPr>
          <p:cNvSpPr>
            <a:spLocks noGrp="1"/>
          </p:cNvSpPr>
          <p:nvPr>
            <p:ph type="sldNum" sz="quarter" idx="12"/>
          </p:nvPr>
        </p:nvSpPr>
        <p:spPr/>
        <p:txBody>
          <a:bodyPr/>
          <a:lstStyle/>
          <a:p>
            <a:fld id="{AA7D560A-5322-FE4A-99AF-87996551BD42}" type="slidenum">
              <a:rPr lang="en-US" smtClean="0"/>
              <a:t>‹#›</a:t>
            </a:fld>
            <a:endParaRPr lang="en-US"/>
          </a:p>
        </p:txBody>
      </p:sp>
    </p:spTree>
    <p:extLst>
      <p:ext uri="{BB962C8B-B14F-4D97-AF65-F5344CB8AC3E}">
        <p14:creationId xmlns:p14="http://schemas.microsoft.com/office/powerpoint/2010/main" val="164228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gs>
            <a:gs pos="83000">
              <a:schemeClr val="bg1"/>
            </a:gs>
            <a:gs pos="21000">
              <a:schemeClr val="accent5">
                <a:lumMod val="0"/>
                <a:lumOff val="100000"/>
              </a:schemeClr>
            </a:gs>
            <a:gs pos="100000">
              <a:schemeClr val="accent5">
                <a:lumMod val="100000"/>
              </a:schemeClr>
            </a:gs>
          </a:gsLst>
          <a:lin ang="1200000" scaled="0"/>
          <a:tileRect/>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C028CA0-9709-6758-FE0D-04FD31B162E7}"/>
              </a:ext>
            </a:extLst>
          </p:cNvPr>
          <p:cNvSpPr>
            <a:spLocks noGrp="1"/>
          </p:cNvSpPr>
          <p:nvPr>
            <p:ph type="body" idx="1"/>
          </p:nvPr>
        </p:nvSpPr>
        <p:spPr>
          <a:xfrm>
            <a:off x="838200" y="1825625"/>
            <a:ext cx="10515600" cy="4351338"/>
          </a:xfrm>
          <a:prstGeom prst="rect">
            <a:avLst/>
          </a:prstGeom>
          <a:effectLst>
            <a:outerShdw blurRad="76200" dist="38100" dir="2700000" algn="tl" rotWithShape="0">
              <a:prstClr val="black">
                <a:alpha val="19000"/>
              </a:prstClr>
            </a:outerShdw>
          </a:effectLst>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0161A04-4062-1990-A9E6-E0ADF1BDF0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BFE75-CBA4-1945-B9DD-23ED540371D5}" type="datetimeFigureOut">
              <a:rPr lang="en-US" smtClean="0"/>
              <a:t>8/12/23</a:t>
            </a:fld>
            <a:endParaRPr lang="en-US"/>
          </a:p>
        </p:txBody>
      </p:sp>
      <p:sp>
        <p:nvSpPr>
          <p:cNvPr id="6" name="Slide Number Placeholder 5">
            <a:extLst>
              <a:ext uri="{FF2B5EF4-FFF2-40B4-BE49-F238E27FC236}">
                <a16:creationId xmlns:a16="http://schemas.microsoft.com/office/drawing/2014/main" id="{A1702FB0-8384-4E1A-379A-8C0A562C95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7D560A-5322-FE4A-99AF-87996551BD42}" type="slidenum">
              <a:rPr lang="en-US" smtClean="0"/>
              <a:t>‹#›</a:t>
            </a:fld>
            <a:endParaRPr lang="en-US"/>
          </a:p>
        </p:txBody>
      </p:sp>
      <p:sp>
        <p:nvSpPr>
          <p:cNvPr id="8" name="Title Placeholder 7">
            <a:extLst>
              <a:ext uri="{FF2B5EF4-FFF2-40B4-BE49-F238E27FC236}">
                <a16:creationId xmlns:a16="http://schemas.microsoft.com/office/drawing/2014/main" id="{AACBE612-AF1C-D607-B809-A34CE73F37CF}"/>
              </a:ext>
            </a:extLst>
          </p:cNvPr>
          <p:cNvSpPr>
            <a:spLocks noGrp="1"/>
          </p:cNvSpPr>
          <p:nvPr>
            <p:ph type="title"/>
          </p:nvPr>
        </p:nvSpPr>
        <p:spPr>
          <a:xfrm>
            <a:off x="838200" y="365125"/>
            <a:ext cx="10515600" cy="1325563"/>
          </a:xfrm>
          <a:prstGeom prst="rect">
            <a:avLst/>
          </a:prstGeom>
          <a:effectLst>
            <a:outerShdw blurRad="76200" dist="38100" dir="2700000" algn="tl" rotWithShape="0">
              <a:prstClr val="black">
                <a:alpha val="19000"/>
              </a:prstClr>
            </a:outerShdw>
          </a:effectLst>
        </p:spPr>
        <p:txBody>
          <a:bodyPr vert="horz" lIns="91440" tIns="45720" rIns="91440" bIns="45720" rtlCol="0" anchor="ctr">
            <a:normAutofit/>
          </a:bodyPr>
          <a:lstStyle/>
          <a:p>
            <a:r>
              <a:rPr lang="en-US" dirty="0"/>
              <a:t>Click to edit Master title style</a:t>
            </a:r>
          </a:p>
        </p:txBody>
      </p:sp>
      <p:sp>
        <p:nvSpPr>
          <p:cNvPr id="9" name="Footer Placeholder 8">
            <a:extLst>
              <a:ext uri="{FF2B5EF4-FFF2-40B4-BE49-F238E27FC236}">
                <a16:creationId xmlns:a16="http://schemas.microsoft.com/office/drawing/2014/main" id="{F134FCF5-A716-8B9C-7034-1BAF13AFCE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712521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Barlow"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Barlow" pitchFamily="2" charset="77"/>
          <a:ea typeface="+mn-ea"/>
          <a:cs typeface="Rockwell Nova Cond"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Barlow" pitchFamily="2" charset="77"/>
          <a:ea typeface="+mn-ea"/>
          <a:cs typeface="Rockwell Nova Cond"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Barlow" pitchFamily="2" charset="77"/>
          <a:ea typeface="+mn-ea"/>
          <a:cs typeface="Rockwell Nova Cond"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arlow" pitchFamily="2" charset="77"/>
          <a:ea typeface="+mn-ea"/>
          <a:cs typeface="Rockwell Nova Cond"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Barlow" pitchFamily="2" charset="77"/>
          <a:ea typeface="+mn-ea"/>
          <a:cs typeface="Rockwell Nova Cond"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2F31F-C704-AA4D-DF06-6E1A9B6B7229}"/>
              </a:ext>
            </a:extLst>
          </p:cNvPr>
          <p:cNvSpPr>
            <a:spLocks noGrp="1"/>
          </p:cNvSpPr>
          <p:nvPr>
            <p:ph type="ctrTitle"/>
          </p:nvPr>
        </p:nvSpPr>
        <p:spPr>
          <a:xfrm>
            <a:off x="1524000" y="1452189"/>
            <a:ext cx="9144000" cy="3250471"/>
          </a:xfrm>
        </p:spPr>
        <p:txBody>
          <a:bodyPr anchor="ctr">
            <a:noAutofit/>
          </a:bodyPr>
          <a:lstStyle/>
          <a:p>
            <a:r>
              <a:rPr lang="en-US" dirty="0">
                <a:latin typeface="Barlow Medium" pitchFamily="2" charset="77"/>
              </a:rPr>
              <a:t>Living Heroes</a:t>
            </a:r>
            <a:br>
              <a:rPr lang="en-US" dirty="0">
                <a:latin typeface="Barlow Medium" pitchFamily="2" charset="77"/>
              </a:rPr>
            </a:br>
            <a:br>
              <a:rPr lang="ja-JP" altLang="en-US"/>
            </a:br>
            <a:r>
              <a:rPr lang="ja-JP" altLang="en-US">
                <a:solidFill>
                  <a:srgbClr val="202124"/>
                </a:solidFill>
                <a:effectLst/>
                <a:latin typeface="PingFang TC" panose="020B0400000000000000" pitchFamily="34" charset="-120"/>
                <a:ea typeface="PingFang TC" panose="020B0400000000000000" pitchFamily="34" charset="-120"/>
              </a:rPr>
              <a:t>活的英雄</a:t>
            </a:r>
            <a:endParaRPr lang="en-US" dirty="0">
              <a:latin typeface="PingFang TC" panose="020B0400000000000000" pitchFamily="34" charset="-120"/>
              <a:ea typeface="PingFang TC" panose="020B0400000000000000" pitchFamily="34" charset="-120"/>
            </a:endParaRPr>
          </a:p>
        </p:txBody>
      </p:sp>
      <p:sp>
        <p:nvSpPr>
          <p:cNvPr id="3" name="Subtitle 2">
            <a:extLst>
              <a:ext uri="{FF2B5EF4-FFF2-40B4-BE49-F238E27FC236}">
                <a16:creationId xmlns:a16="http://schemas.microsoft.com/office/drawing/2014/main" id="{78230D12-5E14-766A-04F6-EC12C32B8222}"/>
              </a:ext>
            </a:extLst>
          </p:cNvPr>
          <p:cNvSpPr>
            <a:spLocks noGrp="1"/>
          </p:cNvSpPr>
          <p:nvPr>
            <p:ph type="subTitle" idx="1"/>
          </p:nvPr>
        </p:nvSpPr>
        <p:spPr>
          <a:xfrm>
            <a:off x="1524000" y="5245712"/>
            <a:ext cx="9144000" cy="747584"/>
          </a:xfrm>
        </p:spPr>
        <p:txBody>
          <a:bodyPr>
            <a:normAutofit/>
          </a:bodyPr>
          <a:lstStyle/>
          <a:p>
            <a:r>
              <a:rPr lang="en-US" sz="4400" dirty="0"/>
              <a:t>2 Timothy / </a:t>
            </a:r>
            <a:r>
              <a:rPr lang="ja-JP" altLang="en-US" sz="4400"/>
              <a:t>提摩太后</a:t>
            </a:r>
            <a:r>
              <a:rPr lang="ja-JP" altLang="en-US" sz="4400">
                <a:latin typeface="KaiTi" panose="02010609060101010101" pitchFamily="49" charset="-122"/>
                <a:ea typeface="KaiTi" panose="02010609060101010101" pitchFamily="49" charset="-122"/>
              </a:rPr>
              <a:t> </a:t>
            </a:r>
            <a:r>
              <a:rPr lang="en-US" sz="4400" dirty="0"/>
              <a:t>3:10-17</a:t>
            </a:r>
          </a:p>
        </p:txBody>
      </p:sp>
    </p:spTree>
    <p:extLst>
      <p:ext uri="{BB962C8B-B14F-4D97-AF65-F5344CB8AC3E}">
        <p14:creationId xmlns:p14="http://schemas.microsoft.com/office/powerpoint/2010/main" val="378314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FOLLOW SUFFERING </a:t>
            </a:r>
            <a:r>
              <a:rPr lang="en-US" sz="5400" dirty="0">
                <a:latin typeface="PingFang TC" panose="020B0400000000000000" pitchFamily="34" charset="-120"/>
                <a:ea typeface="PingFang TC" panose="020B0400000000000000" pitchFamily="34" charset="-120"/>
              </a:rPr>
              <a:t>/ </a:t>
            </a:r>
            <a:r>
              <a:rPr lang="ja-JP" altLang="en-US" sz="5400">
                <a:latin typeface="PingFang TC" panose="020B0400000000000000" pitchFamily="34" charset="-120"/>
                <a:ea typeface="PingFang TC" panose="020B0400000000000000" pitchFamily="34" charset="-120"/>
              </a:rPr>
              <a:t>追随苦难</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154984"/>
          </a:xfrm>
          <a:prstGeom prst="rect">
            <a:avLst/>
          </a:prstGeom>
          <a:noFill/>
          <a:effectLst/>
        </p:spPr>
        <p:txBody>
          <a:bodyPr wrap="square" rtlCol="0">
            <a:spAutoFit/>
          </a:bodyPr>
          <a:lstStyle/>
          <a:p>
            <a:r>
              <a:rPr lang="en-US" sz="4400" dirty="0">
                <a:latin typeface="Barlow Medium" pitchFamily="2" charset="77"/>
              </a:rPr>
              <a:t>“Blessed are you when people hate you and when they exclude you and revile you and spurn your name as evil, on account of the Son of Man!” </a:t>
            </a:r>
            <a:r>
              <a:rPr lang="en-US" altLang="ja-JP" sz="4400" dirty="0">
                <a:latin typeface="PingFang TC" panose="020B0400000000000000" pitchFamily="34" charset="-120"/>
                <a:ea typeface="PingFang TC" panose="020B0400000000000000" pitchFamily="34" charset="-120"/>
              </a:rPr>
              <a:t>/ “</a:t>
            </a:r>
            <a:r>
              <a:rPr lang="ja-JP" altLang="en-US" sz="4400">
                <a:latin typeface="PingFang TC" panose="020B0400000000000000" pitchFamily="34" charset="-120"/>
                <a:ea typeface="PingFang TC" panose="020B0400000000000000" pitchFamily="34" charset="-120"/>
              </a:rPr>
              <a:t>人为人子恨恶你们，拒绝你们，辱骂你们，弃掉你们的名以为是恶，你们就有福了！</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(Luke /</a:t>
            </a:r>
            <a:r>
              <a:rPr lang="ja-JP" altLang="en-US" sz="4400">
                <a:latin typeface="Barlow Medium" pitchFamily="2" charset="77"/>
              </a:rPr>
              <a:t> </a:t>
            </a:r>
            <a:r>
              <a:rPr lang="ja-JP" altLang="en-US" sz="4400">
                <a:latin typeface="PingFang TC" panose="020B0400000000000000" pitchFamily="34" charset="-120"/>
                <a:ea typeface="PingFang TC" panose="020B0400000000000000" pitchFamily="34" charset="-120"/>
              </a:rPr>
              <a:t>路加福音</a:t>
            </a:r>
            <a:r>
              <a:rPr lang="en-US" sz="4400" dirty="0">
                <a:latin typeface="Barlow Medium" pitchFamily="2" charset="77"/>
              </a:rPr>
              <a:t> 6:22-23)</a:t>
            </a:r>
            <a:endParaRPr lang="en-US" sz="4400" dirty="0"/>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220682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FOLLOW SUFFERING </a:t>
            </a:r>
            <a:r>
              <a:rPr lang="en-US" sz="5400" dirty="0">
                <a:latin typeface="PingFang TC" panose="020B0400000000000000" pitchFamily="34" charset="-120"/>
                <a:ea typeface="PingFang TC" panose="020B0400000000000000" pitchFamily="34" charset="-120"/>
              </a:rPr>
              <a:t>/ </a:t>
            </a:r>
            <a:r>
              <a:rPr lang="ja-JP" altLang="en-US" sz="5400">
                <a:latin typeface="PingFang TC" panose="020B0400000000000000" pitchFamily="34" charset="-120"/>
                <a:ea typeface="PingFang TC" panose="020B0400000000000000" pitchFamily="34" charset="-120"/>
              </a:rPr>
              <a:t>追随苦难</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154984"/>
          </a:xfrm>
          <a:prstGeom prst="rect">
            <a:avLst/>
          </a:prstGeom>
          <a:noFill/>
          <a:effectLst/>
        </p:spPr>
        <p:txBody>
          <a:bodyPr wrap="square" rtlCol="0">
            <a:spAutoFit/>
          </a:bodyPr>
          <a:lstStyle/>
          <a:p>
            <a:r>
              <a:rPr lang="en-US" sz="4400" dirty="0">
                <a:latin typeface="Barlow Medium" pitchFamily="2" charset="77"/>
              </a:rPr>
              <a:t>“Rejoice in that day, and leap for joy, for behold, your reward is great in heaven; for so their fathers did to the prophets.” </a:t>
            </a:r>
            <a:r>
              <a:rPr lang="en-US" altLang="ja-JP" sz="4400" dirty="0">
                <a:latin typeface="PingFang TC" panose="020B0400000000000000" pitchFamily="34" charset="-120"/>
                <a:ea typeface="PingFang TC" panose="020B0400000000000000" pitchFamily="34" charset="-120"/>
              </a:rPr>
              <a:t>/ “</a:t>
            </a:r>
            <a:r>
              <a:rPr lang="ja-JP" altLang="en-US" sz="4400">
                <a:latin typeface="PingFang TC" panose="020B0400000000000000" pitchFamily="34" charset="-120"/>
                <a:ea typeface="PingFang TC" panose="020B0400000000000000" pitchFamily="34" charset="-120"/>
              </a:rPr>
              <a:t>当那日，你们要欢喜跳跃，因为你们在天上的赏赐是大的。他们的祖宗待先知也是这样。</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(Luke /</a:t>
            </a:r>
            <a:r>
              <a:rPr lang="ja-JP" altLang="en-US" sz="4400">
                <a:latin typeface="Barlow Medium" pitchFamily="2" charset="77"/>
              </a:rPr>
              <a:t> </a:t>
            </a:r>
            <a:r>
              <a:rPr lang="ja-JP" altLang="en-US" sz="4400">
                <a:latin typeface="PingFang TC" panose="020B0400000000000000" pitchFamily="34" charset="-120"/>
                <a:ea typeface="PingFang TC" panose="020B0400000000000000" pitchFamily="34" charset="-120"/>
              </a:rPr>
              <a:t>路加福音</a:t>
            </a:r>
            <a:r>
              <a:rPr lang="en-US" sz="4400" dirty="0">
                <a:latin typeface="Barlow Medium" pitchFamily="2" charset="77"/>
              </a:rPr>
              <a:t> 6:22-23)</a:t>
            </a:r>
            <a:endParaRPr lang="en-US" sz="4400" dirty="0"/>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405970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FOLLOW SUFFERING </a:t>
            </a:r>
            <a:r>
              <a:rPr lang="en-US" sz="5400" dirty="0">
                <a:latin typeface="PingFang TC" panose="020B0400000000000000" pitchFamily="34" charset="-120"/>
                <a:ea typeface="PingFang TC" panose="020B0400000000000000" pitchFamily="34" charset="-120"/>
              </a:rPr>
              <a:t>/ </a:t>
            </a:r>
            <a:r>
              <a:rPr lang="ja-JP" altLang="en-US" sz="5400">
                <a:latin typeface="PingFang TC" panose="020B0400000000000000" pitchFamily="34" charset="-120"/>
                <a:ea typeface="PingFang TC" panose="020B0400000000000000" pitchFamily="34" charset="-120"/>
              </a:rPr>
              <a:t>追随苦难</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3477875"/>
          </a:xfrm>
          <a:prstGeom prst="rect">
            <a:avLst/>
          </a:prstGeom>
          <a:noFill/>
          <a:effectLst/>
        </p:spPr>
        <p:txBody>
          <a:bodyPr wrap="square" rtlCol="0">
            <a:spAutoFit/>
          </a:bodyPr>
          <a:lstStyle/>
          <a:p>
            <a:r>
              <a:rPr lang="en-US" sz="4400" dirty="0">
                <a:latin typeface="Barlow Medium" pitchFamily="2" charset="77"/>
              </a:rPr>
              <a:t>“Woe to you, when all people speak well of you, for so their fathers did to the false prophets” </a:t>
            </a:r>
            <a:r>
              <a:rPr lang="en-US" altLang="ja-JP" sz="4400" dirty="0">
                <a:latin typeface="PingFang TC" panose="020B0400000000000000" pitchFamily="34" charset="-120"/>
                <a:ea typeface="PingFang TC" panose="020B0400000000000000" pitchFamily="34" charset="-120"/>
              </a:rPr>
              <a:t>/ “</a:t>
            </a:r>
            <a:r>
              <a:rPr lang="ja-JP" altLang="en-US" sz="4400">
                <a:latin typeface="PingFang TC" panose="020B0400000000000000" pitchFamily="34" charset="-120"/>
                <a:ea typeface="PingFang TC" panose="020B0400000000000000" pitchFamily="34" charset="-120"/>
              </a:rPr>
              <a:t>人都说你们好的时候，你们就有祸了！因为他们的祖宗待假先知也是这样。</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(Luke /</a:t>
            </a:r>
            <a:r>
              <a:rPr lang="ja-JP" altLang="en-US" sz="4400">
                <a:latin typeface="Barlow Medium" pitchFamily="2" charset="77"/>
              </a:rPr>
              <a:t> </a:t>
            </a:r>
            <a:r>
              <a:rPr lang="ja-JP" altLang="en-US" sz="4400">
                <a:latin typeface="PingFang TC" panose="020B0400000000000000" pitchFamily="34" charset="-120"/>
                <a:ea typeface="PingFang TC" panose="020B0400000000000000" pitchFamily="34" charset="-120"/>
              </a:rPr>
              <a:t>路加福音</a:t>
            </a:r>
            <a:r>
              <a:rPr lang="en-US" sz="4400" dirty="0">
                <a:latin typeface="Barlow Medium" pitchFamily="2" charset="77"/>
              </a:rPr>
              <a:t> 6:26)</a:t>
            </a:r>
            <a:endParaRPr lang="en-US" sz="4400" dirty="0"/>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2109836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FOLLOW SUFFERING </a:t>
            </a:r>
            <a:r>
              <a:rPr lang="en-US" sz="5400" dirty="0">
                <a:latin typeface="PingFang TC" panose="020B0400000000000000" pitchFamily="34" charset="-120"/>
                <a:ea typeface="PingFang TC" panose="020B0400000000000000" pitchFamily="34" charset="-120"/>
              </a:rPr>
              <a:t>/ </a:t>
            </a:r>
            <a:r>
              <a:rPr lang="ja-JP" altLang="en-US" sz="5400">
                <a:latin typeface="PingFang TC" panose="020B0400000000000000" pitchFamily="34" charset="-120"/>
                <a:ea typeface="PingFang TC" panose="020B0400000000000000" pitchFamily="34" charset="-120"/>
              </a:rPr>
              <a:t>追随苦难</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401205"/>
          </a:xfrm>
          <a:prstGeom prst="rect">
            <a:avLst/>
          </a:prstGeom>
          <a:noFill/>
          <a:effectLst/>
        </p:spPr>
        <p:txBody>
          <a:bodyPr wrap="square" rtlCol="0">
            <a:spAutoFit/>
          </a:bodyPr>
          <a:lstStyle/>
          <a:p>
            <a:r>
              <a:rPr lang="en-US" sz="4000" dirty="0">
                <a:latin typeface="Barlow Medium" pitchFamily="2" charset="77"/>
              </a:rPr>
              <a:t>“my persecutions and sufferings that happened to me at Antioch, at Iconium, and at Lystra—which persecutions I endured; </a:t>
            </a:r>
            <a:r>
              <a:rPr lang="en-US" sz="4000" dirty="0">
                <a:solidFill>
                  <a:srgbClr val="FF0000"/>
                </a:solidFill>
                <a:latin typeface="Barlow Medium" pitchFamily="2" charset="77"/>
              </a:rPr>
              <a:t>yet from them all the Lord rescued me.</a:t>
            </a:r>
            <a:r>
              <a:rPr lang="en-US" sz="4000" dirty="0">
                <a:latin typeface="Barlow Medium" pitchFamily="2" charset="77"/>
              </a:rPr>
              <a:t>” </a:t>
            </a:r>
            <a:r>
              <a:rPr lang="en-US" altLang="ja-JP" sz="4000" dirty="0">
                <a:latin typeface="PingFang TC" panose="020B0400000000000000" pitchFamily="34" charset="-120"/>
                <a:ea typeface="PingFang TC" panose="020B0400000000000000" pitchFamily="34" charset="-120"/>
              </a:rPr>
              <a:t>/ “</a:t>
            </a:r>
            <a:r>
              <a:rPr lang="ja-JP" altLang="en-US" sz="4000">
                <a:latin typeface="PingFang TC" panose="020B0400000000000000" pitchFamily="34" charset="-120"/>
                <a:ea typeface="PingFang TC" panose="020B0400000000000000" pitchFamily="34" charset="-120"/>
              </a:rPr>
              <a:t>以及我在安提阿、以哥念、路司得所遭遇的逼迫、苦难。我所忍受是何等的逼迫，</a:t>
            </a:r>
            <a:r>
              <a:rPr lang="ja-JP" altLang="en-US" sz="4000">
                <a:solidFill>
                  <a:srgbClr val="FF0000"/>
                </a:solidFill>
                <a:latin typeface="PingFang TC" panose="020B0400000000000000" pitchFamily="34" charset="-120"/>
                <a:ea typeface="PingFang TC" panose="020B0400000000000000" pitchFamily="34" charset="-120"/>
              </a:rPr>
              <a:t>但从这一切苦难中，主都把我救出来了</a:t>
            </a:r>
            <a:r>
              <a:rPr lang="ja-JP" altLang="en-US" sz="4000">
                <a:latin typeface="PingFang TC" panose="020B0400000000000000" pitchFamily="34" charset="-120"/>
                <a:ea typeface="PingFang TC" panose="020B0400000000000000" pitchFamily="34" charset="-120"/>
              </a:rPr>
              <a:t>。</a:t>
            </a:r>
            <a:r>
              <a:rPr lang="en-US" altLang="ja-JP" sz="4000" dirty="0">
                <a:latin typeface="PingFang TC" panose="020B0400000000000000" pitchFamily="34" charset="-120"/>
                <a:ea typeface="PingFang TC" panose="020B0400000000000000" pitchFamily="34" charset="-120"/>
              </a:rPr>
              <a:t>”</a:t>
            </a:r>
            <a:r>
              <a:rPr lang="en-US" sz="4000" dirty="0">
                <a:latin typeface="Barlow Medium" pitchFamily="2" charset="77"/>
              </a:rPr>
              <a:t> (v. 11)</a:t>
            </a:r>
            <a:endParaRPr lang="en-US" sz="4000" dirty="0"/>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3949681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FOLLOW SUFFERING </a:t>
            </a:r>
            <a:r>
              <a:rPr lang="en-US" sz="5400" dirty="0">
                <a:latin typeface="PingFang TC" panose="020B0400000000000000" pitchFamily="34" charset="-120"/>
                <a:ea typeface="PingFang TC" panose="020B0400000000000000" pitchFamily="34" charset="-120"/>
              </a:rPr>
              <a:t>/ </a:t>
            </a:r>
            <a:r>
              <a:rPr lang="ja-JP" altLang="en-US" sz="5400">
                <a:latin typeface="PingFang TC" panose="020B0400000000000000" pitchFamily="34" charset="-120"/>
                <a:ea typeface="PingFang TC" panose="020B0400000000000000" pitchFamily="34" charset="-120"/>
              </a:rPr>
              <a:t>追随苦难</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2800767"/>
          </a:xfrm>
          <a:prstGeom prst="rect">
            <a:avLst/>
          </a:prstGeom>
          <a:noFill/>
          <a:effectLst/>
        </p:spPr>
        <p:txBody>
          <a:bodyPr wrap="square" rtlCol="0">
            <a:spAutoFit/>
          </a:bodyPr>
          <a:lstStyle/>
          <a:p>
            <a:r>
              <a:rPr lang="en-US" sz="4400" dirty="0">
                <a:latin typeface="Barlow Medium" pitchFamily="2" charset="77"/>
              </a:rPr>
              <a:t>“…they stoned Paul and dragged him out of the city, supposing that he was dead.” </a:t>
            </a:r>
            <a:r>
              <a:rPr lang="en-US" altLang="ja-JP" sz="4400" dirty="0">
                <a:latin typeface="PingFang TC" panose="020B0400000000000000" pitchFamily="34" charset="-120"/>
                <a:ea typeface="PingFang TC" panose="020B0400000000000000" pitchFamily="34" charset="-120"/>
              </a:rPr>
              <a:t>/ “</a:t>
            </a:r>
            <a:r>
              <a:rPr lang="ja-JP" altLang="en-US" sz="4400">
                <a:latin typeface="PingFang TC" panose="020B0400000000000000" pitchFamily="34" charset="-120"/>
                <a:ea typeface="PingFang TC" panose="020B0400000000000000" pitchFamily="34" charset="-120"/>
              </a:rPr>
              <a:t>就用石头打保罗，以为他是死了，便拖到城外。</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(Acts /</a:t>
            </a:r>
            <a:r>
              <a:rPr lang="ja-JP" altLang="en-US" sz="4400">
                <a:latin typeface="Barlow Medium" pitchFamily="2" charset="77"/>
              </a:rPr>
              <a:t> </a:t>
            </a:r>
            <a:r>
              <a:rPr lang="ja-JP" altLang="en-US" sz="4400">
                <a:latin typeface="PingFang TC" panose="020B0400000000000000" pitchFamily="34" charset="-120"/>
                <a:ea typeface="PingFang TC" panose="020B0400000000000000" pitchFamily="34" charset="-120"/>
              </a:rPr>
              <a:t>使徒行传</a:t>
            </a:r>
            <a:r>
              <a:rPr lang="en-US" sz="4400" dirty="0">
                <a:latin typeface="Barlow Medium" pitchFamily="2" charset="77"/>
              </a:rPr>
              <a:t> 14:19)</a:t>
            </a:r>
            <a:endParaRPr lang="en-US" sz="4400" dirty="0"/>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3301757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F7D11-99CE-CD57-02E2-A94E4BCB150C}"/>
              </a:ext>
            </a:extLst>
          </p:cNvPr>
          <p:cNvSpPr>
            <a:spLocks noGrp="1"/>
          </p:cNvSpPr>
          <p:nvPr>
            <p:ph type="ctrTitle"/>
          </p:nvPr>
        </p:nvSpPr>
        <p:spPr>
          <a:xfrm>
            <a:off x="1524000" y="1430682"/>
            <a:ext cx="9144000" cy="3996635"/>
          </a:xfrm>
        </p:spPr>
        <p:txBody>
          <a:bodyPr anchor="ctr">
            <a:noAutofit/>
          </a:bodyPr>
          <a:lstStyle/>
          <a:p>
            <a:r>
              <a:rPr lang="en-US" dirty="0">
                <a:latin typeface="Barlow Medium" pitchFamily="2" charset="77"/>
              </a:rPr>
              <a:t>Let God’s Word Revive You and Your Children</a:t>
            </a:r>
            <a:br>
              <a:rPr lang="en-US" dirty="0">
                <a:latin typeface="Barlow Medium" pitchFamily="2" charset="77"/>
              </a:rPr>
            </a:br>
            <a:br>
              <a:rPr lang="en-US" dirty="0">
                <a:latin typeface="PingFang TC" panose="020B0400000000000000" pitchFamily="34" charset="-120"/>
                <a:ea typeface="PingFang TC" panose="020B0400000000000000" pitchFamily="34" charset="-120"/>
              </a:rPr>
            </a:br>
            <a:r>
              <a:rPr lang="ja-JP" altLang="en-US">
                <a:latin typeface="PingFang TC" panose="020B0400000000000000" pitchFamily="34" charset="-120"/>
                <a:ea typeface="PingFang TC" panose="020B0400000000000000" pitchFamily="34" charset="-120"/>
              </a:rPr>
              <a:t>让神的话语重振您</a:t>
            </a:r>
            <a:br>
              <a:rPr lang="en-US" altLang="ja-JP" dirty="0">
                <a:latin typeface="PingFang TC" panose="020B0400000000000000" pitchFamily="34" charset="-120"/>
                <a:ea typeface="PingFang TC" panose="020B0400000000000000" pitchFamily="34" charset="-120"/>
              </a:rPr>
            </a:br>
            <a:r>
              <a:rPr lang="ja-JP" altLang="en-US">
                <a:latin typeface="PingFang TC" panose="020B0400000000000000" pitchFamily="34" charset="-120"/>
                <a:ea typeface="PingFang TC" panose="020B0400000000000000" pitchFamily="34" charset="-120"/>
              </a:rPr>
              <a:t>和您的孩子</a:t>
            </a:r>
            <a:endParaRPr lang="en-US" dirty="0">
              <a:latin typeface="PingFang TC" panose="020B0400000000000000" pitchFamily="34" charset="-120"/>
              <a:ea typeface="PingFang TC" panose="020B0400000000000000" pitchFamily="34" charset="-120"/>
            </a:endParaRPr>
          </a:p>
        </p:txBody>
      </p:sp>
    </p:spTree>
    <p:extLst>
      <p:ext uri="{BB962C8B-B14F-4D97-AF65-F5344CB8AC3E}">
        <p14:creationId xmlns:p14="http://schemas.microsoft.com/office/powerpoint/2010/main" val="255250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832092"/>
          </a:xfrm>
          <a:prstGeom prst="rect">
            <a:avLst/>
          </a:prstGeom>
          <a:noFill/>
          <a:effectLst/>
        </p:spPr>
        <p:txBody>
          <a:bodyPr wrap="square" rtlCol="0">
            <a:spAutoFit/>
          </a:bodyPr>
          <a:lstStyle/>
          <a:p>
            <a:r>
              <a:rPr lang="en-US" sz="4400" dirty="0">
                <a:latin typeface="Barlow Medium" pitchFamily="2" charset="77"/>
              </a:rPr>
              <a:t>“Continue in what you have … believed, knowing from whom you learned it and how from childhood you have been acquainted with </a:t>
            </a:r>
            <a:r>
              <a:rPr lang="en-US" sz="4400" dirty="0">
                <a:solidFill>
                  <a:srgbClr val="FF0000"/>
                </a:solidFill>
                <a:latin typeface="Barlow Medium" pitchFamily="2" charset="77"/>
              </a:rPr>
              <a:t>the sacred writings</a:t>
            </a:r>
            <a:r>
              <a:rPr lang="en-US" sz="4400" dirty="0">
                <a:latin typeface="Barlow Medium" pitchFamily="2" charset="77"/>
              </a:rPr>
              <a:t>” </a:t>
            </a:r>
            <a:r>
              <a:rPr lang="en-US" altLang="ja-JP" sz="4400" dirty="0">
                <a:latin typeface="PingFang TC" panose="020B0400000000000000" pitchFamily="34" charset="-120"/>
                <a:ea typeface="PingFang TC" panose="020B0400000000000000" pitchFamily="34" charset="-120"/>
              </a:rPr>
              <a:t>/ “</a:t>
            </a:r>
            <a:r>
              <a:rPr lang="ja-JP" altLang="en-US" sz="4400">
                <a:latin typeface="PingFang TC" panose="020B0400000000000000" pitchFamily="34" charset="-120"/>
                <a:ea typeface="PingFang TC" panose="020B0400000000000000" pitchFamily="34" charset="-120"/>
              </a:rPr>
              <a:t>但你所学习的、所确信的，要存在心里，因为你知道是跟谁学的， 并且知道你是从小明白</a:t>
            </a:r>
            <a:r>
              <a:rPr lang="ja-JP" altLang="en-US" sz="4400">
                <a:solidFill>
                  <a:srgbClr val="FF0000"/>
                </a:solidFill>
                <a:latin typeface="PingFang TC" panose="020B0400000000000000" pitchFamily="34" charset="-120"/>
                <a:ea typeface="PingFang TC" panose="020B0400000000000000" pitchFamily="34" charset="-120"/>
              </a:rPr>
              <a:t>圣经</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(vv. 14-15)</a:t>
            </a: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p>
        </p:txBody>
      </p:sp>
    </p:spTree>
    <p:extLst>
      <p:ext uri="{BB962C8B-B14F-4D97-AF65-F5344CB8AC3E}">
        <p14:creationId xmlns:p14="http://schemas.microsoft.com/office/powerpoint/2010/main" val="121178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832092"/>
          </a:xfrm>
          <a:prstGeom prst="rect">
            <a:avLst/>
          </a:prstGeom>
          <a:noFill/>
          <a:effectLst/>
        </p:spPr>
        <p:txBody>
          <a:bodyPr wrap="square" rtlCol="0">
            <a:spAutoFit/>
          </a:bodyPr>
          <a:lstStyle/>
          <a:p>
            <a:r>
              <a:rPr lang="en-US" sz="4400" dirty="0">
                <a:latin typeface="Barlow Medium" pitchFamily="2" charset="77"/>
              </a:rPr>
              <a:t>“Continue in what you have … believed, </a:t>
            </a:r>
            <a:r>
              <a:rPr lang="en-US" sz="4400" dirty="0">
                <a:solidFill>
                  <a:srgbClr val="FF0000"/>
                </a:solidFill>
                <a:latin typeface="Barlow Medium" pitchFamily="2" charset="77"/>
              </a:rPr>
              <a:t>knowing from whom you learned it</a:t>
            </a:r>
            <a:r>
              <a:rPr lang="en-US" sz="4400" dirty="0">
                <a:latin typeface="Barlow Medium" pitchFamily="2" charset="77"/>
              </a:rPr>
              <a:t> and how from childhood you have been acquainted with </a:t>
            </a:r>
            <a:r>
              <a:rPr lang="en-US" sz="4400" dirty="0">
                <a:solidFill>
                  <a:srgbClr val="FF0000"/>
                </a:solidFill>
                <a:latin typeface="Barlow Medium" pitchFamily="2" charset="77"/>
              </a:rPr>
              <a:t>the sacred writings</a:t>
            </a:r>
            <a:r>
              <a:rPr lang="en-US" sz="4400" dirty="0">
                <a:latin typeface="Barlow Medium" pitchFamily="2" charset="77"/>
              </a:rPr>
              <a:t>” </a:t>
            </a:r>
            <a:r>
              <a:rPr lang="en-US" altLang="ja-JP" sz="4400" dirty="0">
                <a:latin typeface="PingFang TC" panose="020B0400000000000000" pitchFamily="34" charset="-120"/>
                <a:ea typeface="PingFang TC" panose="020B0400000000000000" pitchFamily="34" charset="-120"/>
              </a:rPr>
              <a:t>/ “</a:t>
            </a:r>
            <a:r>
              <a:rPr lang="ja-JP" altLang="en-US" sz="4400">
                <a:latin typeface="PingFang TC" panose="020B0400000000000000" pitchFamily="34" charset="-120"/>
                <a:ea typeface="PingFang TC" panose="020B0400000000000000" pitchFamily="34" charset="-120"/>
              </a:rPr>
              <a:t>但你所学习的、所确信的，要存在心里，</a:t>
            </a:r>
            <a:r>
              <a:rPr lang="ja-JP" altLang="en-US" sz="4400">
                <a:solidFill>
                  <a:srgbClr val="FF0000"/>
                </a:solidFill>
                <a:latin typeface="PingFang TC" panose="020B0400000000000000" pitchFamily="34" charset="-120"/>
                <a:ea typeface="PingFang TC" panose="020B0400000000000000" pitchFamily="34" charset="-120"/>
              </a:rPr>
              <a:t>因为你知道是跟谁学的</a:t>
            </a:r>
            <a:r>
              <a:rPr lang="ja-JP" altLang="en-US" sz="4400">
                <a:latin typeface="PingFang TC" panose="020B0400000000000000" pitchFamily="34" charset="-120"/>
                <a:ea typeface="PingFang TC" panose="020B0400000000000000" pitchFamily="34" charset="-120"/>
              </a:rPr>
              <a:t>， 并且知道你是从小明白</a:t>
            </a:r>
            <a:r>
              <a:rPr lang="ja-JP" altLang="en-US" sz="4400">
                <a:solidFill>
                  <a:srgbClr val="FF0000"/>
                </a:solidFill>
                <a:latin typeface="PingFang TC" panose="020B0400000000000000" pitchFamily="34" charset="-120"/>
                <a:ea typeface="PingFang TC" panose="020B0400000000000000" pitchFamily="34" charset="-120"/>
              </a:rPr>
              <a:t>圣经</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(vv. 14-15)</a:t>
            </a: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p>
        </p:txBody>
      </p:sp>
    </p:spTree>
    <p:extLst>
      <p:ext uri="{BB962C8B-B14F-4D97-AF65-F5344CB8AC3E}">
        <p14:creationId xmlns:p14="http://schemas.microsoft.com/office/powerpoint/2010/main" val="1226638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524315"/>
          </a:xfrm>
          <a:prstGeom prst="rect">
            <a:avLst/>
          </a:prstGeom>
          <a:noFill/>
          <a:effectLst/>
        </p:spPr>
        <p:txBody>
          <a:bodyPr wrap="square" rtlCol="0">
            <a:spAutoFit/>
          </a:bodyPr>
          <a:lstStyle/>
          <a:p>
            <a:r>
              <a:rPr lang="en-US" sz="4800" dirty="0">
                <a:latin typeface="Barlow Medium" pitchFamily="2" charset="77"/>
              </a:rPr>
              <a:t>“All Scripture is </a:t>
            </a:r>
            <a:r>
              <a:rPr lang="en-US" sz="4800" dirty="0">
                <a:solidFill>
                  <a:srgbClr val="FF0000"/>
                </a:solidFill>
                <a:latin typeface="Barlow Medium" pitchFamily="2" charset="77"/>
              </a:rPr>
              <a:t>breathed out by God </a:t>
            </a:r>
            <a:r>
              <a:rPr lang="en-US" sz="4800" dirty="0">
                <a:latin typeface="Barlow Medium" pitchFamily="2" charset="77"/>
              </a:rPr>
              <a:t>and profitable for teaching, for reproof, for correction, and for training in righteousness” </a:t>
            </a:r>
            <a:r>
              <a:rPr lang="en-US" altLang="ja-JP" sz="4800" dirty="0">
                <a:latin typeface="PingFang TC" panose="020B0400000000000000" pitchFamily="34" charset="-120"/>
                <a:ea typeface="PingFang TC" panose="020B0400000000000000" pitchFamily="34" charset="-120"/>
              </a:rPr>
              <a:t>/ “</a:t>
            </a:r>
            <a:r>
              <a:rPr lang="ja-JP" altLang="en-US" sz="4800">
                <a:latin typeface="PingFang TC" panose="020B0400000000000000" pitchFamily="34" charset="-120"/>
                <a:ea typeface="PingFang TC" panose="020B0400000000000000" pitchFamily="34" charset="-120"/>
              </a:rPr>
              <a:t>圣经都是</a:t>
            </a:r>
            <a:r>
              <a:rPr lang="ja-JP" altLang="en-US" sz="4800">
                <a:solidFill>
                  <a:srgbClr val="FF0000"/>
                </a:solidFill>
                <a:latin typeface="PingFang TC" panose="020B0400000000000000" pitchFamily="34" charset="-120"/>
                <a:ea typeface="PingFang TC" panose="020B0400000000000000" pitchFamily="34" charset="-120"/>
              </a:rPr>
              <a:t>神所默示</a:t>
            </a:r>
            <a:r>
              <a:rPr lang="ja-JP" altLang="en-US" sz="4800">
                <a:latin typeface="PingFang TC" panose="020B0400000000000000" pitchFamily="34" charset="-120"/>
                <a:ea typeface="PingFang TC" panose="020B0400000000000000" pitchFamily="34" charset="-120"/>
              </a:rPr>
              <a:t>的，于教训、督责、使人归正、教导人学义都是有益的</a:t>
            </a:r>
            <a:r>
              <a:rPr lang="en-US" altLang="ja-JP" sz="4800" dirty="0">
                <a:latin typeface="PingFang TC" panose="020B0400000000000000" pitchFamily="34" charset="-120"/>
                <a:ea typeface="PingFang TC" panose="020B0400000000000000" pitchFamily="34" charset="-120"/>
              </a:rPr>
              <a:t>”</a:t>
            </a:r>
            <a:r>
              <a:rPr lang="en-US" sz="4800" dirty="0">
                <a:latin typeface="Barlow Medium" pitchFamily="2" charset="77"/>
              </a:rPr>
              <a:t> (v. 16)</a:t>
            </a: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p>
        </p:txBody>
      </p:sp>
    </p:spTree>
    <p:extLst>
      <p:ext uri="{BB962C8B-B14F-4D97-AF65-F5344CB8AC3E}">
        <p14:creationId xmlns:p14="http://schemas.microsoft.com/office/powerpoint/2010/main" val="2773057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2492990"/>
          </a:xfrm>
          <a:prstGeom prst="rect">
            <a:avLst/>
          </a:prstGeom>
          <a:noFill/>
          <a:effectLst/>
        </p:spPr>
        <p:txBody>
          <a:bodyPr wrap="square" rtlCol="0">
            <a:spAutoFit/>
          </a:bodyPr>
          <a:lstStyle/>
          <a:p>
            <a:r>
              <a:rPr lang="en-US" sz="5200" dirty="0">
                <a:latin typeface="Barlow Medium" pitchFamily="2" charset="77"/>
              </a:rPr>
              <a:t>“And God </a:t>
            </a:r>
            <a:r>
              <a:rPr lang="en-US" sz="5200" dirty="0">
                <a:solidFill>
                  <a:srgbClr val="FF0000"/>
                </a:solidFill>
                <a:latin typeface="Barlow Medium" pitchFamily="2" charset="77"/>
              </a:rPr>
              <a:t>said</a:t>
            </a:r>
            <a:r>
              <a:rPr lang="en-US" sz="5200" dirty="0">
                <a:latin typeface="Barlow Medium" pitchFamily="2" charset="77"/>
              </a:rPr>
              <a:t>, “Let there be light,” and there was light” </a:t>
            </a:r>
            <a:r>
              <a:rPr lang="en-US" altLang="ja-JP" sz="5200" dirty="0">
                <a:latin typeface="PingFang TC" panose="020B0400000000000000" pitchFamily="34" charset="-120"/>
                <a:ea typeface="PingFang TC" panose="020B0400000000000000" pitchFamily="34" charset="-120"/>
              </a:rPr>
              <a:t>/ “</a:t>
            </a:r>
            <a:r>
              <a:rPr lang="ja-JP" altLang="en-US" sz="5200">
                <a:latin typeface="PingFang TC" panose="020B0400000000000000" pitchFamily="34" charset="-120"/>
                <a:ea typeface="PingFang TC" panose="020B0400000000000000" pitchFamily="34" charset="-120"/>
              </a:rPr>
              <a:t>神</a:t>
            </a:r>
            <a:r>
              <a:rPr lang="ja-JP" altLang="en-US" sz="5200">
                <a:solidFill>
                  <a:srgbClr val="FF0000"/>
                </a:solidFill>
                <a:latin typeface="PingFang TC" panose="020B0400000000000000" pitchFamily="34" charset="-120"/>
                <a:ea typeface="PingFang TC" panose="020B0400000000000000" pitchFamily="34" charset="-120"/>
              </a:rPr>
              <a:t>说</a:t>
            </a:r>
            <a:r>
              <a:rPr lang="ja-JP" altLang="en-US" sz="5200">
                <a:latin typeface="PingFang TC" panose="020B0400000000000000" pitchFamily="34" charset="-120"/>
                <a:ea typeface="PingFang TC" panose="020B0400000000000000" pitchFamily="34" charset="-120"/>
              </a:rPr>
              <a:t>：“要有光。”就有了光。</a:t>
            </a:r>
            <a:r>
              <a:rPr lang="en-US" altLang="ja-JP" sz="5200" dirty="0">
                <a:latin typeface="PingFang TC" panose="020B0400000000000000" pitchFamily="34" charset="-120"/>
                <a:ea typeface="PingFang TC" panose="020B0400000000000000" pitchFamily="34" charset="-120"/>
              </a:rPr>
              <a:t>”</a:t>
            </a:r>
            <a:r>
              <a:rPr lang="en-US" sz="5200" dirty="0">
                <a:latin typeface="Barlow Medium" pitchFamily="2" charset="77"/>
              </a:rPr>
              <a:t> (Gen. / </a:t>
            </a:r>
            <a:r>
              <a:rPr lang="ja-JP" altLang="en-US" sz="5200">
                <a:latin typeface="Barlow Medium" pitchFamily="2" charset="77"/>
              </a:rPr>
              <a:t>创</a:t>
            </a:r>
            <a:r>
              <a:rPr lang="en-US" altLang="ja-JP" sz="5200" dirty="0">
                <a:latin typeface="Barlow Medium" pitchFamily="2" charset="77"/>
              </a:rPr>
              <a:t> </a:t>
            </a:r>
            <a:r>
              <a:rPr lang="en-US" sz="5200" dirty="0">
                <a:latin typeface="Barlow Medium" pitchFamily="2" charset="77"/>
              </a:rPr>
              <a:t>1:3)</a:t>
            </a: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3884511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F7D11-99CE-CD57-02E2-A94E4BCB150C}"/>
              </a:ext>
            </a:extLst>
          </p:cNvPr>
          <p:cNvSpPr>
            <a:spLocks noGrp="1"/>
          </p:cNvSpPr>
          <p:nvPr>
            <p:ph type="ctrTitle"/>
          </p:nvPr>
        </p:nvSpPr>
        <p:spPr>
          <a:xfrm>
            <a:off x="0" y="1430682"/>
            <a:ext cx="12192000" cy="3996635"/>
          </a:xfrm>
        </p:spPr>
        <p:txBody>
          <a:bodyPr anchor="ctr">
            <a:noAutofit/>
          </a:bodyPr>
          <a:lstStyle/>
          <a:p>
            <a:r>
              <a:rPr lang="en-US" dirty="0">
                <a:latin typeface="Barlow Medium" pitchFamily="2" charset="77"/>
              </a:rPr>
              <a:t>Become a Suffering Hero</a:t>
            </a:r>
            <a:br>
              <a:rPr lang="en-US" dirty="0">
                <a:latin typeface="Barlow Medium" pitchFamily="2" charset="77"/>
              </a:rPr>
            </a:br>
            <a:r>
              <a:rPr lang="en-US" dirty="0">
                <a:latin typeface="Barlow Medium" pitchFamily="2" charset="77"/>
              </a:rPr>
              <a:t>through God’s Powerful Word</a:t>
            </a:r>
            <a:br>
              <a:rPr lang="en-US" dirty="0">
                <a:latin typeface="Barlow Medium" pitchFamily="2" charset="77"/>
              </a:rPr>
            </a:br>
            <a:br>
              <a:rPr lang="en-US" dirty="0">
                <a:latin typeface="PingFang TC" panose="020B0400000000000000" pitchFamily="34" charset="-120"/>
                <a:ea typeface="PingFang TC" panose="020B0400000000000000" pitchFamily="34" charset="-120"/>
              </a:rPr>
            </a:br>
            <a:r>
              <a:rPr lang="ja-JP" altLang="en-US">
                <a:latin typeface="PingFang TC" panose="020B0400000000000000" pitchFamily="34" charset="-120"/>
                <a:ea typeface="PingFang TC" panose="020B0400000000000000" pitchFamily="34" charset="-120"/>
              </a:rPr>
              <a:t>借助神的活泼话语</a:t>
            </a:r>
            <a:r>
              <a:rPr lang="zh-CN" altLang="en-US" dirty="0">
                <a:latin typeface="PingFang TC" panose="020B0400000000000000" pitchFamily="34" charset="-120"/>
                <a:ea typeface="PingFang TC" panose="020B0400000000000000" pitchFamily="34" charset="-120"/>
              </a:rPr>
              <a:t>，</a:t>
            </a:r>
            <a:br>
              <a:rPr lang="en-US" altLang="zh-CN" dirty="0">
                <a:latin typeface="PingFang TC" panose="020B0400000000000000" pitchFamily="34" charset="-120"/>
                <a:ea typeface="PingFang TC" panose="020B0400000000000000" pitchFamily="34" charset="-120"/>
              </a:rPr>
            </a:br>
            <a:r>
              <a:rPr lang="ja-JP" altLang="en-US">
                <a:solidFill>
                  <a:srgbClr val="202124"/>
                </a:solidFill>
                <a:effectLst/>
                <a:latin typeface="PingFang TC" panose="020B0400000000000000" pitchFamily="34" charset="-120"/>
                <a:ea typeface="PingFang TC" panose="020B0400000000000000" pitchFamily="34" charset="-120"/>
              </a:rPr>
              <a:t>成为受难英雄</a:t>
            </a:r>
            <a:endParaRPr lang="en-US" dirty="0">
              <a:latin typeface="PingFang TC" panose="020B0400000000000000" pitchFamily="34" charset="-120"/>
              <a:ea typeface="PingFang TC" panose="020B0400000000000000" pitchFamily="34" charset="-120"/>
            </a:endParaRPr>
          </a:p>
        </p:txBody>
      </p:sp>
    </p:spTree>
    <p:extLst>
      <p:ext uri="{BB962C8B-B14F-4D97-AF65-F5344CB8AC3E}">
        <p14:creationId xmlns:p14="http://schemas.microsoft.com/office/powerpoint/2010/main" val="121281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6001643"/>
          </a:xfrm>
          <a:prstGeom prst="rect">
            <a:avLst/>
          </a:prstGeom>
          <a:noFill/>
          <a:effectLst/>
        </p:spPr>
        <p:txBody>
          <a:bodyPr wrap="square" rtlCol="0">
            <a:spAutoFit/>
          </a:bodyPr>
          <a:lstStyle/>
          <a:p>
            <a:r>
              <a:rPr lang="en-US" sz="4800" dirty="0">
                <a:latin typeface="Barlow Medium" pitchFamily="2" charset="77"/>
              </a:rPr>
              <a:t>“the Lord God formed the man of dust from the ground and </a:t>
            </a:r>
            <a:r>
              <a:rPr lang="en-US" sz="4800" dirty="0">
                <a:solidFill>
                  <a:srgbClr val="FF0000"/>
                </a:solidFill>
                <a:latin typeface="Barlow Medium" pitchFamily="2" charset="77"/>
              </a:rPr>
              <a:t>breathed</a:t>
            </a:r>
            <a:r>
              <a:rPr lang="en-US" sz="4800" dirty="0">
                <a:latin typeface="Barlow Medium" pitchFamily="2" charset="77"/>
              </a:rPr>
              <a:t> into his nostrils the </a:t>
            </a:r>
            <a:r>
              <a:rPr lang="en-US" sz="4800" dirty="0">
                <a:solidFill>
                  <a:srgbClr val="FF0000"/>
                </a:solidFill>
                <a:latin typeface="Barlow Medium" pitchFamily="2" charset="77"/>
              </a:rPr>
              <a:t>breath</a:t>
            </a:r>
            <a:r>
              <a:rPr lang="en-US" sz="4800" dirty="0">
                <a:latin typeface="Barlow Medium" pitchFamily="2" charset="77"/>
              </a:rPr>
              <a:t> of life, and the man became a living creature. ” </a:t>
            </a:r>
            <a:r>
              <a:rPr lang="en-US" altLang="ja-JP" sz="4800" dirty="0">
                <a:latin typeface="PingFang TC" panose="020B0400000000000000" pitchFamily="34" charset="-120"/>
                <a:ea typeface="PingFang TC" panose="020B0400000000000000" pitchFamily="34" charset="-120"/>
              </a:rPr>
              <a:t>/ “</a:t>
            </a:r>
            <a:r>
              <a:rPr lang="ja-JP" altLang="en-US" sz="4800">
                <a:latin typeface="PingFang TC" panose="020B0400000000000000" pitchFamily="34" charset="-120"/>
                <a:ea typeface="PingFang TC" panose="020B0400000000000000" pitchFamily="34" charset="-120"/>
              </a:rPr>
              <a:t> 耶和华神用地上的尘土造人，将生气吹在他鼻孔里，他就成了有灵的活人，名叫亚当。</a:t>
            </a:r>
            <a:r>
              <a:rPr lang="en-US" altLang="ja-JP" sz="4800" dirty="0">
                <a:latin typeface="PingFang TC" panose="020B0400000000000000" pitchFamily="34" charset="-120"/>
                <a:ea typeface="PingFang TC" panose="020B0400000000000000" pitchFamily="34" charset="-120"/>
              </a:rPr>
              <a:t>”</a:t>
            </a:r>
            <a:r>
              <a:rPr lang="en-US" sz="4800" dirty="0">
                <a:latin typeface="Barlow Medium" pitchFamily="2" charset="77"/>
              </a:rPr>
              <a:t> (Gen. / </a:t>
            </a:r>
            <a:r>
              <a:rPr lang="ja-JP" altLang="en-US" sz="4800">
                <a:latin typeface="Barlow Medium" pitchFamily="2" charset="77"/>
              </a:rPr>
              <a:t>创</a:t>
            </a:r>
            <a:r>
              <a:rPr lang="en-US" altLang="ja-JP" sz="4800" dirty="0">
                <a:latin typeface="Barlow Medium" pitchFamily="2" charset="77"/>
              </a:rPr>
              <a:t> 2</a:t>
            </a:r>
            <a:r>
              <a:rPr lang="en-US" sz="4800" dirty="0">
                <a:latin typeface="Barlow Medium" pitchFamily="2" charset="77"/>
              </a:rPr>
              <a:t>:7)</a:t>
            </a:r>
          </a:p>
          <a:p>
            <a:pPr marL="685800" indent="-685800">
              <a:buFont typeface="Arial" panose="020B0604020202020204" pitchFamily="34" charset="0"/>
              <a:buChar char="•"/>
            </a:pPr>
            <a:endParaRPr lang="en-US" sz="4800" dirty="0">
              <a:latin typeface="Barlow Medium" pitchFamily="2" charset="77"/>
            </a:endParaRP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289023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6001643"/>
          </a:xfrm>
          <a:prstGeom prst="rect">
            <a:avLst/>
          </a:prstGeom>
          <a:noFill/>
          <a:effectLst/>
        </p:spPr>
        <p:txBody>
          <a:bodyPr wrap="square" rtlCol="0">
            <a:spAutoFit/>
          </a:bodyPr>
          <a:lstStyle/>
          <a:p>
            <a:r>
              <a:rPr lang="en-US" sz="4800" dirty="0">
                <a:latin typeface="Barlow Medium" pitchFamily="2" charset="77"/>
              </a:rPr>
              <a:t>“the Lord God formed the man of dust from the ground and </a:t>
            </a:r>
            <a:r>
              <a:rPr lang="en-US" sz="4800" dirty="0">
                <a:solidFill>
                  <a:srgbClr val="FF0000"/>
                </a:solidFill>
                <a:latin typeface="Barlow Medium" pitchFamily="2" charset="77"/>
              </a:rPr>
              <a:t>breathed</a:t>
            </a:r>
            <a:r>
              <a:rPr lang="en-US" sz="4800" dirty="0">
                <a:latin typeface="Barlow Medium" pitchFamily="2" charset="77"/>
              </a:rPr>
              <a:t> into his nostrils the </a:t>
            </a:r>
            <a:r>
              <a:rPr lang="en-US" sz="4800" dirty="0">
                <a:solidFill>
                  <a:srgbClr val="FF0000"/>
                </a:solidFill>
                <a:latin typeface="Barlow Medium" pitchFamily="2" charset="77"/>
              </a:rPr>
              <a:t>breath</a:t>
            </a:r>
            <a:r>
              <a:rPr lang="en-US" sz="4800" dirty="0">
                <a:latin typeface="Barlow Medium" pitchFamily="2" charset="77"/>
              </a:rPr>
              <a:t> of life, and the man became a living creature. ” </a:t>
            </a:r>
            <a:r>
              <a:rPr lang="en-US" altLang="ja-JP" sz="4800" dirty="0">
                <a:latin typeface="PingFang TC" panose="020B0400000000000000" pitchFamily="34" charset="-120"/>
                <a:ea typeface="PingFang TC" panose="020B0400000000000000" pitchFamily="34" charset="-120"/>
              </a:rPr>
              <a:t>/ “</a:t>
            </a:r>
            <a:r>
              <a:rPr lang="ja-JP" altLang="en-US" sz="4800">
                <a:latin typeface="PingFang TC" panose="020B0400000000000000" pitchFamily="34" charset="-120"/>
                <a:ea typeface="PingFang TC" panose="020B0400000000000000" pitchFamily="34" charset="-120"/>
              </a:rPr>
              <a:t> 耶和华神用地上的尘土造人，将</a:t>
            </a:r>
            <a:r>
              <a:rPr lang="ja-JP" altLang="en-US" sz="4800">
                <a:solidFill>
                  <a:srgbClr val="FF0000"/>
                </a:solidFill>
                <a:latin typeface="PingFang TC" panose="020B0400000000000000" pitchFamily="34" charset="-120"/>
                <a:ea typeface="PingFang TC" panose="020B0400000000000000" pitchFamily="34" charset="-120"/>
              </a:rPr>
              <a:t>生气吹</a:t>
            </a:r>
            <a:r>
              <a:rPr lang="ja-JP" altLang="en-US" sz="4800">
                <a:latin typeface="PingFang TC" panose="020B0400000000000000" pitchFamily="34" charset="-120"/>
                <a:ea typeface="PingFang TC" panose="020B0400000000000000" pitchFamily="34" charset="-120"/>
              </a:rPr>
              <a:t>在他鼻孔里，他就成了有灵的活人，名叫亚当。</a:t>
            </a:r>
            <a:r>
              <a:rPr lang="en-US" altLang="ja-JP" sz="4800" dirty="0">
                <a:latin typeface="PingFang TC" panose="020B0400000000000000" pitchFamily="34" charset="-120"/>
                <a:ea typeface="PingFang TC" panose="020B0400000000000000" pitchFamily="34" charset="-120"/>
              </a:rPr>
              <a:t>”</a:t>
            </a:r>
            <a:r>
              <a:rPr lang="en-US" sz="4800" dirty="0">
                <a:latin typeface="Barlow Medium" pitchFamily="2" charset="77"/>
              </a:rPr>
              <a:t> (Gen. / </a:t>
            </a:r>
            <a:r>
              <a:rPr lang="ja-JP" altLang="en-US" sz="4800">
                <a:latin typeface="Barlow Medium" pitchFamily="2" charset="77"/>
              </a:rPr>
              <a:t>创</a:t>
            </a:r>
            <a:r>
              <a:rPr lang="en-US" altLang="ja-JP" sz="4800" dirty="0">
                <a:latin typeface="Barlow Medium" pitchFamily="2" charset="77"/>
              </a:rPr>
              <a:t> 2</a:t>
            </a:r>
            <a:r>
              <a:rPr lang="en-US" sz="4800" dirty="0">
                <a:latin typeface="Barlow Medium" pitchFamily="2" charset="77"/>
              </a:rPr>
              <a:t>:7)</a:t>
            </a:r>
          </a:p>
          <a:p>
            <a:pPr marL="685800" indent="-685800">
              <a:buFont typeface="Arial" panose="020B0604020202020204" pitchFamily="34" charset="0"/>
              <a:buChar char="•"/>
            </a:pPr>
            <a:endParaRPr lang="en-US" sz="4800" dirty="0">
              <a:latin typeface="Barlow Medium" pitchFamily="2" charset="77"/>
            </a:endParaRP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3652485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5016758"/>
          </a:xfrm>
          <a:prstGeom prst="rect">
            <a:avLst/>
          </a:prstGeom>
          <a:noFill/>
          <a:effectLst/>
        </p:spPr>
        <p:txBody>
          <a:bodyPr wrap="square" rtlCol="0">
            <a:spAutoFit/>
          </a:bodyPr>
          <a:lstStyle/>
          <a:p>
            <a:r>
              <a:rPr lang="en-US" sz="4000" dirty="0">
                <a:latin typeface="Barlow Medium" pitchFamily="2" charset="77"/>
              </a:rPr>
              <a:t>“You must be born again. The </a:t>
            </a:r>
            <a:r>
              <a:rPr lang="en-US" sz="4000" dirty="0">
                <a:solidFill>
                  <a:srgbClr val="FF0000"/>
                </a:solidFill>
                <a:latin typeface="Barlow Medium" pitchFamily="2" charset="77"/>
              </a:rPr>
              <a:t>wind</a:t>
            </a:r>
            <a:r>
              <a:rPr lang="en-US" sz="4000" dirty="0">
                <a:latin typeface="Barlow Medium" pitchFamily="2" charset="77"/>
              </a:rPr>
              <a:t> blows where it wishes, and you hear its sound, but you do not know where it comes from or where it goes. So it is with everyone who is born of the </a:t>
            </a:r>
            <a:r>
              <a:rPr lang="en-US" sz="4000" dirty="0">
                <a:solidFill>
                  <a:srgbClr val="FF0000"/>
                </a:solidFill>
                <a:latin typeface="Barlow Medium" pitchFamily="2" charset="77"/>
              </a:rPr>
              <a:t>Spirit</a:t>
            </a:r>
            <a:r>
              <a:rPr lang="en-US" sz="4000" dirty="0">
                <a:latin typeface="Barlow Medium" pitchFamily="2" charset="77"/>
              </a:rPr>
              <a:t>.”” </a:t>
            </a:r>
            <a:r>
              <a:rPr lang="en-US" altLang="ja-JP" sz="4000" dirty="0">
                <a:latin typeface="PingFang TC" panose="020B0400000000000000" pitchFamily="34" charset="-120"/>
                <a:ea typeface="PingFang TC" panose="020B0400000000000000" pitchFamily="34" charset="-120"/>
              </a:rPr>
              <a:t>/ “</a:t>
            </a:r>
            <a:r>
              <a:rPr lang="ja-JP" altLang="en-US" sz="4000">
                <a:latin typeface="PingFang TC" panose="020B0400000000000000" pitchFamily="34" charset="-120"/>
                <a:ea typeface="PingFang TC" panose="020B0400000000000000" pitchFamily="34" charset="-120"/>
              </a:rPr>
              <a:t>你们必须重生</a:t>
            </a:r>
            <a:r>
              <a:rPr lang="en-US" altLang="ja-JP" sz="4000" dirty="0">
                <a:latin typeface="PingFang TC" panose="020B0400000000000000" pitchFamily="34" charset="-120"/>
                <a:ea typeface="PingFang TC" panose="020B0400000000000000" pitchFamily="34" charset="-120"/>
              </a:rPr>
              <a:t>…</a:t>
            </a:r>
            <a:r>
              <a:rPr lang="ja-JP" altLang="en-US" sz="4000">
                <a:latin typeface="PingFang TC" panose="020B0400000000000000" pitchFamily="34" charset="-120"/>
                <a:ea typeface="PingFang TC" panose="020B0400000000000000" pitchFamily="34" charset="-120"/>
              </a:rPr>
              <a:t> </a:t>
            </a:r>
            <a:r>
              <a:rPr lang="ja-JP" altLang="en-US" sz="4000">
                <a:solidFill>
                  <a:srgbClr val="FF0000"/>
                </a:solidFill>
                <a:latin typeface="PingFang TC" panose="020B0400000000000000" pitchFamily="34" charset="-120"/>
                <a:ea typeface="PingFang TC" panose="020B0400000000000000" pitchFamily="34" charset="-120"/>
              </a:rPr>
              <a:t>风</a:t>
            </a:r>
            <a:r>
              <a:rPr lang="ja-JP" altLang="en-US" sz="4000">
                <a:latin typeface="PingFang TC" panose="020B0400000000000000" pitchFamily="34" charset="-120"/>
                <a:ea typeface="PingFang TC" panose="020B0400000000000000" pitchFamily="34" charset="-120"/>
              </a:rPr>
              <a:t>随着意思吹，你听见风的响声，却不晓得从哪里来，往哪里去。凡从圣</a:t>
            </a:r>
            <a:r>
              <a:rPr lang="ja-JP" altLang="en-US" sz="4000">
                <a:solidFill>
                  <a:srgbClr val="FF0000"/>
                </a:solidFill>
                <a:latin typeface="PingFang TC" panose="020B0400000000000000" pitchFamily="34" charset="-120"/>
                <a:ea typeface="PingFang TC" panose="020B0400000000000000" pitchFamily="34" charset="-120"/>
              </a:rPr>
              <a:t>灵</a:t>
            </a:r>
            <a:r>
              <a:rPr lang="ja-JP" altLang="en-US" sz="4000">
                <a:latin typeface="PingFang TC" panose="020B0400000000000000" pitchFamily="34" charset="-120"/>
                <a:ea typeface="PingFang TC" panose="020B0400000000000000" pitchFamily="34" charset="-120"/>
              </a:rPr>
              <a:t>生的，也是如此。</a:t>
            </a:r>
            <a:r>
              <a:rPr lang="en-US" altLang="ja-JP" sz="4000" dirty="0">
                <a:latin typeface="PingFang TC" panose="020B0400000000000000" pitchFamily="34" charset="-120"/>
                <a:ea typeface="PingFang TC" panose="020B0400000000000000" pitchFamily="34" charset="-120"/>
              </a:rPr>
              <a:t>”</a:t>
            </a:r>
            <a:r>
              <a:rPr lang="en-US" sz="4000" dirty="0">
                <a:latin typeface="Barlow Medium" pitchFamily="2" charset="77"/>
              </a:rPr>
              <a:t> (John. / </a:t>
            </a:r>
            <a:r>
              <a:rPr lang="ja-JP" altLang="en-US" sz="4000">
                <a:latin typeface="Barlow Medium" pitchFamily="2" charset="77"/>
              </a:rPr>
              <a:t>约</a:t>
            </a:r>
            <a:r>
              <a:rPr lang="en-US" altLang="ja-JP" sz="4000" dirty="0">
                <a:latin typeface="Barlow Medium" pitchFamily="2" charset="77"/>
              </a:rPr>
              <a:t> 3</a:t>
            </a:r>
            <a:r>
              <a:rPr lang="en-US" sz="4000" dirty="0">
                <a:latin typeface="Barlow Medium" pitchFamily="2" charset="77"/>
              </a:rPr>
              <a:t>:7-8)</a:t>
            </a:r>
          </a:p>
          <a:p>
            <a:pPr marL="685800" indent="-685800">
              <a:buFont typeface="Arial" panose="020B0604020202020204" pitchFamily="34" charset="0"/>
              <a:buChar char="•"/>
            </a:pPr>
            <a:endParaRPr lang="en-US" sz="4000" dirty="0">
              <a:latin typeface="Barlow Medium" pitchFamily="2" charset="77"/>
            </a:endParaRP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328553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524315"/>
          </a:xfrm>
          <a:prstGeom prst="rect">
            <a:avLst/>
          </a:prstGeom>
          <a:noFill/>
          <a:effectLst/>
        </p:spPr>
        <p:txBody>
          <a:bodyPr wrap="square" rtlCol="0">
            <a:spAutoFit/>
          </a:bodyPr>
          <a:lstStyle/>
          <a:p>
            <a:r>
              <a:rPr lang="en-US" sz="4800" dirty="0">
                <a:latin typeface="Barlow Medium" pitchFamily="2" charset="77"/>
              </a:rPr>
              <a:t>“you have been acquainted with the sacred writings, which are </a:t>
            </a:r>
            <a:r>
              <a:rPr lang="en-US" sz="4800" dirty="0">
                <a:solidFill>
                  <a:srgbClr val="FF0000"/>
                </a:solidFill>
                <a:latin typeface="Barlow Medium" pitchFamily="2" charset="77"/>
              </a:rPr>
              <a:t>able to make you wise for salvation </a:t>
            </a:r>
            <a:r>
              <a:rPr lang="en-US" sz="4800" dirty="0">
                <a:latin typeface="Barlow Medium" pitchFamily="2" charset="77"/>
              </a:rPr>
              <a:t>through faith in Christ Jesus” </a:t>
            </a:r>
            <a:r>
              <a:rPr lang="en-US" altLang="ja-JP" sz="4800" dirty="0">
                <a:latin typeface="PingFang TC" panose="020B0400000000000000" pitchFamily="34" charset="-120"/>
                <a:ea typeface="PingFang TC" panose="020B0400000000000000" pitchFamily="34" charset="-120"/>
              </a:rPr>
              <a:t>/ “</a:t>
            </a:r>
            <a:r>
              <a:rPr lang="ja-JP" altLang="en-US" sz="4800">
                <a:latin typeface="PingFang TC" panose="020B0400000000000000" pitchFamily="34" charset="-120"/>
                <a:ea typeface="PingFang TC" panose="020B0400000000000000" pitchFamily="34" charset="-120"/>
              </a:rPr>
              <a:t>你是从小明白圣经，</a:t>
            </a:r>
            <a:r>
              <a:rPr lang="en-US" altLang="ja-JP" sz="4800" dirty="0">
                <a:latin typeface="PingFang TC" panose="020B0400000000000000" pitchFamily="34" charset="-120"/>
                <a:ea typeface="PingFang TC" panose="020B0400000000000000" pitchFamily="34" charset="-120"/>
              </a:rPr>
              <a:t> </a:t>
            </a:r>
            <a:r>
              <a:rPr lang="ja-JP" altLang="en-US" sz="4800">
                <a:latin typeface="PingFang TC" panose="020B0400000000000000" pitchFamily="34" charset="-120"/>
                <a:ea typeface="PingFang TC" panose="020B0400000000000000" pitchFamily="34" charset="-120"/>
              </a:rPr>
              <a:t>这圣经</a:t>
            </a:r>
            <a:r>
              <a:rPr lang="ja-JP" altLang="en-US" sz="4800">
                <a:solidFill>
                  <a:srgbClr val="FF0000"/>
                </a:solidFill>
                <a:latin typeface="PingFang TC" panose="020B0400000000000000" pitchFamily="34" charset="-120"/>
                <a:ea typeface="PingFang TC" panose="020B0400000000000000" pitchFamily="34" charset="-120"/>
              </a:rPr>
              <a:t>能使你</a:t>
            </a:r>
            <a:r>
              <a:rPr lang="ja-JP" altLang="en-US" sz="4800">
                <a:latin typeface="PingFang TC" panose="020B0400000000000000" pitchFamily="34" charset="-120"/>
                <a:ea typeface="PingFang TC" panose="020B0400000000000000" pitchFamily="34" charset="-120"/>
              </a:rPr>
              <a:t>因信基督耶稣</a:t>
            </a:r>
            <a:r>
              <a:rPr lang="ja-JP" altLang="en-US" sz="4800">
                <a:solidFill>
                  <a:srgbClr val="FF0000"/>
                </a:solidFill>
                <a:latin typeface="PingFang TC" panose="020B0400000000000000" pitchFamily="34" charset="-120"/>
                <a:ea typeface="PingFang TC" panose="020B0400000000000000" pitchFamily="34" charset="-120"/>
              </a:rPr>
              <a:t>有得救的智慧。</a:t>
            </a:r>
            <a:r>
              <a:rPr lang="en-US" altLang="ja-JP" sz="4800" dirty="0">
                <a:latin typeface="PingFang TC" panose="020B0400000000000000" pitchFamily="34" charset="-120"/>
                <a:ea typeface="PingFang TC" panose="020B0400000000000000" pitchFamily="34" charset="-120"/>
              </a:rPr>
              <a:t>”</a:t>
            </a:r>
            <a:r>
              <a:rPr lang="en-US" sz="4800" dirty="0">
                <a:latin typeface="Barlow Medium" pitchFamily="2" charset="77"/>
              </a:rPr>
              <a:t> (v. 15)</a:t>
            </a: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p>
        </p:txBody>
      </p:sp>
    </p:spTree>
    <p:extLst>
      <p:ext uri="{BB962C8B-B14F-4D97-AF65-F5344CB8AC3E}">
        <p14:creationId xmlns:p14="http://schemas.microsoft.com/office/powerpoint/2010/main" val="52431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5016758"/>
          </a:xfrm>
          <a:prstGeom prst="rect">
            <a:avLst/>
          </a:prstGeom>
          <a:noFill/>
          <a:effectLst/>
        </p:spPr>
        <p:txBody>
          <a:bodyPr wrap="square" rtlCol="0">
            <a:spAutoFit/>
          </a:bodyPr>
          <a:lstStyle/>
          <a:p>
            <a:r>
              <a:rPr lang="en-US" sz="4000" dirty="0">
                <a:latin typeface="Barlow Medium" pitchFamily="2" charset="77"/>
              </a:rPr>
              <a:t>“All Scripture is breathed out by God and profitable for teaching, for reproof, for correction, and for training in righteousness, that the man of God may be complete, equipped for </a:t>
            </a:r>
            <a:r>
              <a:rPr lang="en-US" sz="4000" dirty="0">
                <a:solidFill>
                  <a:srgbClr val="FF0000"/>
                </a:solidFill>
                <a:latin typeface="Barlow Medium" pitchFamily="2" charset="77"/>
              </a:rPr>
              <a:t>every good work</a:t>
            </a:r>
            <a:r>
              <a:rPr lang="en-US" sz="4000" dirty="0">
                <a:latin typeface="Barlow Medium" pitchFamily="2" charset="77"/>
              </a:rPr>
              <a:t>.” </a:t>
            </a:r>
            <a:r>
              <a:rPr lang="en-US" altLang="ja-JP" sz="4000" dirty="0">
                <a:latin typeface="PingFang TC" panose="020B0400000000000000" pitchFamily="34" charset="-120"/>
                <a:ea typeface="PingFang TC" panose="020B0400000000000000" pitchFamily="34" charset="-120"/>
              </a:rPr>
              <a:t>/ “</a:t>
            </a:r>
            <a:r>
              <a:rPr lang="ja-JP" altLang="en-US" sz="4000">
                <a:latin typeface="PingFang TC" panose="020B0400000000000000" pitchFamily="34" charset="-120"/>
                <a:ea typeface="PingFang TC" panose="020B0400000000000000" pitchFamily="34" charset="-120"/>
              </a:rPr>
              <a:t>圣经都是神所默示的，于教训、督责、使人归正、教导人学义都是有益的、叫属神的人得以完全，预备行</a:t>
            </a:r>
            <a:r>
              <a:rPr lang="ja-JP" altLang="en-US" sz="4000">
                <a:solidFill>
                  <a:srgbClr val="FF0000"/>
                </a:solidFill>
                <a:latin typeface="PingFang TC" panose="020B0400000000000000" pitchFamily="34" charset="-120"/>
                <a:ea typeface="PingFang TC" panose="020B0400000000000000" pitchFamily="34" charset="-120"/>
              </a:rPr>
              <a:t>各样的善事</a:t>
            </a:r>
            <a:r>
              <a:rPr lang="ja-JP" altLang="en-US" sz="4000">
                <a:latin typeface="PingFang TC" panose="020B0400000000000000" pitchFamily="34" charset="-120"/>
                <a:ea typeface="PingFang TC" panose="020B0400000000000000" pitchFamily="34" charset="-120"/>
              </a:rPr>
              <a:t>。</a:t>
            </a:r>
            <a:r>
              <a:rPr lang="en-US" altLang="ja-JP" sz="4000" dirty="0">
                <a:latin typeface="PingFang TC" panose="020B0400000000000000" pitchFamily="34" charset="-120"/>
                <a:ea typeface="PingFang TC" panose="020B0400000000000000" pitchFamily="34" charset="-120"/>
              </a:rPr>
              <a:t>”</a:t>
            </a:r>
            <a:r>
              <a:rPr lang="en-US" sz="4000" dirty="0">
                <a:latin typeface="Barlow Medium" pitchFamily="2" charset="77"/>
              </a:rPr>
              <a:t> (v. 16-17)</a:t>
            </a: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p>
        </p:txBody>
      </p:sp>
    </p:spTree>
    <p:extLst>
      <p:ext uri="{BB962C8B-B14F-4D97-AF65-F5344CB8AC3E}">
        <p14:creationId xmlns:p14="http://schemas.microsoft.com/office/powerpoint/2010/main" val="200323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401205"/>
          </a:xfrm>
          <a:prstGeom prst="rect">
            <a:avLst/>
          </a:prstGeom>
          <a:noFill/>
          <a:effectLst/>
        </p:spPr>
        <p:txBody>
          <a:bodyPr wrap="square" rtlCol="0">
            <a:spAutoFit/>
          </a:bodyPr>
          <a:lstStyle/>
          <a:p>
            <a:r>
              <a:rPr lang="en-US" sz="4000" dirty="0">
                <a:latin typeface="Barlow Medium" pitchFamily="2" charset="77"/>
              </a:rPr>
              <a:t>“The Lord bless you and keep you; / the Lord  make his face to shine upon you and be gracious to you; the Lord lift up his countenance upon you and give you peace.</a:t>
            </a:r>
            <a:endParaRPr lang="en-US" sz="4000" dirty="0">
              <a:latin typeface="PingFang TC" panose="020B0400000000000000" pitchFamily="34" charset="-120"/>
              <a:ea typeface="PingFang TC" panose="020B0400000000000000" pitchFamily="34" charset="-120"/>
            </a:endParaRPr>
          </a:p>
          <a:p>
            <a:r>
              <a:rPr lang="en-US" altLang="ja-JP" sz="4000" dirty="0">
                <a:latin typeface="PingFang TC" panose="020B0400000000000000" pitchFamily="34" charset="-120"/>
                <a:ea typeface="PingFang TC" panose="020B0400000000000000" pitchFamily="34" charset="-120"/>
              </a:rPr>
              <a:t>“</a:t>
            </a:r>
            <a:r>
              <a:rPr lang="ja-JP" altLang="en-US" sz="4000">
                <a:latin typeface="PingFang TC" panose="020B0400000000000000" pitchFamily="34" charset="-120"/>
                <a:ea typeface="PingFang TC" panose="020B0400000000000000" pitchFamily="34" charset="-120"/>
              </a:rPr>
              <a:t>愿耶和华赐福给你，保护你！愿耶和华使他的脸光照你，赐恩给你！愿耶和华向你仰脸，赐你平安！。</a:t>
            </a:r>
            <a:r>
              <a:rPr lang="en-US" altLang="ja-JP" sz="4000" dirty="0">
                <a:latin typeface="PingFang TC" panose="020B0400000000000000" pitchFamily="34" charset="-120"/>
                <a:ea typeface="PingFang TC" panose="020B0400000000000000" pitchFamily="34" charset="-120"/>
              </a:rPr>
              <a:t>”</a:t>
            </a:r>
            <a:r>
              <a:rPr lang="en-US" sz="4000" dirty="0">
                <a:latin typeface="Barlow Medium" pitchFamily="2" charset="77"/>
              </a:rPr>
              <a:t> (Num. / </a:t>
            </a:r>
            <a:r>
              <a:rPr lang="ja-JP" altLang="en-US" sz="4000">
                <a:latin typeface="PingFang TC" panose="020B0400000000000000" pitchFamily="34" charset="-120"/>
                <a:ea typeface="PingFang TC" panose="020B0400000000000000" pitchFamily="34" charset="-120"/>
              </a:rPr>
              <a:t>民</a:t>
            </a:r>
            <a:r>
              <a:rPr lang="en-US" altLang="ja-JP" sz="4000" dirty="0">
                <a:latin typeface="PingFang TC" panose="020B0400000000000000" pitchFamily="34" charset="-120"/>
                <a:ea typeface="PingFang TC" panose="020B0400000000000000" pitchFamily="34" charset="-120"/>
              </a:rPr>
              <a:t> </a:t>
            </a:r>
            <a:r>
              <a:rPr lang="en-US" sz="4000" dirty="0">
                <a:latin typeface="Barlow Medium" pitchFamily="2" charset="77"/>
              </a:rPr>
              <a:t>6:24-26)</a:t>
            </a: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p>
        </p:txBody>
      </p:sp>
    </p:spTree>
    <p:extLst>
      <p:ext uri="{BB962C8B-B14F-4D97-AF65-F5344CB8AC3E}">
        <p14:creationId xmlns:p14="http://schemas.microsoft.com/office/powerpoint/2010/main" val="1136668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GOD’S WORD REVIVES</a:t>
            </a:r>
            <a:r>
              <a:rPr lang="en-US" sz="5400" dirty="0">
                <a:latin typeface="PingFang TC" panose="020B0400000000000000" pitchFamily="34" charset="-120"/>
                <a:ea typeface="PingFang TC" panose="020B0400000000000000" pitchFamily="34" charset="-120"/>
              </a:rPr>
              <a:t>/</a:t>
            </a:r>
            <a:r>
              <a:rPr lang="ja-JP" altLang="en-US" sz="5400">
                <a:latin typeface="PingFang TC" panose="020B0400000000000000" pitchFamily="34" charset="-120"/>
                <a:ea typeface="PingFang TC" panose="020B0400000000000000" pitchFamily="34" charset="-120"/>
              </a:rPr>
              <a:t>让</a:t>
            </a:r>
            <a:r>
              <a:rPr lang="zh-CN" altLang="en-US" sz="5400" dirty="0">
                <a:latin typeface="PingFang TC" panose="020B0400000000000000" pitchFamily="34" charset="-120"/>
                <a:ea typeface="PingFang TC" panose="020B0400000000000000" pitchFamily="34" charset="-120"/>
              </a:rPr>
              <a:t>神的话语重振</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2151727"/>
            <a:ext cx="11062252" cy="2554545"/>
          </a:xfrm>
          <a:prstGeom prst="rect">
            <a:avLst/>
          </a:prstGeom>
          <a:noFill/>
          <a:effectLst/>
        </p:spPr>
        <p:txBody>
          <a:bodyPr wrap="square" rtlCol="0">
            <a:spAutoFit/>
          </a:bodyPr>
          <a:lstStyle/>
          <a:p>
            <a:r>
              <a:rPr lang="en-US" sz="4000" dirty="0">
                <a:latin typeface="Barlow Medium" pitchFamily="2" charset="77"/>
              </a:rPr>
              <a:t>“The Lord make his face to shine upon you and be gracious to you </a:t>
            </a:r>
            <a:r>
              <a:rPr lang="en-US" sz="4000" dirty="0">
                <a:solidFill>
                  <a:srgbClr val="FF0000"/>
                </a:solidFill>
                <a:latin typeface="Barlow Medium" pitchFamily="2" charset="77"/>
              </a:rPr>
              <a:t>and to your children</a:t>
            </a:r>
            <a:r>
              <a:rPr lang="en-US" sz="4000" dirty="0">
                <a:latin typeface="Barlow Medium" pitchFamily="2" charset="77"/>
              </a:rPr>
              <a:t> “</a:t>
            </a:r>
            <a:endParaRPr lang="en-US" sz="4000" dirty="0">
              <a:latin typeface="PingFang TC" panose="020B0400000000000000" pitchFamily="34" charset="-120"/>
              <a:ea typeface="PingFang TC" panose="020B0400000000000000" pitchFamily="34" charset="-120"/>
            </a:endParaRPr>
          </a:p>
          <a:p>
            <a:r>
              <a:rPr lang="en-US" altLang="ja-JP" sz="4000" dirty="0">
                <a:latin typeface="PingFang TC" panose="020B0400000000000000" pitchFamily="34" charset="-120"/>
                <a:ea typeface="PingFang TC" panose="020B0400000000000000" pitchFamily="34" charset="-120"/>
              </a:rPr>
              <a:t>“</a:t>
            </a:r>
            <a:r>
              <a:rPr lang="ja-JP" altLang="en-US" sz="4000">
                <a:latin typeface="PingFang TC" panose="020B0400000000000000" pitchFamily="34" charset="-120"/>
                <a:ea typeface="PingFang TC" panose="020B0400000000000000" pitchFamily="34" charset="-120"/>
              </a:rPr>
              <a:t>愿耶和华使他的脸光照你，赐恩给你</a:t>
            </a:r>
            <a:r>
              <a:rPr lang="ja-JP" altLang="en-US" sz="4000">
                <a:solidFill>
                  <a:srgbClr val="FF0000"/>
                </a:solidFill>
                <a:latin typeface="PingFang TC" panose="020B0400000000000000" pitchFamily="34" charset="-120"/>
                <a:ea typeface="PingFang TC" panose="020B0400000000000000" pitchFamily="34" charset="-120"/>
              </a:rPr>
              <a:t>和你的孩子</a:t>
            </a:r>
            <a:r>
              <a:rPr lang="ja-JP" altLang="en-US" sz="4000">
                <a:latin typeface="PingFang TC" panose="020B0400000000000000" pitchFamily="34" charset="-120"/>
                <a:ea typeface="PingFang TC" panose="020B0400000000000000" pitchFamily="34" charset="-120"/>
              </a:rPr>
              <a:t>！</a:t>
            </a:r>
            <a:r>
              <a:rPr lang="en-US" altLang="ja-JP" sz="4000" dirty="0">
                <a:latin typeface="PingFang TC" panose="020B0400000000000000" pitchFamily="34" charset="-120"/>
                <a:ea typeface="PingFang TC" panose="020B0400000000000000" pitchFamily="34" charset="-120"/>
              </a:rPr>
              <a:t>”</a:t>
            </a:r>
            <a:r>
              <a:rPr lang="en-US" sz="4000" dirty="0">
                <a:latin typeface="Barlow Medium" pitchFamily="2" charset="77"/>
              </a:rPr>
              <a:t> (Num. / </a:t>
            </a:r>
            <a:r>
              <a:rPr lang="ja-JP" altLang="en-US" sz="4000">
                <a:latin typeface="PingFang TC" panose="020B0400000000000000" pitchFamily="34" charset="-120"/>
                <a:ea typeface="PingFang TC" panose="020B0400000000000000" pitchFamily="34" charset="-120"/>
              </a:rPr>
              <a:t>民</a:t>
            </a:r>
            <a:r>
              <a:rPr lang="en-US" altLang="ja-JP" sz="4000" dirty="0">
                <a:latin typeface="PingFang TC" panose="020B0400000000000000" pitchFamily="34" charset="-120"/>
                <a:ea typeface="PingFang TC" panose="020B0400000000000000" pitchFamily="34" charset="-120"/>
              </a:rPr>
              <a:t> </a:t>
            </a:r>
            <a:r>
              <a:rPr lang="en-US" sz="4000" dirty="0">
                <a:latin typeface="Barlow Medium" pitchFamily="2" charset="77"/>
              </a:rPr>
              <a:t>6:24-26)</a:t>
            </a:r>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p>
        </p:txBody>
      </p:sp>
    </p:spTree>
    <p:extLst>
      <p:ext uri="{BB962C8B-B14F-4D97-AF65-F5344CB8AC3E}">
        <p14:creationId xmlns:p14="http://schemas.microsoft.com/office/powerpoint/2010/main" val="3712473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F7D11-99CE-CD57-02E2-A94E4BCB150C}"/>
              </a:ext>
            </a:extLst>
          </p:cNvPr>
          <p:cNvSpPr>
            <a:spLocks noGrp="1"/>
          </p:cNvSpPr>
          <p:nvPr>
            <p:ph type="ctrTitle"/>
          </p:nvPr>
        </p:nvSpPr>
        <p:spPr>
          <a:xfrm>
            <a:off x="1524000" y="1430682"/>
            <a:ext cx="9144000" cy="3996635"/>
          </a:xfrm>
        </p:spPr>
        <p:txBody>
          <a:bodyPr anchor="ctr">
            <a:noAutofit/>
          </a:bodyPr>
          <a:lstStyle/>
          <a:p>
            <a:r>
              <a:rPr lang="en-US" dirty="0">
                <a:latin typeface="Barlow Medium" pitchFamily="2" charset="77"/>
              </a:rPr>
              <a:t>Let God’s Word Revive You </a:t>
            </a:r>
            <a:r>
              <a:rPr lang="en-US" dirty="0">
                <a:solidFill>
                  <a:srgbClr val="FF0000"/>
                </a:solidFill>
                <a:latin typeface="Barlow Medium" pitchFamily="2" charset="77"/>
              </a:rPr>
              <a:t>and Your Children</a:t>
            </a:r>
            <a:br>
              <a:rPr lang="en-US" dirty="0">
                <a:latin typeface="Barlow Medium" pitchFamily="2" charset="77"/>
              </a:rPr>
            </a:br>
            <a:br>
              <a:rPr lang="en-US" dirty="0">
                <a:latin typeface="PingFang TC" panose="020B0400000000000000" pitchFamily="34" charset="-120"/>
                <a:ea typeface="PingFang TC" panose="020B0400000000000000" pitchFamily="34" charset="-120"/>
              </a:rPr>
            </a:br>
            <a:r>
              <a:rPr lang="ja-JP" altLang="en-US">
                <a:latin typeface="PingFang TC" panose="020B0400000000000000" pitchFamily="34" charset="-120"/>
                <a:ea typeface="PingFang TC" panose="020B0400000000000000" pitchFamily="34" charset="-120"/>
              </a:rPr>
              <a:t>让神的话语重振您</a:t>
            </a:r>
            <a:br>
              <a:rPr lang="en-US" altLang="ja-JP" dirty="0">
                <a:latin typeface="PingFang TC" panose="020B0400000000000000" pitchFamily="34" charset="-120"/>
                <a:ea typeface="PingFang TC" panose="020B0400000000000000" pitchFamily="34" charset="-120"/>
              </a:rPr>
            </a:br>
            <a:r>
              <a:rPr lang="ja-JP" altLang="en-US">
                <a:solidFill>
                  <a:srgbClr val="FF0000"/>
                </a:solidFill>
                <a:latin typeface="PingFang TC" panose="020B0400000000000000" pitchFamily="34" charset="-120"/>
                <a:ea typeface="PingFang TC" panose="020B0400000000000000" pitchFamily="34" charset="-120"/>
              </a:rPr>
              <a:t>和您的孩子</a:t>
            </a:r>
            <a:endParaRPr lang="en-US" dirty="0">
              <a:solidFill>
                <a:srgbClr val="FF0000"/>
              </a:solidFill>
              <a:latin typeface="PingFang TC" panose="020B0400000000000000" pitchFamily="34" charset="-120"/>
              <a:ea typeface="PingFang TC" panose="020B0400000000000000" pitchFamily="34" charset="-120"/>
            </a:endParaRPr>
          </a:p>
        </p:txBody>
      </p:sp>
    </p:spTree>
    <p:extLst>
      <p:ext uri="{BB962C8B-B14F-4D97-AF65-F5344CB8AC3E}">
        <p14:creationId xmlns:p14="http://schemas.microsoft.com/office/powerpoint/2010/main" val="38561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134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F7D11-99CE-CD57-02E2-A94E4BCB150C}"/>
              </a:ext>
            </a:extLst>
          </p:cNvPr>
          <p:cNvSpPr>
            <a:spLocks noGrp="1"/>
          </p:cNvSpPr>
          <p:nvPr>
            <p:ph type="ctrTitle"/>
          </p:nvPr>
        </p:nvSpPr>
        <p:spPr>
          <a:xfrm>
            <a:off x="1524000" y="1430682"/>
            <a:ext cx="9144000" cy="3996635"/>
          </a:xfrm>
        </p:spPr>
        <p:txBody>
          <a:bodyPr anchor="ctr">
            <a:noAutofit/>
          </a:bodyPr>
          <a:lstStyle/>
          <a:p>
            <a:r>
              <a:rPr lang="en-US" dirty="0">
                <a:latin typeface="Barlow Medium" pitchFamily="2" charset="77"/>
              </a:rPr>
              <a:t>Follow and Model Heroic Christian Suffering</a:t>
            </a:r>
            <a:br>
              <a:rPr lang="en-US" dirty="0">
                <a:latin typeface="Barlow Medium" pitchFamily="2" charset="77"/>
              </a:rPr>
            </a:br>
            <a:br>
              <a:rPr lang="en-US" dirty="0">
                <a:latin typeface="PingFang TC" panose="020B0400000000000000" pitchFamily="34" charset="-120"/>
                <a:ea typeface="PingFang TC" panose="020B0400000000000000" pitchFamily="34" charset="-120"/>
              </a:rPr>
            </a:br>
            <a:r>
              <a:rPr lang="zh-CN" altLang="en-US" dirty="0">
                <a:latin typeface="PingFang TC" panose="020B0400000000000000" pitchFamily="34" charset="-120"/>
                <a:ea typeface="PingFang TC" panose="020B0400000000000000" pitchFamily="34" charset="-120"/>
              </a:rPr>
              <a:t>追随和效仿基督徒的</a:t>
            </a:r>
            <a:br>
              <a:rPr lang="en-US" altLang="zh-CN" dirty="0">
                <a:latin typeface="PingFang TC" panose="020B0400000000000000" pitchFamily="34" charset="-120"/>
                <a:ea typeface="PingFang TC" panose="020B0400000000000000" pitchFamily="34" charset="-120"/>
              </a:rPr>
            </a:br>
            <a:r>
              <a:rPr lang="zh-CN" altLang="en-US" dirty="0">
                <a:latin typeface="PingFang TC" panose="020B0400000000000000" pitchFamily="34" charset="-120"/>
                <a:ea typeface="PingFang TC" panose="020B0400000000000000" pitchFamily="34" charset="-120"/>
              </a:rPr>
              <a:t>英雄式苦难</a:t>
            </a:r>
            <a:endParaRPr lang="en-US" dirty="0">
              <a:latin typeface="PingFang TC" panose="020B0400000000000000" pitchFamily="34" charset="-120"/>
              <a:ea typeface="PingFang TC" panose="020B0400000000000000" pitchFamily="34" charset="-120"/>
            </a:endParaRPr>
          </a:p>
        </p:txBody>
      </p:sp>
    </p:spTree>
    <p:extLst>
      <p:ext uri="{BB962C8B-B14F-4D97-AF65-F5344CB8AC3E}">
        <p14:creationId xmlns:p14="http://schemas.microsoft.com/office/powerpoint/2010/main" val="41722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F7D11-99CE-CD57-02E2-A94E4BCB150C}"/>
              </a:ext>
            </a:extLst>
          </p:cNvPr>
          <p:cNvSpPr>
            <a:spLocks noGrp="1"/>
          </p:cNvSpPr>
          <p:nvPr>
            <p:ph type="ctrTitle"/>
          </p:nvPr>
        </p:nvSpPr>
        <p:spPr>
          <a:xfrm>
            <a:off x="1524000" y="1430682"/>
            <a:ext cx="9144000" cy="3996635"/>
          </a:xfrm>
        </p:spPr>
        <p:txBody>
          <a:bodyPr anchor="ctr">
            <a:noAutofit/>
          </a:bodyPr>
          <a:lstStyle/>
          <a:p>
            <a:r>
              <a:rPr lang="en-US" dirty="0">
                <a:latin typeface="Barlow Medium" pitchFamily="2" charset="77"/>
              </a:rPr>
              <a:t>Let God’s Word Revive You and Your Children</a:t>
            </a:r>
            <a:br>
              <a:rPr lang="en-US" dirty="0">
                <a:latin typeface="Barlow Medium" pitchFamily="2" charset="77"/>
              </a:rPr>
            </a:br>
            <a:br>
              <a:rPr lang="en-US" dirty="0">
                <a:latin typeface="PingFang TC" panose="020B0400000000000000" pitchFamily="34" charset="-120"/>
                <a:ea typeface="PingFang TC" panose="020B0400000000000000" pitchFamily="34" charset="-120"/>
              </a:rPr>
            </a:br>
            <a:r>
              <a:rPr lang="ja-JP" altLang="en-US">
                <a:latin typeface="PingFang TC" panose="020B0400000000000000" pitchFamily="34" charset="-120"/>
                <a:ea typeface="PingFang TC" panose="020B0400000000000000" pitchFamily="34" charset="-120"/>
              </a:rPr>
              <a:t>让上帝的话语重振您</a:t>
            </a:r>
            <a:br>
              <a:rPr lang="en-US" altLang="ja-JP" dirty="0">
                <a:latin typeface="PingFang TC" panose="020B0400000000000000" pitchFamily="34" charset="-120"/>
                <a:ea typeface="PingFang TC" panose="020B0400000000000000" pitchFamily="34" charset="-120"/>
              </a:rPr>
            </a:br>
            <a:r>
              <a:rPr lang="ja-JP" altLang="en-US">
                <a:latin typeface="PingFang TC" panose="020B0400000000000000" pitchFamily="34" charset="-120"/>
                <a:ea typeface="PingFang TC" panose="020B0400000000000000" pitchFamily="34" charset="-120"/>
              </a:rPr>
              <a:t>和您的孩子</a:t>
            </a:r>
            <a:endParaRPr lang="en-US" dirty="0">
              <a:latin typeface="PingFang TC" panose="020B0400000000000000" pitchFamily="34" charset="-120"/>
              <a:ea typeface="PingFang TC" panose="020B0400000000000000" pitchFamily="34" charset="-120"/>
            </a:endParaRPr>
          </a:p>
        </p:txBody>
      </p:sp>
    </p:spTree>
    <p:extLst>
      <p:ext uri="{BB962C8B-B14F-4D97-AF65-F5344CB8AC3E}">
        <p14:creationId xmlns:p14="http://schemas.microsoft.com/office/powerpoint/2010/main" val="2374575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F7D11-99CE-CD57-02E2-A94E4BCB150C}"/>
              </a:ext>
            </a:extLst>
          </p:cNvPr>
          <p:cNvSpPr>
            <a:spLocks noGrp="1"/>
          </p:cNvSpPr>
          <p:nvPr>
            <p:ph type="ctrTitle"/>
          </p:nvPr>
        </p:nvSpPr>
        <p:spPr>
          <a:xfrm>
            <a:off x="1524000" y="1430682"/>
            <a:ext cx="9144000" cy="3996635"/>
          </a:xfrm>
        </p:spPr>
        <p:txBody>
          <a:bodyPr anchor="ctr">
            <a:noAutofit/>
          </a:bodyPr>
          <a:lstStyle/>
          <a:p>
            <a:r>
              <a:rPr lang="en-US" dirty="0">
                <a:latin typeface="Barlow Medium" pitchFamily="2" charset="77"/>
              </a:rPr>
              <a:t>Follow and Model Heroic Christian Suffering</a:t>
            </a:r>
            <a:br>
              <a:rPr lang="en-US" dirty="0">
                <a:latin typeface="Barlow Medium" pitchFamily="2" charset="77"/>
              </a:rPr>
            </a:br>
            <a:br>
              <a:rPr lang="en-US" dirty="0">
                <a:latin typeface="PingFang TC" panose="020B0400000000000000" pitchFamily="34" charset="-120"/>
                <a:ea typeface="PingFang TC" panose="020B0400000000000000" pitchFamily="34" charset="-120"/>
              </a:rPr>
            </a:br>
            <a:r>
              <a:rPr lang="zh-CN" altLang="en-US" dirty="0">
                <a:latin typeface="PingFang TC" panose="020B0400000000000000" pitchFamily="34" charset="-120"/>
                <a:ea typeface="PingFang TC" panose="020B0400000000000000" pitchFamily="34" charset="-120"/>
              </a:rPr>
              <a:t>追随和效仿基督徒的</a:t>
            </a:r>
            <a:br>
              <a:rPr lang="en-US" altLang="zh-CN" dirty="0">
                <a:latin typeface="PingFang TC" panose="020B0400000000000000" pitchFamily="34" charset="-120"/>
                <a:ea typeface="PingFang TC" panose="020B0400000000000000" pitchFamily="34" charset="-120"/>
              </a:rPr>
            </a:br>
            <a:r>
              <a:rPr lang="zh-CN" altLang="en-US" dirty="0">
                <a:latin typeface="PingFang TC" panose="020B0400000000000000" pitchFamily="34" charset="-120"/>
                <a:ea typeface="PingFang TC" panose="020B0400000000000000" pitchFamily="34" charset="-120"/>
              </a:rPr>
              <a:t>英雄式苦难</a:t>
            </a:r>
            <a:endParaRPr lang="en-US" dirty="0">
              <a:latin typeface="PingFang TC" panose="020B0400000000000000" pitchFamily="34" charset="-120"/>
              <a:ea typeface="PingFang TC" panose="020B0400000000000000" pitchFamily="34" charset="-120"/>
            </a:endParaRPr>
          </a:p>
        </p:txBody>
      </p:sp>
    </p:spTree>
    <p:extLst>
      <p:ext uri="{BB962C8B-B14F-4D97-AF65-F5344CB8AC3E}">
        <p14:creationId xmlns:p14="http://schemas.microsoft.com/office/powerpoint/2010/main" val="281815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FOLLOW SUFFERING </a:t>
            </a:r>
            <a:r>
              <a:rPr lang="en-US" sz="5400" dirty="0">
                <a:latin typeface="PingFang TC" panose="020B0400000000000000" pitchFamily="34" charset="-120"/>
                <a:ea typeface="PingFang TC" panose="020B0400000000000000" pitchFamily="34" charset="-120"/>
              </a:rPr>
              <a:t>/ </a:t>
            </a:r>
            <a:r>
              <a:rPr lang="ja-JP" altLang="en-US" sz="5400">
                <a:latin typeface="PingFang TC" panose="020B0400000000000000" pitchFamily="34" charset="-120"/>
                <a:ea typeface="PingFang TC" panose="020B0400000000000000" pitchFamily="34" charset="-120"/>
              </a:rPr>
              <a:t>追随苦难</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832092"/>
          </a:xfrm>
          <a:prstGeom prst="rect">
            <a:avLst/>
          </a:prstGeom>
          <a:noFill/>
          <a:effectLst/>
        </p:spPr>
        <p:txBody>
          <a:bodyPr wrap="square" rtlCol="0">
            <a:spAutoFit/>
          </a:bodyPr>
          <a:lstStyle/>
          <a:p>
            <a:r>
              <a:rPr lang="en-US" sz="4400" dirty="0">
                <a:latin typeface="Barlow Medium" pitchFamily="2" charset="77"/>
              </a:rPr>
              <a:t>“You, however, have </a:t>
            </a:r>
            <a:r>
              <a:rPr lang="en-US" sz="4400" dirty="0">
                <a:solidFill>
                  <a:srgbClr val="FF0000"/>
                </a:solidFill>
                <a:latin typeface="Barlow Medium" pitchFamily="2" charset="77"/>
              </a:rPr>
              <a:t>followed</a:t>
            </a:r>
            <a:r>
              <a:rPr lang="en-US" sz="4400" dirty="0">
                <a:latin typeface="Barlow Medium" pitchFamily="2" charset="77"/>
              </a:rPr>
              <a:t> my teaching, my conduct, my aim in life, my faith, my patience, my love, my steadfastness, my persecutions and sufferings” </a:t>
            </a:r>
            <a:r>
              <a:rPr lang="en-US" altLang="ja-JP" sz="4400" dirty="0">
                <a:latin typeface="PingFang TC" panose="020B0400000000000000" pitchFamily="34" charset="-120"/>
                <a:ea typeface="PingFang TC" panose="020B0400000000000000" pitchFamily="34" charset="-120"/>
              </a:rPr>
              <a:t>/ “</a:t>
            </a:r>
            <a:r>
              <a:rPr lang="ja-JP" altLang="en-US" sz="4400">
                <a:latin typeface="PingFang TC" panose="020B0400000000000000" pitchFamily="34" charset="-120"/>
                <a:ea typeface="PingFang TC" panose="020B0400000000000000" pitchFamily="34" charset="-120"/>
              </a:rPr>
              <a:t>但你已经</a:t>
            </a:r>
            <a:r>
              <a:rPr lang="ja-JP" altLang="en-US" sz="4400">
                <a:solidFill>
                  <a:srgbClr val="FF0000"/>
                </a:solidFill>
                <a:latin typeface="PingFang TC" panose="020B0400000000000000" pitchFamily="34" charset="-120"/>
                <a:ea typeface="PingFang TC" panose="020B0400000000000000" pitchFamily="34" charset="-120"/>
              </a:rPr>
              <a:t>服从</a:t>
            </a:r>
            <a:r>
              <a:rPr lang="ja-JP" altLang="en-US" sz="4400">
                <a:latin typeface="PingFang TC" panose="020B0400000000000000" pitchFamily="34" charset="-120"/>
                <a:ea typeface="PingFang TC" panose="020B0400000000000000" pitchFamily="34" charset="-120"/>
              </a:rPr>
              <a:t>了我的教训、品行、志向、信心、宽容、爱心、忍耐，以及我</a:t>
            </a:r>
            <a:r>
              <a:rPr lang="en-US" altLang="ja-JP" sz="4400" dirty="0">
                <a:latin typeface="PingFang TC" panose="020B0400000000000000" pitchFamily="34" charset="-120"/>
                <a:ea typeface="PingFang TC" panose="020B0400000000000000" pitchFamily="34" charset="-120"/>
              </a:rPr>
              <a:t>…</a:t>
            </a:r>
            <a:r>
              <a:rPr lang="ja-JP" altLang="en-US" sz="4400">
                <a:latin typeface="PingFang TC" panose="020B0400000000000000" pitchFamily="34" charset="-120"/>
                <a:ea typeface="PingFang TC" panose="020B0400000000000000" pitchFamily="34" charset="-120"/>
              </a:rPr>
              <a:t>的逼迫、苦难。</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(vv. 10-11)</a:t>
            </a:r>
            <a:endParaRPr lang="en-US" sz="4400" dirty="0"/>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323926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FOLLOW SUFFERING </a:t>
            </a:r>
            <a:r>
              <a:rPr lang="en-US" sz="5400" dirty="0">
                <a:latin typeface="PingFang TC" panose="020B0400000000000000" pitchFamily="34" charset="-120"/>
                <a:ea typeface="PingFang TC" panose="020B0400000000000000" pitchFamily="34" charset="-120"/>
              </a:rPr>
              <a:t>/ </a:t>
            </a:r>
            <a:r>
              <a:rPr lang="ja-JP" altLang="en-US" sz="5400">
                <a:latin typeface="PingFang TC" panose="020B0400000000000000" pitchFamily="34" charset="-120"/>
                <a:ea typeface="PingFang TC" panose="020B0400000000000000" pitchFamily="34" charset="-120"/>
              </a:rPr>
              <a:t>追随苦难</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832092"/>
          </a:xfrm>
          <a:prstGeom prst="rect">
            <a:avLst/>
          </a:prstGeom>
          <a:noFill/>
          <a:effectLst/>
        </p:spPr>
        <p:txBody>
          <a:bodyPr wrap="square" rtlCol="0">
            <a:spAutoFit/>
          </a:bodyPr>
          <a:lstStyle/>
          <a:p>
            <a:r>
              <a:rPr lang="en-US" sz="4400" dirty="0">
                <a:latin typeface="Barlow Medium" pitchFamily="2" charset="77"/>
              </a:rPr>
              <a:t>“You, however, have followed my teaching, my conduct, my aim in life, my faith, my patience, my love, my steadfastness, my </a:t>
            </a:r>
            <a:r>
              <a:rPr lang="en-US" sz="4400" dirty="0">
                <a:solidFill>
                  <a:srgbClr val="FF0000"/>
                </a:solidFill>
                <a:latin typeface="Barlow Medium" pitchFamily="2" charset="77"/>
              </a:rPr>
              <a:t>persecutions</a:t>
            </a:r>
            <a:r>
              <a:rPr lang="en-US" sz="4400" dirty="0">
                <a:latin typeface="Barlow Medium" pitchFamily="2" charset="77"/>
              </a:rPr>
              <a:t> and </a:t>
            </a:r>
            <a:r>
              <a:rPr lang="en-US" sz="4400" dirty="0">
                <a:solidFill>
                  <a:srgbClr val="FF0000"/>
                </a:solidFill>
                <a:latin typeface="Barlow Medium" pitchFamily="2" charset="77"/>
              </a:rPr>
              <a:t>sufferings</a:t>
            </a:r>
            <a:r>
              <a:rPr lang="en-US" sz="4400" dirty="0">
                <a:latin typeface="Barlow Medium" pitchFamily="2" charset="77"/>
              </a:rPr>
              <a:t>” </a:t>
            </a:r>
            <a:r>
              <a:rPr lang="en-US" altLang="ja-JP" sz="4400" dirty="0">
                <a:latin typeface="PingFang TC" panose="020B0400000000000000" pitchFamily="34" charset="-120"/>
                <a:ea typeface="PingFang TC" panose="020B0400000000000000" pitchFamily="34" charset="-120"/>
              </a:rPr>
              <a:t>/ “</a:t>
            </a:r>
            <a:r>
              <a:rPr lang="ja-JP" altLang="en-US" sz="4400">
                <a:latin typeface="PingFang TC" panose="020B0400000000000000" pitchFamily="34" charset="-120"/>
                <a:ea typeface="PingFang TC" panose="020B0400000000000000" pitchFamily="34" charset="-120"/>
              </a:rPr>
              <a:t>但你已经服从了我的教训、品行、志向、信心、宽容、爱心、忍耐，以及我</a:t>
            </a:r>
            <a:r>
              <a:rPr lang="en-US" altLang="ja-JP" sz="4400" dirty="0">
                <a:latin typeface="PingFang TC" panose="020B0400000000000000" pitchFamily="34" charset="-120"/>
                <a:ea typeface="PingFang TC" panose="020B0400000000000000" pitchFamily="34" charset="-120"/>
              </a:rPr>
              <a:t>…</a:t>
            </a:r>
            <a:r>
              <a:rPr lang="ja-JP" altLang="en-US" sz="4400">
                <a:latin typeface="PingFang TC" panose="020B0400000000000000" pitchFamily="34" charset="-120"/>
                <a:ea typeface="PingFang TC" panose="020B0400000000000000" pitchFamily="34" charset="-120"/>
              </a:rPr>
              <a:t>的</a:t>
            </a:r>
            <a:r>
              <a:rPr lang="ja-JP" altLang="en-US" sz="4400">
                <a:solidFill>
                  <a:srgbClr val="FF0000"/>
                </a:solidFill>
                <a:latin typeface="PingFang TC" panose="020B0400000000000000" pitchFamily="34" charset="-120"/>
                <a:ea typeface="PingFang TC" panose="020B0400000000000000" pitchFamily="34" charset="-120"/>
              </a:rPr>
              <a:t>逼迫</a:t>
            </a:r>
            <a:r>
              <a:rPr lang="ja-JP" altLang="en-US" sz="4400">
                <a:latin typeface="PingFang TC" panose="020B0400000000000000" pitchFamily="34" charset="-120"/>
                <a:ea typeface="PingFang TC" panose="020B0400000000000000" pitchFamily="34" charset="-120"/>
              </a:rPr>
              <a:t>、</a:t>
            </a:r>
            <a:r>
              <a:rPr lang="ja-JP" altLang="en-US" sz="4400">
                <a:solidFill>
                  <a:srgbClr val="FF0000"/>
                </a:solidFill>
                <a:latin typeface="PingFang TC" panose="020B0400000000000000" pitchFamily="34" charset="-120"/>
                <a:ea typeface="PingFang TC" panose="020B0400000000000000" pitchFamily="34" charset="-120"/>
              </a:rPr>
              <a:t>苦难</a:t>
            </a:r>
            <a:r>
              <a:rPr lang="ja-JP" altLang="en-US" sz="4400">
                <a:latin typeface="PingFang TC" panose="020B0400000000000000" pitchFamily="34" charset="-120"/>
                <a:ea typeface="PingFang TC" panose="020B0400000000000000" pitchFamily="34" charset="-120"/>
              </a:rPr>
              <a:t>。</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(vv. 10-11)</a:t>
            </a:r>
            <a:endParaRPr lang="en-US" sz="4400" dirty="0"/>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1635956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FOLLOW SUFFERING </a:t>
            </a:r>
            <a:r>
              <a:rPr lang="en-US" sz="5400" dirty="0">
                <a:latin typeface="PingFang TC" panose="020B0400000000000000" pitchFamily="34" charset="-120"/>
                <a:ea typeface="PingFang TC" panose="020B0400000000000000" pitchFamily="34" charset="-120"/>
              </a:rPr>
              <a:t>/ </a:t>
            </a:r>
            <a:r>
              <a:rPr lang="ja-JP" altLang="en-US" sz="5400">
                <a:latin typeface="PingFang TC" panose="020B0400000000000000" pitchFamily="34" charset="-120"/>
                <a:ea typeface="PingFang TC" panose="020B0400000000000000" pitchFamily="34" charset="-120"/>
              </a:rPr>
              <a:t>追随苦难</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832092"/>
          </a:xfrm>
          <a:prstGeom prst="rect">
            <a:avLst/>
          </a:prstGeom>
          <a:noFill/>
          <a:effectLst/>
        </p:spPr>
        <p:txBody>
          <a:bodyPr wrap="square" rtlCol="0">
            <a:spAutoFit/>
          </a:bodyPr>
          <a:lstStyle/>
          <a:p>
            <a:r>
              <a:rPr lang="en-US" sz="4400" dirty="0">
                <a:latin typeface="Barlow Medium" pitchFamily="2" charset="77"/>
              </a:rPr>
              <a:t>“Indeed, </a:t>
            </a:r>
            <a:r>
              <a:rPr lang="en-US" sz="4400" dirty="0">
                <a:solidFill>
                  <a:srgbClr val="FF0000"/>
                </a:solidFill>
                <a:latin typeface="Barlow Medium" pitchFamily="2" charset="77"/>
              </a:rPr>
              <a:t>all</a:t>
            </a:r>
            <a:r>
              <a:rPr lang="en-US" sz="4400" dirty="0">
                <a:latin typeface="Barlow Medium" pitchFamily="2" charset="77"/>
              </a:rPr>
              <a:t> who desire to live a godly life in Christ Jesus </a:t>
            </a:r>
            <a:r>
              <a:rPr lang="en-US" sz="4400" dirty="0">
                <a:solidFill>
                  <a:srgbClr val="FF0000"/>
                </a:solidFill>
                <a:latin typeface="Barlow Medium" pitchFamily="2" charset="77"/>
              </a:rPr>
              <a:t>will be persecuted</a:t>
            </a:r>
            <a:r>
              <a:rPr lang="en-US" sz="4400" dirty="0">
                <a:latin typeface="Barlow Medium" pitchFamily="2" charset="77"/>
              </a:rPr>
              <a:t>, while evil people and impostors will go on from bad to worse, deceiving and being deceived.” </a:t>
            </a:r>
            <a:r>
              <a:rPr lang="en-US" altLang="ja-JP" sz="4400" dirty="0">
                <a:latin typeface="PingFang TC" panose="020B0400000000000000" pitchFamily="34" charset="-120"/>
                <a:ea typeface="PingFang TC" panose="020B0400000000000000" pitchFamily="34" charset="-120"/>
              </a:rPr>
              <a:t>/ “</a:t>
            </a:r>
            <a:r>
              <a:rPr lang="ja-JP" altLang="en-US" sz="4400">
                <a:solidFill>
                  <a:srgbClr val="FF0000"/>
                </a:solidFill>
                <a:latin typeface="PingFang TC" panose="020B0400000000000000" pitchFamily="34" charset="-120"/>
                <a:ea typeface="PingFang TC" panose="020B0400000000000000" pitchFamily="34" charset="-120"/>
              </a:rPr>
              <a:t>凡</a:t>
            </a:r>
            <a:r>
              <a:rPr lang="ja-JP" altLang="en-US" sz="4400">
                <a:latin typeface="PingFang TC" panose="020B0400000000000000" pitchFamily="34" charset="-120"/>
                <a:ea typeface="PingFang TC" panose="020B0400000000000000" pitchFamily="34" charset="-120"/>
              </a:rPr>
              <a:t>立志在基督耶稣里敬虔度日的，也都</a:t>
            </a:r>
            <a:r>
              <a:rPr lang="ja-JP" altLang="en-US" sz="4400">
                <a:solidFill>
                  <a:srgbClr val="FF0000"/>
                </a:solidFill>
                <a:latin typeface="PingFang TC" panose="020B0400000000000000" pitchFamily="34" charset="-120"/>
                <a:ea typeface="PingFang TC" panose="020B0400000000000000" pitchFamily="34" charset="-120"/>
              </a:rPr>
              <a:t>要受逼迫</a:t>
            </a:r>
            <a:r>
              <a:rPr lang="ja-JP" altLang="en-US" sz="4400">
                <a:latin typeface="PingFang TC" panose="020B0400000000000000" pitchFamily="34" charset="-120"/>
                <a:ea typeface="PingFang TC" panose="020B0400000000000000" pitchFamily="34" charset="-120"/>
              </a:rPr>
              <a:t>。 只是作恶的和迷惑人的必越久越恶，他欺哄人，也被人欺哄。</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(vv. 12-13)</a:t>
            </a:r>
            <a:endParaRPr lang="en-US" sz="4400" dirty="0"/>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250656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82BCBE-CF2A-14A9-1D21-B42976475B3A}"/>
              </a:ext>
            </a:extLst>
          </p:cNvPr>
          <p:cNvSpPr txBox="1"/>
          <p:nvPr/>
        </p:nvSpPr>
        <p:spPr>
          <a:xfrm>
            <a:off x="0" y="412979"/>
            <a:ext cx="12195312" cy="923330"/>
          </a:xfrm>
          <a:prstGeom prst="rect">
            <a:avLst/>
          </a:prstGeom>
          <a:noFill/>
          <a:effectLst>
            <a:outerShdw blurRad="76200" dist="38100" dir="2700000" algn="tl" rotWithShape="0">
              <a:prstClr val="black">
                <a:alpha val="19000"/>
              </a:prstClr>
            </a:outerShdw>
          </a:effectLst>
        </p:spPr>
        <p:txBody>
          <a:bodyPr wrap="square" anchor="ctr">
            <a:spAutoFit/>
          </a:bodyPr>
          <a:lstStyle/>
          <a:p>
            <a:pPr algn="ctr"/>
            <a:r>
              <a:rPr lang="en-US" sz="5400" dirty="0">
                <a:latin typeface="Barlow Medium" pitchFamily="2" charset="77"/>
              </a:rPr>
              <a:t>FOLLOW SUFFERING </a:t>
            </a:r>
            <a:r>
              <a:rPr lang="en-US" sz="5400" dirty="0">
                <a:latin typeface="PingFang TC" panose="020B0400000000000000" pitchFamily="34" charset="-120"/>
                <a:ea typeface="PingFang TC" panose="020B0400000000000000" pitchFamily="34" charset="-120"/>
              </a:rPr>
              <a:t>/ </a:t>
            </a:r>
            <a:r>
              <a:rPr lang="ja-JP" altLang="en-US" sz="5400">
                <a:latin typeface="PingFang TC" panose="020B0400000000000000" pitchFamily="34" charset="-120"/>
                <a:ea typeface="PingFang TC" panose="020B0400000000000000" pitchFamily="34" charset="-120"/>
              </a:rPr>
              <a:t>追随苦难</a:t>
            </a:r>
            <a:endParaRPr lang="en-US" sz="5400" dirty="0"/>
          </a:p>
        </p:txBody>
      </p:sp>
      <p:sp>
        <p:nvSpPr>
          <p:cNvPr id="6" name="TextBox 5">
            <a:extLst>
              <a:ext uri="{FF2B5EF4-FFF2-40B4-BE49-F238E27FC236}">
                <a16:creationId xmlns:a16="http://schemas.microsoft.com/office/drawing/2014/main" id="{648E73DC-E434-B1EA-D6F2-2AD33154215D}"/>
              </a:ext>
            </a:extLst>
          </p:cNvPr>
          <p:cNvSpPr txBox="1"/>
          <p:nvPr/>
        </p:nvSpPr>
        <p:spPr>
          <a:xfrm>
            <a:off x="675861" y="1431235"/>
            <a:ext cx="11062252" cy="4832092"/>
          </a:xfrm>
          <a:prstGeom prst="rect">
            <a:avLst/>
          </a:prstGeom>
          <a:noFill/>
          <a:effectLst/>
        </p:spPr>
        <p:txBody>
          <a:bodyPr wrap="square" rtlCol="0">
            <a:spAutoFit/>
          </a:bodyPr>
          <a:lstStyle/>
          <a:p>
            <a:r>
              <a:rPr lang="en-US" sz="4400" dirty="0">
                <a:latin typeface="Barlow Medium" pitchFamily="2" charset="77"/>
              </a:rPr>
              <a:t>“Indeed, all who desire to live a godly life in Christ Jesus will be persecuted, while evil people and impostors will go on from bad to worse, </a:t>
            </a:r>
            <a:r>
              <a:rPr lang="en-US" sz="4400" dirty="0">
                <a:solidFill>
                  <a:srgbClr val="FF0000"/>
                </a:solidFill>
                <a:latin typeface="Barlow Medium" pitchFamily="2" charset="77"/>
              </a:rPr>
              <a:t>deceiving and being deceived</a:t>
            </a:r>
            <a:r>
              <a:rPr lang="en-US" sz="4400" dirty="0">
                <a:latin typeface="Barlow Medium" pitchFamily="2" charset="77"/>
              </a:rPr>
              <a:t>.” </a:t>
            </a:r>
            <a:r>
              <a:rPr lang="en-US" altLang="ja-JP" sz="4400" dirty="0">
                <a:latin typeface="PingFang TC" panose="020B0400000000000000" pitchFamily="34" charset="-120"/>
                <a:ea typeface="PingFang TC" panose="020B0400000000000000" pitchFamily="34" charset="-120"/>
              </a:rPr>
              <a:t>/ “</a:t>
            </a:r>
            <a:r>
              <a:rPr lang="ja-JP" altLang="en-US" sz="4400">
                <a:latin typeface="PingFang TC" panose="020B0400000000000000" pitchFamily="34" charset="-120"/>
                <a:ea typeface="PingFang TC" panose="020B0400000000000000" pitchFamily="34" charset="-120"/>
              </a:rPr>
              <a:t>凡立志在基督耶稣里敬虔度日的，也都要受逼迫。 只是作恶的和迷惑人的必越久越恶，</a:t>
            </a:r>
            <a:r>
              <a:rPr lang="ja-JP" altLang="en-US" sz="4400">
                <a:solidFill>
                  <a:srgbClr val="FF0000"/>
                </a:solidFill>
                <a:latin typeface="PingFang TC" panose="020B0400000000000000" pitchFamily="34" charset="-120"/>
                <a:ea typeface="PingFang TC" panose="020B0400000000000000" pitchFamily="34" charset="-120"/>
              </a:rPr>
              <a:t>他欺哄人，也被人欺哄</a:t>
            </a:r>
            <a:r>
              <a:rPr lang="ja-JP" altLang="en-US" sz="4400">
                <a:latin typeface="PingFang TC" panose="020B0400000000000000" pitchFamily="34" charset="-120"/>
                <a:ea typeface="PingFang TC" panose="020B0400000000000000" pitchFamily="34" charset="-120"/>
              </a:rPr>
              <a:t>。</a:t>
            </a:r>
            <a:r>
              <a:rPr lang="en-US" altLang="ja-JP" sz="4400" dirty="0">
                <a:latin typeface="PingFang TC" panose="020B0400000000000000" pitchFamily="34" charset="-120"/>
                <a:ea typeface="PingFang TC" panose="020B0400000000000000" pitchFamily="34" charset="-120"/>
              </a:rPr>
              <a:t>”</a:t>
            </a:r>
            <a:r>
              <a:rPr lang="en-US" sz="4400" dirty="0">
                <a:latin typeface="Barlow Medium" pitchFamily="2" charset="77"/>
              </a:rPr>
              <a:t> (vv. 12-13)</a:t>
            </a:r>
            <a:endParaRPr lang="en-US" sz="4400" dirty="0"/>
          </a:p>
        </p:txBody>
      </p:sp>
      <p:sp>
        <p:nvSpPr>
          <p:cNvPr id="7" name="Subtitle 2">
            <a:extLst>
              <a:ext uri="{FF2B5EF4-FFF2-40B4-BE49-F238E27FC236}">
                <a16:creationId xmlns:a16="http://schemas.microsoft.com/office/drawing/2014/main" id="{F58183E1-F76A-112F-7380-D06E28FAA92C}"/>
              </a:ext>
            </a:extLst>
          </p:cNvPr>
          <p:cNvSpPr>
            <a:spLocks noGrp="1"/>
          </p:cNvSpPr>
          <p:nvPr>
            <p:ph type="subTitle" idx="1"/>
          </p:nvPr>
        </p:nvSpPr>
        <p:spPr>
          <a:xfrm>
            <a:off x="3048000" y="6275187"/>
            <a:ext cx="9144000" cy="747584"/>
          </a:xfrm>
          <a:effectLst>
            <a:outerShdw blurRad="76200" dist="38100" dir="2700000" algn="tl" rotWithShape="0">
              <a:prstClr val="black">
                <a:alpha val="19000"/>
              </a:prstClr>
            </a:outerShdw>
          </a:effectLst>
        </p:spPr>
        <p:txBody>
          <a:bodyPr vert="horz" lIns="91440" tIns="45720" rIns="91440" bIns="45720" rtlCol="0">
            <a:noAutofit/>
          </a:bodyPr>
          <a:lstStyle/>
          <a:p>
            <a:pPr algn="r"/>
            <a:r>
              <a:rPr lang="en-US" sz="3600" dirty="0">
                <a:solidFill>
                  <a:schemeClr val="tx1">
                    <a:lumMod val="65000"/>
                    <a:lumOff val="35000"/>
                  </a:schemeClr>
                </a:solidFill>
              </a:rPr>
              <a:t>2 Timothy /</a:t>
            </a:r>
            <a:r>
              <a:rPr lang="ja-JP" altLang="en-US" sz="3600">
                <a:solidFill>
                  <a:schemeClr val="tx1">
                    <a:lumMod val="65000"/>
                    <a:lumOff val="35000"/>
                  </a:schemeClr>
                </a:solidFill>
              </a:rPr>
              <a:t>提摩太后</a:t>
            </a:r>
            <a:r>
              <a:rPr lang="en-US" altLang="ja-JP" sz="3600" dirty="0">
                <a:solidFill>
                  <a:schemeClr val="tx1">
                    <a:lumMod val="65000"/>
                    <a:lumOff val="35000"/>
                  </a:schemeClr>
                </a:solidFill>
              </a:rPr>
              <a:t> 3:10-17</a:t>
            </a:r>
            <a:endParaRPr lang="en-US" sz="3600" dirty="0">
              <a:solidFill>
                <a:schemeClr val="tx1">
                  <a:lumMod val="65000"/>
                  <a:lumOff val="35000"/>
                </a:schemeClr>
              </a:solidFill>
            </a:endParaRPr>
          </a:p>
        </p:txBody>
      </p:sp>
    </p:spTree>
    <p:extLst>
      <p:ext uri="{BB962C8B-B14F-4D97-AF65-F5344CB8AC3E}">
        <p14:creationId xmlns:p14="http://schemas.microsoft.com/office/powerpoint/2010/main" val="132143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2996</TotalTime>
  <Words>1482</Words>
  <Application>Microsoft Macintosh PowerPoint</Application>
  <PresentationFormat>Widescreen</PresentationFormat>
  <Paragraphs>70</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KaiTi</vt:lpstr>
      <vt:lpstr>PingFang TC</vt:lpstr>
      <vt:lpstr>Arial</vt:lpstr>
      <vt:lpstr>Barlow</vt:lpstr>
      <vt:lpstr>Barlow Medium</vt:lpstr>
      <vt:lpstr>Calibri</vt:lpstr>
      <vt:lpstr>Office Theme</vt:lpstr>
      <vt:lpstr>Living Heroes  活的英雄</vt:lpstr>
      <vt:lpstr>Become a Suffering Hero through God’s Powerful Word  借助神的活泼话语， 成为受难英雄</vt:lpstr>
      <vt:lpstr>Follow and Model Heroic Christian Suffering  追随和效仿基督徒的 英雄式苦难</vt:lpstr>
      <vt:lpstr>Let God’s Word Revive You and Your Children  让上帝的话语重振您 和您的孩子</vt:lpstr>
      <vt:lpstr>Follow and Model Heroic Christian Suffering  追随和效仿基督徒的 英雄式苦难</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Let God’s Word Revive You and Your Children  让神的话语重振您 和您的孩子</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Let God’s Word Revive You and Your Children  让神的话语重振您 和您的孩子</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Jsa</dc:creator>
  <cp:lastModifiedBy>David Jsa</cp:lastModifiedBy>
  <cp:revision>10</cp:revision>
  <dcterms:created xsi:type="dcterms:W3CDTF">2022-11-19T21:24:12Z</dcterms:created>
  <dcterms:modified xsi:type="dcterms:W3CDTF">2023-08-13T03:07:59Z</dcterms:modified>
</cp:coreProperties>
</file>