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2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84" y="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592D-C0B3-6042-A11C-9428EE772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558F2-CDAC-A141-9576-CE32B0EAC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A9E24-F509-894B-83E6-211F6F52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9C5FE-8D94-D448-917A-8036152B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D8CC-306D-0241-81B5-69A2FE82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A688-F024-9F46-8A77-68FBADA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A10CD-E931-0F43-B3CD-9029FF6D9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013D8-D7DA-4140-A5C8-9FF4EC9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4735C-8359-4844-BE38-A74A5D42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9C61-3029-2A4C-9EEA-880D8EE1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3B3FC-C233-634F-BEEB-F46B6C4DE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AE85D-1893-CF42-BE4A-2004DB875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69FC2-93D8-6247-94A5-687B0F44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23AF-F7C1-8A4D-8D3A-EC0C5A3A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185C-BA57-7D43-AA68-8C301F8B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B41B-413B-4E4A-A3FF-1462C53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A521-46B4-3745-8882-AA03EC769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39CA-9606-2E4C-8D6B-AD149796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F3263-0A09-C945-B66C-5550BBB9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01290-F36E-EB44-A067-6A5EFD6A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FA95-553F-B041-9E9C-4963D551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FDC1-0743-0647-9EEE-B3BAB9430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83088-8360-B440-8CCD-0C1F8CFD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22CE-2ACD-3A45-9A45-7C62EDEA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2E5EC-1132-DC47-B3D5-93A6B91A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9F4B2-8355-A241-9D64-AD3C422F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D2AB-5AF5-2147-9957-8A2B2A7F7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F5FE3-2A37-6E40-919E-2B79ECAFA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BBCCF-66FF-6E4D-ADF9-ECD68979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A24F9-2B43-AA4E-92A3-BBF78EC5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B2497-5744-9F40-8944-31B2C1F9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A073-D131-F14E-A51B-C8EAE607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E739E-AA61-6D46-8606-46B61F4F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A7BC-D27D-6748-88FC-AB7F4BACD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D2663-E4D4-8748-8031-2ACD89840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A4FC2-66E4-EE45-AAED-7FF84339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DEBEA-E425-E74D-8BE6-84DC1EA9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8A83A-A297-D243-873D-BDE9F6ED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DD6B8-6D64-CD47-B898-A4A547A7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DECD-8C0C-DC45-B7F1-73C1679F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1D3B7-C72D-5F42-8199-6C2E4C6B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7B8B9-74DF-6649-9C28-7EEBB96E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EE7C2-DEFB-E345-99B2-A9FF97E2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57E1E-BB52-924C-A33E-A556C680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AA763-DD6B-704D-853D-08E6C06A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1AD92-F19D-6446-90C7-67947787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17BC-8EA5-5345-B96D-AB927B78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E6C-09F2-634C-AE1B-A2AC0A1B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7F07B-22B9-C649-B3D9-B5884A8FA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C73EC-A147-1D45-B648-B839C052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1CBEA-C9A7-344D-AA03-251D1316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537D5-EED2-384F-BD8B-7D5B080F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0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E71C-5C92-BF4C-8D9E-EC4649B4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68805-3FDE-8D45-BF9D-982794B43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55060-AF54-D240-BF80-CCE8FDE45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BB192-92E4-9044-91DC-DACE380B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F12B0-14E5-D440-8B60-C6AAC955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491A-045D-F847-9FB4-734254E3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29873-7B4D-C248-AF54-B64E5B24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A6F4-373B-E14B-836D-26EF45514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B0B7-A195-C244-B8A6-CD4B80829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ADED1-F305-D74C-81B5-3A6CB5FEDCEA}" type="datetimeFigureOut">
              <a:rPr lang="en-US" smtClean="0"/>
              <a:t>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B37EE-C5BB-2548-9A82-1C8DFE943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28D0D-BAB0-114B-884E-A57189E48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EE32-2657-EC41-ADE7-3C41B292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3" name="Picture 9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6BA8EB3-0AE7-7E4B-963F-C8A2CF4B4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7FECE54-FD36-6340-8533-0572E5A55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04F939E-D3D6-5649-A166-831E15D5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8489EE7-48A9-F343-AE9D-C989D28F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0156EEA-3A49-444C-8898-5C6CA7044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4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BC5B306-9185-D948-A690-019CA3A8A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4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592BBBB-17F3-524B-8F7F-F2C6C9E5D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A273DDF-5B71-7945-960A-9EE4A84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8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89621E1-24B3-2341-8F44-C5DF0522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24BFE33-F081-A84C-88EA-DD47753D7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C4863E9-45F1-8545-B955-D3C89D20D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7A5598F-C156-6940-A4F6-E2E907701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2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0D0063C-6018-6946-B4D5-60F7127CD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1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427492E-FAFD-6543-AFEF-FECD5895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8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9BDC15C-C552-6D4C-801F-87BADF02A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5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E9636FE-BA55-1B4B-9BA8-FBCED109E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2FFD75B-3FF5-7A4B-B477-84106C13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9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AA840DF-8C89-ED47-BCF0-8FC217C7A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9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909F20E-A811-F743-A55F-D1284A1F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F488DC4-7131-EC48-9D31-BF452214C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Letter&#10;&#10;Description automatically generated">
            <a:extLst>
              <a:ext uri="{FF2B5EF4-FFF2-40B4-BE49-F238E27FC236}">
                <a16:creationId xmlns:a16="http://schemas.microsoft.com/office/drawing/2014/main" id="{D46F9504-1CBE-6D43-9626-0E57DAA79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9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E828E08-9241-BF44-924D-DBA532B98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Letter&#10;&#10;Description automatically generated with medium confidence">
            <a:extLst>
              <a:ext uri="{FF2B5EF4-FFF2-40B4-BE49-F238E27FC236}">
                <a16:creationId xmlns:a16="http://schemas.microsoft.com/office/drawing/2014/main" id="{FCF46E78-B59A-8546-93D9-7E55372C4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6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32CCAA6A-8D0A-114B-A37C-80C240AC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7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DE2F4A-DE29-6544-8B06-111A31A9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5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Letter&#10;&#10;Description automatically generated with medium confidence">
            <a:extLst>
              <a:ext uri="{FF2B5EF4-FFF2-40B4-BE49-F238E27FC236}">
                <a16:creationId xmlns:a16="http://schemas.microsoft.com/office/drawing/2014/main" id="{AA523F94-0825-484B-946C-D3CE14541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4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ece of paper with writing&#10;&#10;Description automatically generated with low confidence">
            <a:extLst>
              <a:ext uri="{FF2B5EF4-FFF2-40B4-BE49-F238E27FC236}">
                <a16:creationId xmlns:a16="http://schemas.microsoft.com/office/drawing/2014/main" id="{473F129C-4082-1D42-BCE8-0A6C1F0D7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9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EB98323-A41E-5646-8910-B4FE2B7B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5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9613E132-4718-B945-AC4E-1DD7551D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8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5E2901D-1E65-944F-9E74-6A6AED95B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23E295AF-1CD5-D341-A186-CE7D9F9B0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32327A5-2252-934C-846E-B6845E014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0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document, screenshot&#10;&#10;Description automatically generated">
            <a:extLst>
              <a:ext uri="{FF2B5EF4-FFF2-40B4-BE49-F238E27FC236}">
                <a16:creationId xmlns:a16="http://schemas.microsoft.com/office/drawing/2014/main" id="{58E552C4-F64A-2742-8F8D-F3AFC62F9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F47EB85-3C17-D74C-A4A0-2A31FD66E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07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5A4A3D3-1F64-E844-B9D6-550A0E6C5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4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19BEB6-8502-C348-B66A-DF0715EFB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59DF46-CF8D-3D47-BDFF-E86A81DB0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6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Letter&#10;&#10;Description automatically generated with medium confidence">
            <a:extLst>
              <a:ext uri="{FF2B5EF4-FFF2-40B4-BE49-F238E27FC236}">
                <a16:creationId xmlns:a16="http://schemas.microsoft.com/office/drawing/2014/main" id="{F7E0BDBD-BF7A-A046-8676-C75189729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A35B889-FEDE-404A-90B2-41DB1BB1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2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16CA4F-8320-2D41-B7FB-C8C0F4F3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4C75C4E-6C09-8843-9C13-DD7A4EF7A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7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0B0895C-BD2D-5D44-9C02-9C786E9E9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3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7B57F41-CD83-BA49-BBE7-06CA642A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1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1</cp:revision>
  <dcterms:created xsi:type="dcterms:W3CDTF">2022-02-12T16:51:06Z</dcterms:created>
  <dcterms:modified xsi:type="dcterms:W3CDTF">2022-02-12T17:05:42Z</dcterms:modified>
</cp:coreProperties>
</file>