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9" r:id="rId1"/>
  </p:sldMasterIdLst>
  <p:notesMasterIdLst>
    <p:notesMasterId r:id="rId32"/>
  </p:notesMasterIdLst>
  <p:handoutMasterIdLst>
    <p:handoutMasterId r:id="rId33"/>
  </p:handoutMasterIdLst>
  <p:sldIdLst>
    <p:sldId id="1529" r:id="rId2"/>
    <p:sldId id="1551" r:id="rId3"/>
    <p:sldId id="1552" r:id="rId4"/>
    <p:sldId id="1553" r:id="rId5"/>
    <p:sldId id="1531" r:id="rId6"/>
    <p:sldId id="1545" r:id="rId7"/>
    <p:sldId id="1546" r:id="rId8"/>
    <p:sldId id="1554" r:id="rId9"/>
    <p:sldId id="1555" r:id="rId10"/>
    <p:sldId id="1556" r:id="rId11"/>
    <p:sldId id="1557" r:id="rId12"/>
    <p:sldId id="1558" r:id="rId13"/>
    <p:sldId id="1547" r:id="rId14"/>
    <p:sldId id="1559" r:id="rId15"/>
    <p:sldId id="1562" r:id="rId16"/>
    <p:sldId id="1561" r:id="rId17"/>
    <p:sldId id="1563" r:id="rId18"/>
    <p:sldId id="1564" r:id="rId19"/>
    <p:sldId id="1565" r:id="rId20"/>
    <p:sldId id="1566" r:id="rId21"/>
    <p:sldId id="1567" r:id="rId22"/>
    <p:sldId id="1568" r:id="rId23"/>
    <p:sldId id="1569" r:id="rId24"/>
    <p:sldId id="1570" r:id="rId25"/>
    <p:sldId id="1571" r:id="rId26"/>
    <p:sldId id="1572" r:id="rId27"/>
    <p:sldId id="1548" r:id="rId28"/>
    <p:sldId id="1549" r:id="rId29"/>
    <p:sldId id="1550" r:id="rId30"/>
    <p:sldId id="154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A40"/>
    <a:srgbClr val="FFC93C"/>
    <a:srgbClr val="36F900"/>
    <a:srgbClr val="FF9900"/>
    <a:srgbClr val="3122B7"/>
    <a:srgbClr val="22318F"/>
    <a:srgbClr val="002BA0"/>
    <a:srgbClr val="003CD5"/>
    <a:srgbClr val="2E28FF"/>
    <a:srgbClr val="A8B1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47" autoAdjust="0"/>
    <p:restoredTop sz="94721" autoAdjust="0"/>
  </p:normalViewPr>
  <p:slideViewPr>
    <p:cSldViewPr snapToGrid="0" snapToObjects="1">
      <p:cViewPr>
        <p:scale>
          <a:sx n="72" d="100"/>
          <a:sy n="72" d="100"/>
        </p:scale>
        <p:origin x="-1184" y="-8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A0AEE-4565-084F-A696-10A1FD8A6C27}" type="datetimeFigureOut">
              <a:rPr kumimoji="1" lang="zh-TW" altLang="en-US" smtClean="0"/>
              <a:pPr/>
              <a:t>20/2/13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74DAF-65E7-D047-8C33-B8491D262FA5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4017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7A0F1-FDB9-7241-9F5B-CB12893B22E4}" type="datetimeFigureOut">
              <a:rPr kumimoji="1" lang="zh-TW" altLang="en-US" smtClean="0"/>
              <a:pPr/>
              <a:t>20/2/13</a:t>
            </a:fld>
            <a:endParaRPr kumimoji="1"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zh-CN"/>
              <a:t>Click to edit Master text styles</a:t>
            </a:r>
          </a:p>
          <a:p>
            <a:pPr lvl="1"/>
            <a:r>
              <a:rPr kumimoji="1" lang="en-US" altLang="zh-CN"/>
              <a:t>Second level</a:t>
            </a:r>
          </a:p>
          <a:p>
            <a:pPr lvl="2"/>
            <a:r>
              <a:rPr kumimoji="1" lang="en-US" altLang="zh-CN"/>
              <a:t>Third level</a:t>
            </a:r>
          </a:p>
          <a:p>
            <a:pPr lvl="3"/>
            <a:r>
              <a:rPr kumimoji="1" lang="en-US" altLang="zh-CN"/>
              <a:t>Fourth level</a:t>
            </a:r>
          </a:p>
          <a:p>
            <a:pPr lvl="4"/>
            <a:r>
              <a:rPr kumimoji="1" lang="en-US" altLang="zh-CN"/>
              <a:t>Fifth level</a:t>
            </a:r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F90CC-B9DA-BD46-BB89-0F3544CA585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6977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按一下以編輯母片子標題樣式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20/2/13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20/2/13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20/2/13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20/2/13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20/2/13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20/2/13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20/2/13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20/2/13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20/2/13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20/2/13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20/2/13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20/2/13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4" name="TextBox 2"/>
          <p:cNvSpPr txBox="1"/>
          <p:nvPr/>
        </p:nvSpPr>
        <p:spPr>
          <a:xfrm>
            <a:off x="723230" y="1738331"/>
            <a:ext cx="7483966" cy="2546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5400" b="1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面對難處</a:t>
            </a:r>
            <a:r>
              <a:rPr kumimoji="1" lang="zh-TW" altLang="en-US" sz="5400" b="1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，</a:t>
            </a:r>
            <a:r>
              <a:rPr kumimoji="1" lang="zh-TW" altLang="en-US" sz="5400" b="1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你怎麼辦</a:t>
            </a:r>
            <a:r>
              <a:rPr kumimoji="1" lang="en-US" altLang="zh-TW" sz="5400" b="1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r>
              <a:rPr kumimoji="1" lang="zh-TW" altLang="en-US" sz="5400" b="1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？</a:t>
            </a:r>
            <a:endParaRPr kumimoji="1" lang="en-US" altLang="zh-TW" sz="5400" b="1" dirty="0" smtClean="0">
              <a:solidFill>
                <a:srgbClr val="FFFF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zh-TW" sz="40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What will you </a:t>
            </a:r>
            <a:r>
              <a:rPr kumimoji="1" lang="en-US" altLang="zh-TW" sz="40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do</a:t>
            </a:r>
          </a:p>
          <a:p>
            <a:pPr algn="ctr">
              <a:lnSpc>
                <a:spcPct val="120000"/>
              </a:lnSpc>
            </a:pPr>
            <a:r>
              <a:rPr kumimoji="1" lang="en-US" altLang="zh-TW" sz="40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r>
              <a:rPr kumimoji="1" lang="en-US" altLang="zh-TW" sz="40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in the face of difficulties?</a:t>
            </a:r>
            <a:endParaRPr kumimoji="1" lang="en-US" altLang="zh-TW" sz="4000" b="1" dirty="0" smtClean="0">
              <a:effectLst>
                <a:glow rad="101600">
                  <a:schemeClr val="bg1">
                    <a:alpha val="75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633786" y="4621984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400" dirty="0" smtClean="0">
                <a:solidFill>
                  <a:srgbClr val="FFFFFF"/>
                </a:solidFill>
                <a:latin typeface="华文细黑"/>
                <a:ea typeface="华文细黑"/>
                <a:cs typeface="华文细黑"/>
              </a:rPr>
              <a:t>房正豪牧師</a:t>
            </a:r>
            <a:endParaRPr kumimoji="1" lang="zh-TW" altLang="en-US" sz="2400" dirty="0">
              <a:solidFill>
                <a:srgbClr val="FFFFFF"/>
              </a:solidFill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1986060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531433"/>
            <a:ext cx="7796765" cy="317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John 11: 39-40</a:t>
            </a:r>
          </a:p>
          <a:p>
            <a:pPr>
              <a:lnSpc>
                <a:spcPct val="120000"/>
              </a:lnSpc>
            </a:pPr>
            <a:r>
              <a:rPr kumimoji="1" lang="en-US" altLang="zh-TW" sz="4000" b="1" dirty="0" smtClean="0"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40 </a:t>
            </a:r>
            <a:r>
              <a:rPr kumimoji="1" lang="en-US" altLang="zh-TW" sz="4000" b="1" dirty="0"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Then Jesus said, “Did I not tell you that if you believe, you will see the glory of God?”</a:t>
            </a:r>
            <a:endParaRPr kumimoji="1" lang="en-US" altLang="zh-TW" sz="3200" b="1" dirty="0" smtClean="0"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138992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531433"/>
            <a:ext cx="7796765" cy="5018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约翰福音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11: 43-44</a:t>
            </a:r>
          </a:p>
          <a:p>
            <a:pPr>
              <a:lnSpc>
                <a:spcPct val="120000"/>
              </a:lnSpc>
            </a:pPr>
            <a:r>
              <a:rPr kumimoji="1" lang="en-US" altLang="zh-TW" sz="44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43 </a:t>
            </a:r>
            <a:r>
              <a:rPr kumimoji="1" lang="zh-TW" altLang="en-US" sz="44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说了这话，就大声呼叫说：“拉撒路出来！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”</a:t>
            </a:r>
          </a:p>
          <a:p>
            <a:pPr>
              <a:lnSpc>
                <a:spcPct val="120000"/>
              </a:lnSpc>
            </a:pP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r>
              <a:rPr kumimoji="1" lang="en-US" altLang="zh-TW" sz="44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44 </a:t>
            </a:r>
            <a:r>
              <a:rPr kumimoji="1" lang="zh-TW" altLang="en-US" sz="44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那死人就出来了，手脚裹着布，脸上包着手巾。耶稣对他们说：“解开，叫他走！”</a:t>
            </a:r>
            <a:endParaRPr kumimoji="1" lang="en-US" altLang="zh-TW" sz="36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3602863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970186" y="319739"/>
            <a:ext cx="7796765" cy="6128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John 11: 43-44</a:t>
            </a:r>
          </a:p>
          <a:p>
            <a:pPr>
              <a:lnSpc>
                <a:spcPct val="120000"/>
              </a:lnSpc>
            </a:pPr>
            <a:r>
              <a:rPr kumimoji="1" lang="en-US" altLang="zh-TW" sz="40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43 When he had said this, Jesus called in a loud voice, “Lazarus, come out!” </a:t>
            </a:r>
            <a:endParaRPr kumimoji="1" lang="en-US" altLang="zh-TW" sz="40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en-US" altLang="zh-TW" sz="4000" b="1" dirty="0" smtClean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44 </a:t>
            </a:r>
            <a:r>
              <a:rPr kumimoji="1" lang="en-US" altLang="zh-TW" sz="40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The dead man came out, his hands and feet wrapped with strips of linen, and a cloth around his face.</a:t>
            </a:r>
            <a:endParaRPr kumimoji="1" lang="en-US" altLang="zh-TW" sz="32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1652349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1272362"/>
            <a:ext cx="7796765" cy="4171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神是一位美善的神</a:t>
            </a: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</a:t>
            </a:r>
          </a:p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神願意醫治我們的身心靈</a:t>
            </a:r>
            <a:r>
              <a:rPr kumimoji="1" lang="zh-TW" altLang="en-US" sz="54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</a:t>
            </a:r>
            <a:endParaRPr kumimoji="1" lang="en-US" altLang="zh-TW" sz="54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zh-TW" sz="40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God is a </a:t>
            </a:r>
            <a:r>
              <a:rPr kumimoji="1" lang="en-US" altLang="zh-TW" sz="4000" b="1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Loving </a:t>
            </a:r>
            <a:r>
              <a:rPr kumimoji="1" lang="en-US" altLang="zh-TW" sz="4000" b="1" smtClean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God.</a:t>
            </a:r>
          </a:p>
          <a:p>
            <a:pPr algn="ctr">
              <a:lnSpc>
                <a:spcPct val="120000"/>
              </a:lnSpc>
            </a:pPr>
            <a:r>
              <a:rPr kumimoji="1" lang="en-US" altLang="zh-TW" sz="4000" b="1" dirty="0" smtClean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God </a:t>
            </a:r>
            <a:r>
              <a:rPr kumimoji="1" lang="en-US" altLang="zh-TW" sz="40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wants to heal our bodies and hearts.</a:t>
            </a:r>
            <a:endParaRPr kumimoji="1" lang="zh-TW" altLang="en-US" sz="4000" b="1" dirty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408229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987825" y="213892"/>
            <a:ext cx="7796765" cy="627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使徒行传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Acts 14: 4-7</a:t>
            </a:r>
            <a:endParaRPr kumimoji="1" lang="en-US" altLang="zh-TW" sz="48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en-US" altLang="zh-TW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4 </a:t>
            </a: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城里的众人就分了党，有附从犹太人的，有附从使徒的。 </a:t>
            </a:r>
            <a:endParaRPr kumimoji="1" lang="zh-TW" altLang="en-US" sz="48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5 </a:t>
            </a: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那时，外邦人和犹太人并他们的官长一齐拥上来，要凌辱使徒，用石头打他们</a:t>
            </a: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</a:t>
            </a:r>
            <a:endParaRPr kumimoji="1" lang="en-US" altLang="zh-TW" sz="40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2723352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531433"/>
            <a:ext cx="7796765" cy="4499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使徒行传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Acts 14: 4-7</a:t>
            </a:r>
            <a:endParaRPr kumimoji="1" lang="en-US" altLang="zh-TW" sz="48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6 </a:t>
            </a: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使徒知道了，就逃往吕高尼的路司得、特庇两个城和周围地方去， </a:t>
            </a:r>
            <a:endParaRPr kumimoji="1" lang="zh-TW" altLang="en-US" sz="48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7 </a:t>
            </a: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在那里传福音。</a:t>
            </a:r>
            <a:endParaRPr kumimoji="1" lang="en-US" altLang="zh-TW" sz="40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2036886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337381"/>
            <a:ext cx="8220118" cy="6128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使徒行传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Acts 14: 4-7</a:t>
            </a:r>
            <a:endParaRPr kumimoji="1" lang="en-US" altLang="zh-TW" sz="48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en-US" altLang="zh-TW" sz="4000" b="1" dirty="0"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4 The people of the city were divided; some sided with the Jews, others with the apostles. </a:t>
            </a:r>
            <a:endParaRPr kumimoji="1" lang="en-US" altLang="zh-TW" sz="4000" b="1" dirty="0" smtClean="0"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en-US" altLang="zh-TW" sz="4000" b="1" dirty="0" smtClean="0"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5 </a:t>
            </a:r>
            <a:r>
              <a:rPr kumimoji="1" lang="en-US" altLang="zh-TW" sz="4000" b="1" dirty="0"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There was a plot afoot among both Gentiles and Jews, together with their leaders, to mistreat them and stone them. </a:t>
            </a:r>
            <a:endParaRPr kumimoji="1" lang="en-US" altLang="zh-TW" sz="3200" b="1" dirty="0" smtClean="0"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4262675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531433"/>
            <a:ext cx="7796765" cy="5390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使徒行传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Acts 14: 4-7</a:t>
            </a:r>
            <a:endParaRPr kumimoji="1" lang="en-US" altLang="zh-TW" sz="48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en-US" altLang="zh-TW" sz="4000" b="1" dirty="0" smtClean="0"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6 </a:t>
            </a:r>
            <a:r>
              <a:rPr kumimoji="1" lang="en-US" altLang="zh-TW" sz="4000" b="1" dirty="0"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But they found out about it and fled to the </a:t>
            </a:r>
            <a:r>
              <a:rPr kumimoji="1" lang="en-US" altLang="zh-TW" sz="4000" b="1" dirty="0" err="1"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Lycaonian</a:t>
            </a:r>
            <a:r>
              <a:rPr kumimoji="1" lang="en-US" altLang="zh-TW" sz="4000" b="1" dirty="0"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cities of </a:t>
            </a:r>
            <a:r>
              <a:rPr kumimoji="1" lang="en-US" altLang="zh-TW" sz="4000" b="1" dirty="0" err="1"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Lystra</a:t>
            </a:r>
            <a:r>
              <a:rPr kumimoji="1" lang="en-US" altLang="zh-TW" sz="4000" b="1" dirty="0"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and </a:t>
            </a:r>
            <a:r>
              <a:rPr kumimoji="1" lang="en-US" altLang="zh-TW" sz="4000" b="1" dirty="0" err="1"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Derbe</a:t>
            </a:r>
            <a:r>
              <a:rPr kumimoji="1" lang="en-US" altLang="zh-TW" sz="4000" b="1" dirty="0"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and to the surrounding country, </a:t>
            </a:r>
            <a:endParaRPr kumimoji="1" lang="en-US" altLang="zh-TW" sz="4000" b="1" dirty="0" smtClean="0"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en-US" altLang="zh-TW" sz="4000" b="1" dirty="0" smtClean="0"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7 </a:t>
            </a:r>
            <a:r>
              <a:rPr kumimoji="1" lang="en-US" altLang="zh-TW" sz="4000" b="1" dirty="0"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where they continued to preach the gospel.</a:t>
            </a:r>
            <a:endParaRPr kumimoji="1" lang="en-US" altLang="zh-TW" sz="3200" b="1" dirty="0" smtClean="0"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2694460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531433"/>
            <a:ext cx="7796765" cy="4499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使徒行传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Acts 14: 19</a:t>
            </a:r>
            <a:endParaRPr kumimoji="1" lang="en-US" altLang="zh-TW" sz="48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但有些犹太人从安提阿和以哥念来，挑唆众人，就用石头打保罗，以为他是死了，便拖到城外</a:t>
            </a: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</a:t>
            </a:r>
            <a:endParaRPr kumimoji="1" lang="en-US" altLang="zh-TW" sz="40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1085823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531433"/>
            <a:ext cx="7796765" cy="4651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使徒行传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Acts 14: 19</a:t>
            </a:r>
            <a:endParaRPr kumimoji="1" lang="en-US" altLang="zh-TW" sz="48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en-US" altLang="zh-TW" sz="40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Then some Jews came from Antioch and </a:t>
            </a:r>
            <a:r>
              <a:rPr kumimoji="1" lang="en-US" altLang="zh-TW" sz="4000" b="1" dirty="0" err="1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Iconium</a:t>
            </a:r>
            <a:r>
              <a:rPr kumimoji="1" lang="en-US" altLang="zh-TW" sz="40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and won the crowd over. They stoned Paul and dragged him outside the city, thinking he was dead.</a:t>
            </a:r>
            <a:endParaRPr kumimoji="1" lang="en-US" altLang="zh-TW" sz="40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76812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531433"/>
            <a:ext cx="7796765" cy="5685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使徒行传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Acts 14: 2</a:t>
            </a:r>
            <a:endParaRPr kumimoji="1" lang="en-US" altLang="zh-TW" sz="48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但那不顺从</a:t>
            </a: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的犹太人耸动外邦人，叫他们心里恼恨弟兄</a:t>
            </a: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</a:t>
            </a:r>
          </a:p>
          <a:p>
            <a:pPr>
              <a:lnSpc>
                <a:spcPct val="120000"/>
              </a:lnSpc>
            </a:pPr>
            <a:r>
              <a:rPr kumimoji="1" lang="en-US" altLang="zh-TW" sz="40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But the Jews who refused to believe stirred up the other Gentiles and poisoned their minds against the brothers.</a:t>
            </a:r>
            <a:endParaRPr kumimoji="1" lang="en-US" altLang="zh-TW" sz="40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4155446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531433"/>
            <a:ext cx="7796765" cy="435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使徒行传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Acts 14: 20</a:t>
            </a:r>
            <a:endParaRPr kumimoji="1" lang="en-US" altLang="zh-TW" sz="48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门徒正围着他，他就起来，走进城去。第二天，同巴拿巴往特庇去</a:t>
            </a: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</a:t>
            </a:r>
          </a:p>
          <a:p>
            <a:pPr>
              <a:lnSpc>
                <a:spcPct val="120000"/>
              </a:lnSpc>
            </a:pPr>
            <a:r>
              <a:rPr kumimoji="1" lang="en-US" altLang="zh-TW" sz="40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endParaRPr kumimoji="1" lang="en-US" altLang="zh-TW" sz="40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4114576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531433"/>
            <a:ext cx="7796765" cy="4651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使徒行传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Acts 14: 20</a:t>
            </a:r>
            <a:endParaRPr kumimoji="1" lang="en-US" altLang="zh-TW" sz="48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en-US" altLang="zh-TW" sz="40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But after the disciples had gathered around him, he got up and went back into the city. The next day he and Barnabas left for </a:t>
            </a:r>
            <a:r>
              <a:rPr kumimoji="1" lang="en-US" altLang="zh-TW" sz="4000" b="1" dirty="0" err="1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Derbe</a:t>
            </a:r>
            <a:r>
              <a:rPr kumimoji="1" lang="en-US" altLang="zh-TW" sz="40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4172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531433"/>
            <a:ext cx="7796765" cy="5537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使徒行传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Acts 14: 21-22</a:t>
            </a:r>
            <a:endParaRPr kumimoji="1" lang="en-US" altLang="zh-TW" sz="48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r>
              <a:rPr kumimoji="1" lang="en-US" altLang="zh-TW" sz="40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21 </a:t>
            </a:r>
            <a:r>
              <a:rPr kumimoji="1" lang="zh-TW" altLang="en-US" sz="40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对那城里的人传了福音，使好些人做门徒，就回路司得、以哥念、安提阿去， </a:t>
            </a:r>
            <a:endParaRPr kumimoji="1" lang="zh-TW" altLang="en-US" sz="40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en-US" altLang="zh-TW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22 </a:t>
            </a:r>
            <a:r>
              <a:rPr kumimoji="1" lang="zh-TW" altLang="en-US" sz="40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坚固门徒的心，劝他们恒守所信的道，又说：“我们进入神的国，必须经历许多艰难。” </a:t>
            </a:r>
            <a:r>
              <a:rPr kumimoji="1" lang="en-US" altLang="zh-TW" sz="3200" b="1" dirty="0" smtClean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4059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531433"/>
            <a:ext cx="7796765" cy="4651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使徒行传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Acts 14: 21-22</a:t>
            </a:r>
            <a:endParaRPr kumimoji="1" lang="en-US" altLang="zh-TW" sz="48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en-US" altLang="zh-TW" sz="40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21 They preached the gospel in that city and won a large number of disciples. Then they returned to </a:t>
            </a:r>
            <a:r>
              <a:rPr kumimoji="1" lang="en-US" altLang="zh-TW" sz="4000" b="1" dirty="0" err="1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Lystra</a:t>
            </a:r>
            <a:r>
              <a:rPr kumimoji="1" lang="en-US" altLang="zh-TW" sz="40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, </a:t>
            </a:r>
            <a:r>
              <a:rPr kumimoji="1" lang="en-US" altLang="zh-TW" sz="4000" b="1" dirty="0" err="1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Iconium</a:t>
            </a:r>
            <a:r>
              <a:rPr kumimoji="1" lang="en-US" altLang="zh-TW" sz="40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and Antioch, </a:t>
            </a:r>
          </a:p>
        </p:txBody>
      </p:sp>
    </p:spTree>
    <p:extLst>
      <p:ext uri="{BB962C8B-B14F-4D97-AF65-F5344CB8AC3E}">
        <p14:creationId xmlns:p14="http://schemas.microsoft.com/office/powerpoint/2010/main" val="332163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531433"/>
            <a:ext cx="7796765" cy="5390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使徒行传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Acts 14: 21-22</a:t>
            </a:r>
            <a:endParaRPr kumimoji="1" lang="en-US" altLang="zh-TW" sz="48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en-US" altLang="zh-TW" sz="4000" b="1" dirty="0" smtClean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22 </a:t>
            </a:r>
            <a:r>
              <a:rPr kumimoji="1" lang="en-US" altLang="zh-TW" sz="40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strengthening the disciples and encouraging them to remain true to the faith. “We must go through many hardships to enter the kingdom of God,” they said. </a:t>
            </a:r>
          </a:p>
        </p:txBody>
      </p:sp>
    </p:spTree>
    <p:extLst>
      <p:ext uri="{BB962C8B-B14F-4D97-AF65-F5344CB8AC3E}">
        <p14:creationId xmlns:p14="http://schemas.microsoft.com/office/powerpoint/2010/main" val="3457933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531433"/>
            <a:ext cx="779676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约翰福音 </a:t>
            </a: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John 16: 33</a:t>
            </a:r>
            <a:endParaRPr kumimoji="1" lang="en-US" altLang="zh-TW" sz="48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我将这些事告诉你们，是要叫你们在我里面有平安。在世上你们有苦难，但你们可以放心，我已经胜了世界</a:t>
            </a: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。“</a:t>
            </a:r>
            <a:endParaRPr kumimoji="1" lang="en-US" altLang="zh-TW" sz="40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35074619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531433"/>
            <a:ext cx="7796765" cy="4651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约翰福音 </a:t>
            </a: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John 16: 33</a:t>
            </a:r>
            <a:endParaRPr kumimoji="1" lang="en-US" altLang="zh-TW" sz="48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en-US" altLang="zh-TW" sz="4000" b="1" dirty="0" smtClean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“</a:t>
            </a:r>
            <a:r>
              <a:rPr kumimoji="1" lang="en-US" altLang="zh-TW" sz="40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I have told you these things, so that in me you may have peace. In this world you will have trouble. But take heart! I have overcome the world.”</a:t>
            </a:r>
            <a:endParaRPr kumimoji="1" lang="en-US" altLang="zh-TW" sz="40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12078359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2613090"/>
            <a:ext cx="7796765" cy="1696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慎防屬靈</a:t>
            </a: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病毒的傳染</a:t>
            </a: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！</a:t>
            </a:r>
            <a:endParaRPr kumimoji="1" lang="en-US" altLang="zh-TW" sz="48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zh-TW" sz="40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Beware of spiritual viruses!</a:t>
            </a:r>
            <a:endParaRPr kumimoji="1" lang="en-US" altLang="zh-TW" sz="40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19739079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743127"/>
            <a:ext cx="7796765" cy="4946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有人只看見難題</a:t>
            </a: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，</a:t>
            </a:r>
            <a:endParaRPr kumimoji="1" lang="en-US" altLang="zh-TW" sz="48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>
              <a:lnSpc>
                <a:spcPct val="120000"/>
              </a:lnSpc>
            </a:pP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但是我們卻</a:t>
            </a: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看見，</a:t>
            </a:r>
          </a:p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在難題和我們中間有一位神</a:t>
            </a: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！</a:t>
            </a:r>
            <a:endParaRPr kumimoji="1" lang="en-US" altLang="zh-TW" sz="48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zh-TW" sz="40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Some see only the problem, but we see a God between the problem and us!</a:t>
            </a:r>
            <a:endParaRPr kumimoji="1" lang="en-US" altLang="zh-TW" sz="40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25483453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1466415"/>
            <a:ext cx="7796765" cy="2435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全心信靠神，全力向前行</a:t>
            </a: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！</a:t>
            </a:r>
            <a:endParaRPr kumimoji="1" lang="en-US" altLang="zh-TW" sz="48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zh-TW" sz="40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Trust God with all your heart and go all out</a:t>
            </a:r>
            <a:r>
              <a:rPr kumimoji="1" lang="en-US" altLang="zh-TW" sz="4000" b="1" dirty="0" smtClean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!</a:t>
            </a:r>
            <a:endParaRPr kumimoji="1" lang="en-US" altLang="zh-TW" sz="54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313417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531433"/>
            <a:ext cx="7796765" cy="4499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使徒行传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Acts 14: 3</a:t>
            </a:r>
            <a:endParaRPr kumimoji="1" lang="en-US" altLang="zh-TW" sz="48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二人在那里住了多日，倚靠主放胆讲道，主借他们的手施行神迹奇事</a:t>
            </a: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，证</a:t>
            </a: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明他的恩道</a:t>
            </a: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</a:t>
            </a:r>
            <a:endParaRPr kumimoji="1" lang="en-US" altLang="zh-TW" sz="40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4569211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59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531433"/>
            <a:ext cx="7796765" cy="5390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使徒行传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Acts 14: 3</a:t>
            </a:r>
            <a:endParaRPr kumimoji="1" lang="en-US" altLang="zh-TW" sz="4800" b="1" dirty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en-US" altLang="zh-TW" sz="4000" b="1" dirty="0" smtClean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So </a:t>
            </a:r>
            <a:r>
              <a:rPr kumimoji="1" lang="en-US" altLang="zh-TW" sz="40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Paul and Barnabas spent considerable time there, speaking boldly for the Lord, who confirmed the message of his grace by enabling them to perform signs and wonders. </a:t>
            </a:r>
            <a:endParaRPr kumimoji="1" lang="en-US" altLang="zh-TW" sz="40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3169541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2613090"/>
            <a:ext cx="7796765" cy="1918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60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依靠主，放膽講道</a:t>
            </a:r>
            <a:r>
              <a:rPr kumimoji="1" lang="zh-TW" altLang="en-US" sz="6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！</a:t>
            </a:r>
            <a:endParaRPr kumimoji="1" lang="en-US" altLang="zh-TW" sz="60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zh-TW" sz="36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Speaking boldly for the Lord!</a:t>
            </a:r>
            <a:endParaRPr kumimoji="1" lang="en-US" altLang="zh-TW" sz="36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1848327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1095951"/>
            <a:ext cx="7796765" cy="4505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主就借他們的手施行神跡。</a:t>
            </a:r>
          </a:p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證明主的恩道</a:t>
            </a: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！</a:t>
            </a:r>
            <a:endParaRPr kumimoji="1" lang="en-US" altLang="zh-TW" sz="48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zh-TW" sz="36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The Lord enabled them to perform signs and wonders</a:t>
            </a:r>
            <a:r>
              <a:rPr kumimoji="1" lang="en-US" altLang="zh-TW" sz="3600" b="1" dirty="0" smtClean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.</a:t>
            </a:r>
          </a:p>
          <a:p>
            <a:pPr algn="ctr">
              <a:lnSpc>
                <a:spcPct val="120000"/>
              </a:lnSpc>
            </a:pPr>
            <a:r>
              <a:rPr kumimoji="1" lang="en-US" altLang="zh-TW" sz="36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Bearing witness to the word of His grace!</a:t>
            </a:r>
            <a:endParaRPr kumimoji="1" lang="en-US" altLang="zh-TW" sz="36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4152877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2048573"/>
            <a:ext cx="7796765" cy="228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神與人互動的良性循環</a:t>
            </a:r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。</a:t>
            </a:r>
            <a:endParaRPr kumimoji="1" lang="en-US" altLang="zh-TW" sz="48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zh-TW" sz="3600" b="1" dirty="0">
                <a:solidFill>
                  <a:srgbClr val="FFFFFF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A benign circle of interaction between God and man.</a:t>
            </a:r>
            <a:endParaRPr kumimoji="1" lang="en-US" altLang="zh-TW" sz="36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90859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531433"/>
            <a:ext cx="7796765" cy="5390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48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约翰福音 </a:t>
            </a: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11: 39-40</a:t>
            </a:r>
          </a:p>
          <a:p>
            <a:pPr>
              <a:lnSpc>
                <a:spcPct val="120000"/>
              </a:lnSpc>
            </a:pPr>
            <a:r>
              <a:rPr kumimoji="1" lang="en-US" altLang="zh-TW" sz="40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39 </a:t>
            </a:r>
            <a:r>
              <a:rPr kumimoji="1" lang="zh-TW" altLang="en-US" sz="40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耶稣说：“你们把石头挪开！”那死人的姐姐马大对他说：“主啊，他现在必是臭了，因为他死了已经四天了。” </a:t>
            </a:r>
            <a:endParaRPr kumimoji="1" lang="zh-TW" altLang="en-US" sz="4000" b="1" dirty="0" smtClean="0">
              <a:solidFill>
                <a:srgbClr val="FFFF00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  <a:p>
            <a:pPr>
              <a:lnSpc>
                <a:spcPct val="120000"/>
              </a:lnSpc>
            </a:pPr>
            <a:r>
              <a:rPr kumimoji="1" lang="en-US" altLang="zh-TW" sz="40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40 </a:t>
            </a:r>
            <a:r>
              <a:rPr kumimoji="1" lang="zh-TW" altLang="en-US" sz="4000" b="1" dirty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耶稣说：“我不是对你说过，你若信，就必看见神的荣耀吗？”</a:t>
            </a:r>
            <a:endParaRPr kumimoji="1" lang="en-US" altLang="zh-TW" sz="3200" b="1" dirty="0" smtClean="0">
              <a:solidFill>
                <a:srgbClr val="FFFFFF"/>
              </a:solidFill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2460640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螢幕快照 2020-02-12 上午8.20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4816" cy="68580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687950" y="531433"/>
            <a:ext cx="7796765" cy="5390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zh-TW" sz="4800" b="1" dirty="0" smtClean="0">
                <a:solidFill>
                  <a:srgbClr val="FFFF00"/>
                </a:solidFill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John 11: 39-40</a:t>
            </a:r>
          </a:p>
          <a:p>
            <a:pPr>
              <a:lnSpc>
                <a:spcPct val="120000"/>
              </a:lnSpc>
            </a:pPr>
            <a:r>
              <a:rPr kumimoji="1" lang="en-US" altLang="zh-TW" sz="4000" b="1" dirty="0"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39 “Take away the stone,” he </a:t>
            </a:r>
            <a:r>
              <a:rPr kumimoji="1" lang="en-US" altLang="zh-TW" sz="4000" b="1" dirty="0" err="1" smtClean="0"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said.“</a:t>
            </a:r>
            <a:r>
              <a:rPr kumimoji="1" lang="en-US" altLang="zh-TW" sz="4000" b="1" dirty="0" err="1"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But</a:t>
            </a:r>
            <a:r>
              <a:rPr kumimoji="1" lang="en-US" altLang="zh-TW" sz="4000" b="1" dirty="0"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, Lord,” said Martha, the sister of the dead man, “by this time there is a bad odor, for he has been there four days.</a:t>
            </a:r>
            <a:r>
              <a:rPr kumimoji="1" lang="en-US" altLang="zh-TW" sz="4000" b="1" dirty="0" smtClean="0">
                <a:effectLst>
                  <a:glow rad="63500">
                    <a:schemeClr val="bg1">
                      <a:alpha val="93000"/>
                    </a:schemeClr>
                  </a:glow>
                </a:effectLst>
                <a:latin typeface="华文细黑"/>
                <a:ea typeface="华文细黑"/>
                <a:cs typeface="华文细黑"/>
              </a:rPr>
              <a:t>”</a:t>
            </a:r>
            <a:endParaRPr kumimoji="1" lang="en-US" altLang="zh-TW" sz="4000" b="1" dirty="0">
              <a:effectLst>
                <a:glow rad="63500">
                  <a:schemeClr val="bg1">
                    <a:alpha val="93000"/>
                  </a:schemeClr>
                </a:glow>
              </a:effectLst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3184649572"/>
      </p:ext>
    </p:extLst>
  </p:cSld>
  <p:clrMapOvr>
    <a:masterClrMapping/>
  </p:clrMapOvr>
</p:sld>
</file>

<file path=ppt/theme/theme1.xml><?xml version="1.0" encoding="utf-8"?>
<a:theme xmlns:a="http://schemas.openxmlformats.org/drawingml/2006/main" name="黑色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黑色 .thmx</Template>
  <TotalTime>7288</TotalTime>
  <Words>915</Words>
  <Application>Microsoft Macintosh PowerPoint</Application>
  <PresentationFormat>如螢幕大小 (4:3)</PresentationFormat>
  <Paragraphs>76</Paragraphs>
  <Slides>30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1" baseType="lpstr">
      <vt:lpstr>黑色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LCCC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Chiu,Jack 邱清忠</dc:creator>
  <cp:lastModifiedBy>Jack Chiu</cp:lastModifiedBy>
  <cp:revision>1221</cp:revision>
  <cp:lastPrinted>2019-11-14T19:03:27Z</cp:lastPrinted>
  <dcterms:created xsi:type="dcterms:W3CDTF">2018-07-03T11:08:25Z</dcterms:created>
  <dcterms:modified xsi:type="dcterms:W3CDTF">2020-02-13T17:59:52Z</dcterms:modified>
</cp:coreProperties>
</file>