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836" r:id="rId2"/>
    <p:sldId id="992" r:id="rId3"/>
    <p:sldId id="993" r:id="rId4"/>
    <p:sldId id="994" r:id="rId5"/>
    <p:sldId id="995" r:id="rId6"/>
    <p:sldId id="996" r:id="rId7"/>
    <p:sldId id="997" r:id="rId8"/>
    <p:sldId id="998" r:id="rId9"/>
    <p:sldId id="999" r:id="rId10"/>
    <p:sldId id="100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AAF00"/>
    <a:srgbClr val="FFFE0B"/>
    <a:srgbClr val="22FF1A"/>
    <a:srgbClr val="FECC09"/>
    <a:srgbClr val="C10022"/>
    <a:srgbClr val="FF3300"/>
    <a:srgbClr val="FF66CC"/>
    <a:srgbClr val="F8BA00"/>
    <a:srgbClr val="00FF9E"/>
    <a:srgbClr val="EB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07" autoAdjust="0"/>
    <p:restoredTop sz="94660"/>
  </p:normalViewPr>
  <p:slideViewPr>
    <p:cSldViewPr snapToGrid="0" snapToObjects="1">
      <p:cViewPr>
        <p:scale>
          <a:sx n="87" d="100"/>
          <a:sy n="87" d="100"/>
        </p:scale>
        <p:origin x="-175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2019/6/11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2019/6/11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ian-powerpoint-backgrounds-cross-worship-powerpoint-background-christian-worship-backgrounds-f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547" y="638892"/>
            <a:ext cx="78790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透過父愛體貼天父的心</a:t>
            </a:r>
            <a:endParaRPr kumimoji="1" lang="en-US" altLang="zh-TW" sz="60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algn="ctr"/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Through father’s love to know </a:t>
            </a:r>
            <a:endParaRPr kumimoji="1" lang="en-US" altLang="zh-TW" sz="4000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algn="ctr"/>
            <a:r>
              <a:rPr kumimoji="1" lang="en-US" altLang="zh-TW" sz="4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Our  </a:t>
            </a: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Heavenly Father’s heart</a:t>
            </a:r>
            <a:endParaRPr kumimoji="1" lang="zh-TW" altLang="en-US" sz="40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151" y="320464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 smtClean="0">
                <a:solidFill>
                  <a:schemeClr val="bg1"/>
                </a:solidFill>
                <a:effectLst>
                  <a:reflection stA="68000" endPos="61000" dist="63500" dir="5400000" sy="-100000" algn="bl" rotWithShape="0"/>
                </a:effectLst>
                <a:latin typeface="Yu Gothic UI Semibold" pitchFamily="34" charset="-128"/>
                <a:ea typeface="Yu Gothic UI Semibold" pitchFamily="34" charset="-128"/>
                <a:cs typeface="Heiti TC Light"/>
              </a:rPr>
              <a:t>房正豪牧師</a:t>
            </a:r>
            <a:endParaRPr kumimoji="1" lang="zh-CN" altLang="en-US" sz="2800" dirty="0">
              <a:solidFill>
                <a:schemeClr val="bg1"/>
              </a:solidFill>
              <a:effectLst>
                <a:reflection stA="68000" endPos="61000" dist="63500" dir="5400000" sy="-100000" algn="bl" rotWithShape="0"/>
              </a:effectLst>
              <a:latin typeface="Yu Gothic UI Semibold" pitchFamily="34" charset="-128"/>
              <a:ea typeface="Yu Gothic UI Semibold" pitchFamily="34" charset="-128"/>
              <a:cs typeface="Heiti T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60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ian-powerpoint-backgrounds-cross-worship-powerpoint-background-christian-worship-backgrounds-f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454" y="518621"/>
            <a:ext cx="85384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1.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教導孩子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，因為天父也教導我們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。</a:t>
            </a:r>
          </a:p>
          <a:p>
            <a:r>
              <a:rPr kumimoji="1" lang="en-US" altLang="zh-TW" sz="32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Teach children </a:t>
            </a:r>
            <a:r>
              <a:rPr kumimoji="1" lang="en-US" altLang="zh-TW" sz="32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because </a:t>
            </a:r>
            <a:r>
              <a:rPr kumimoji="1" lang="en-US" altLang="zh-TW" sz="32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for Heavenly Father teaches us</a:t>
            </a:r>
            <a:r>
              <a:rPr kumimoji="1" lang="en-US" altLang="zh-TW" sz="32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.</a:t>
            </a:r>
          </a:p>
          <a:p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2</a:t>
            </a:r>
            <a:r>
              <a:rPr kumimoji="1" lang="en-US" altLang="zh-TW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.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接納孩子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，因為天父也接納我們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。</a:t>
            </a:r>
          </a:p>
          <a:p>
            <a:r>
              <a:rPr kumimoji="1" lang="en-US" altLang="zh-TW" sz="32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Accept our children </a:t>
            </a:r>
            <a:r>
              <a:rPr kumimoji="1" lang="en-US" altLang="zh-TW" sz="32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because </a:t>
            </a:r>
            <a:r>
              <a:rPr kumimoji="1" lang="en-US" altLang="zh-TW" sz="32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our Heavenly Father accepts us</a:t>
            </a:r>
            <a:r>
              <a:rPr kumimoji="1" lang="en-US" altLang="zh-TW" sz="32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.</a:t>
            </a:r>
          </a:p>
          <a:p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3.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兒女當孝敬父母，我們也理當尊榮天父。</a:t>
            </a:r>
            <a:endParaRPr kumimoji="1" lang="en-US" altLang="zh-TW" sz="40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32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Children should honor their fathers as we should glorify </a:t>
            </a:r>
            <a:r>
              <a:rPr kumimoji="1" lang="en-US" altLang="zh-TW" sz="32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our Heavenly Father </a:t>
            </a:r>
            <a:r>
              <a:rPr kumimoji="1" lang="en-US" altLang="zh-TW" sz="32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.</a:t>
            </a:r>
            <a:endParaRPr kumimoji="1" lang="zh-TW" altLang="en-US" sz="32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56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ian-powerpoint-backgrounds-cross-worship-powerpoint-background-christian-worship-backgrounds-f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454" y="784884"/>
            <a:ext cx="853849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詩篇</a:t>
            </a:r>
            <a:r>
              <a:rPr kumimoji="1" lang="en-US" altLang="zh-TW" sz="4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 Psalm 102:13</a:t>
            </a:r>
          </a:p>
          <a:p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父亲怎样怜恤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他的儿女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，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耶和华也怎样怜恤敬畏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他的人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As a father has compassion </a:t>
            </a:r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on</a:t>
            </a:r>
          </a:p>
          <a:p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his </a:t>
            </a:r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children</a:t>
            </a:r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, so </a:t>
            </a:r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the Lord </a:t>
            </a:r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has</a:t>
            </a:r>
          </a:p>
          <a:p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compassion </a:t>
            </a:r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on those </a:t>
            </a:r>
            <a:endParaRPr kumimoji="1" lang="en-US" altLang="zh-TW" sz="4400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who </a:t>
            </a:r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fear him;</a:t>
            </a:r>
            <a:endParaRPr kumimoji="1" lang="zh-TW" altLang="en-US" sz="44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61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ian-powerpoint-backgrounds-cross-worship-powerpoint-background-christian-worship-backgrounds-f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510" y="854404"/>
            <a:ext cx="784689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1.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教導孩子，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因為天父也教導我們。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Teach children because for Heavenly Father teaches us.</a:t>
            </a:r>
            <a:endParaRPr kumimoji="1" lang="zh-TW" altLang="en-US" sz="44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433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ian-powerpoint-backgrounds-cross-worship-powerpoint-background-christian-worship-backgrounds-f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454" y="839805"/>
            <a:ext cx="853849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箴言</a:t>
            </a:r>
            <a:r>
              <a:rPr kumimoji="1" lang="en-US" altLang="zh-TW" sz="4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 Proverbs 22</a:t>
            </a:r>
            <a:r>
              <a:rPr kumimoji="1" lang="en-US" altLang="zh-TW" sz="4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:6</a:t>
            </a:r>
            <a:endParaRPr kumimoji="1" lang="en-US" altLang="zh-TW" sz="4800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教养孩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童，使他走当行的道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，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就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是到老他也不偏离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Start children off on the way they should go,</a:t>
            </a:r>
          </a:p>
          <a:p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    and even when they are old they will not turn from it.</a:t>
            </a:r>
            <a:endParaRPr kumimoji="1" lang="zh-TW" altLang="en-US" sz="44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47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6-10 18.13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177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ian-powerpoint-backgrounds-cross-worship-powerpoint-background-christian-worship-backgrounds-f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454" y="839805"/>
            <a:ext cx="85384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2.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接納孩子，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因為天父也接納我們。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Accept our children because our Heavenly Father accepts us.</a:t>
            </a:r>
            <a:endParaRPr kumimoji="1" lang="zh-TW" altLang="en-US" sz="44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9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ian-powerpoint-backgrounds-cross-worship-powerpoint-background-christian-worship-backgrounds-f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069" y="1160989"/>
            <a:ext cx="853849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哥林多前書</a:t>
            </a:r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 1 Corinthians 13:4a</a:t>
            </a:r>
          </a:p>
          <a:p>
            <a:pPr algn="ctr"/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愛是恆久忍耐又有恩慈。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algn="ctr"/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Love is patient, love is kind. </a:t>
            </a:r>
            <a:endParaRPr kumimoji="1" lang="zh-TW" altLang="en-US" sz="44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56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ian-powerpoint-backgrounds-cross-worship-powerpoint-background-christian-worship-backgrounds-f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454" y="839805"/>
            <a:ext cx="85384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3.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兒女當孝敬父母，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我們也理當尊榮天父。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Children should honor their fathers as we should glorify </a:t>
            </a:r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our Heavenly Father </a:t>
            </a:r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.</a:t>
            </a:r>
            <a:endParaRPr kumimoji="1" lang="zh-TW" altLang="en-US" sz="44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96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ian-powerpoint-backgrounds-cross-worship-powerpoint-background-christian-worship-backgrounds-f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069" y="358030"/>
            <a:ext cx="853849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出埃及記</a:t>
            </a:r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 Exodus 20:12</a:t>
            </a:r>
          </a:p>
          <a:p>
            <a:r>
              <a:rPr kumimoji="1" lang="zh-CN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 “当孝敬父母，使你的日子在耶和华你神所赐你的地上得以长久</a:t>
            </a:r>
            <a:r>
              <a:rPr kumimoji="1" lang="zh-CN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。</a:t>
            </a:r>
            <a:endParaRPr kumimoji="1" lang="en-US" altLang="zh-CN" sz="4800" b="1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4000" b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“</a:t>
            </a:r>
            <a:r>
              <a:rPr kumimoji="1" lang="en-US" altLang="zh-TW" sz="4000" b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/>
                <a:ea typeface="Yu Gothic UI Semibold" pitchFamily="34" charset="-128"/>
                <a:cs typeface="Helvetica Neue"/>
              </a:rPr>
              <a:t>Honor your father and your mother, so that you may live long in the land the Lord your God is giving you.</a:t>
            </a:r>
            <a:endParaRPr kumimoji="1" lang="zh-TW" altLang="en-US" sz="40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015213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4638</TotalTime>
  <Words>384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LCCC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LCCC_Office</cp:lastModifiedBy>
  <cp:revision>750</cp:revision>
  <cp:lastPrinted>2019-06-05T10:36:29Z</cp:lastPrinted>
  <dcterms:created xsi:type="dcterms:W3CDTF">2018-07-03T11:08:25Z</dcterms:created>
  <dcterms:modified xsi:type="dcterms:W3CDTF">2019-06-11T17:15:00Z</dcterms:modified>
</cp:coreProperties>
</file>