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836" r:id="rId2"/>
    <p:sldId id="1051" r:id="rId3"/>
    <p:sldId id="1074" r:id="rId4"/>
    <p:sldId id="1068" r:id="rId5"/>
    <p:sldId id="1069" r:id="rId6"/>
    <p:sldId id="1070" r:id="rId7"/>
    <p:sldId id="1053" r:id="rId8"/>
    <p:sldId id="1054" r:id="rId9"/>
    <p:sldId id="1055" r:id="rId10"/>
    <p:sldId id="1056" r:id="rId11"/>
    <p:sldId id="1057" r:id="rId12"/>
    <p:sldId id="1058" r:id="rId13"/>
    <p:sldId id="1059" r:id="rId14"/>
    <p:sldId id="1060" r:id="rId15"/>
    <p:sldId id="1061" r:id="rId16"/>
    <p:sldId id="1062" r:id="rId17"/>
    <p:sldId id="1063" r:id="rId18"/>
    <p:sldId id="1071" r:id="rId19"/>
    <p:sldId id="1072" r:id="rId20"/>
    <p:sldId id="1064" r:id="rId21"/>
    <p:sldId id="1065" r:id="rId22"/>
    <p:sldId id="1066" r:id="rId23"/>
    <p:sldId id="1073" r:id="rId24"/>
    <p:sldId id="10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AF00"/>
    <a:srgbClr val="FFFE0B"/>
    <a:srgbClr val="22FF1A"/>
    <a:srgbClr val="FECC09"/>
    <a:srgbClr val="C10022"/>
    <a:srgbClr val="FF3300"/>
    <a:srgbClr val="FF66CC"/>
    <a:srgbClr val="F8BA00"/>
    <a:srgbClr val="00FF9E"/>
    <a:srgbClr val="EB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7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2019/7/26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2019/7/26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螢幕快照 2019-07-22 18.18.20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0" y="0"/>
            <a:ext cx="91313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5130" y="638892"/>
            <a:ext cx="53142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80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掙扎的人生 </a:t>
            </a:r>
            <a:endParaRPr kumimoji="1" lang="zh-TW" altLang="en-US" sz="8000" b="1" dirty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 Challenging Life</a:t>
            </a:r>
          </a:p>
        </p:txBody>
      </p:sp>
    </p:spTree>
    <p:extLst>
      <p:ext uri="{BB962C8B-B14F-4D97-AF65-F5344CB8AC3E}">
        <p14:creationId xmlns:p14="http://schemas.microsoft.com/office/powerpoint/2010/main" xmlns="" val="22406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60" y="551430"/>
            <a:ext cx="8519099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三</a:t>
            </a:r>
            <a:r>
              <a:rPr kumimoji="1" lang="zh-TW" altLang="en-US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方法</a:t>
            </a:r>
            <a:r>
              <a:rPr kumimoji="1" lang="en-US" altLang="zh-TW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 3</a:t>
            </a:r>
            <a:r>
              <a:rPr kumimoji="1" lang="en-US" altLang="zh-TW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-Fold Method</a:t>
            </a:r>
            <a:endParaRPr kumimoji="1" lang="zh-TW" altLang="en-US" sz="40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為他禱告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，求神來感動他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Intercede on His Behalf, that God will Touch Him</a:t>
            </a:r>
            <a:endParaRPr kumimoji="1" lang="zh-TW" altLang="en-US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靠神給智慧來啟發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他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4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Seek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God’s Wisdom to Enlighten Him</a:t>
            </a:r>
            <a:endParaRPr kumimoji="1" lang="zh-TW" altLang="en-US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3.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靠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神的愛來關懷，引導他來教會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4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Depend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on God’s Love to Lead Him to Church</a:t>
            </a:r>
            <a:endParaRPr kumimoji="1" lang="zh-TW" altLang="en-US" sz="28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7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774454"/>
            <a:ext cx="829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箴言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Proverbs 4:11</a:t>
            </a:r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54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我已指教你走智慧的道</a:t>
            </a:r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54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引导你</a:t>
            </a:r>
            <a:r>
              <a:rPr kumimoji="1" lang="zh-TW" altLang="en-US" sz="54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行正直的路</a:t>
            </a:r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54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 instruct you in the way of </a:t>
            </a:r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wisdom 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and lead you along straight paths.</a:t>
            </a:r>
            <a:endParaRPr kumimoji="1" lang="zh-TW" altLang="en-US" sz="44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25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916694"/>
            <a:ext cx="829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不想</a:t>
            </a:r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	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Do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Not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Think about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It</a:t>
            </a:r>
          </a:p>
          <a:p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不看</a:t>
            </a:r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	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Do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Not Watch It</a:t>
            </a:r>
          </a:p>
          <a:p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不說</a:t>
            </a:r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	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Do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Not Utter It</a:t>
            </a:r>
          </a:p>
          <a:p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不做</a:t>
            </a:r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	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Do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Not Do It</a:t>
            </a:r>
          </a:p>
        </p:txBody>
      </p:sp>
    </p:spTree>
    <p:extLst>
      <p:ext uri="{BB962C8B-B14F-4D97-AF65-F5344CB8AC3E}">
        <p14:creationId xmlns:p14="http://schemas.microsoft.com/office/powerpoint/2010/main" xmlns="" val="313151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774454"/>
            <a:ext cx="8290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提摩太前书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Timothy 3</a:t>
            </a:r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:9</a:t>
            </a:r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60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要存清洁的良心</a:t>
            </a:r>
            <a:r>
              <a:rPr kumimoji="1" lang="zh-TW" altLang="en-US" sz="60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60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60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固守</a:t>
            </a:r>
            <a:r>
              <a:rPr kumimoji="1" lang="zh-TW" altLang="en-US" sz="60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真道的奥秘</a:t>
            </a:r>
            <a:r>
              <a:rPr kumimoji="1" lang="zh-TW" altLang="en-US" sz="60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60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4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They must keep hold of the deep truths of the faith with a clear conscience. </a:t>
            </a:r>
            <a:endParaRPr kumimoji="1" lang="zh-TW" altLang="en-US" sz="4400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977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532908"/>
            <a:ext cx="82903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新生</a:t>
            </a:r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命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 New Life</a:t>
            </a:r>
          </a:p>
          <a:p>
            <a:pPr algn="ctr"/>
            <a:endParaRPr kumimoji="1" lang="zh-TW" altLang="en-US" sz="48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66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向罪，是死的</a:t>
            </a:r>
            <a:r>
              <a:rPr kumimoji="1" lang="zh-TW" altLang="en-US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66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Dead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to Sin</a:t>
            </a:r>
            <a:endParaRPr kumimoji="1" lang="zh-TW" altLang="en-US" sz="48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66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向神，是活的</a:t>
            </a:r>
            <a:r>
              <a:rPr kumimoji="1" lang="zh-TW" altLang="en-US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66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Alive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to God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91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659260"/>
            <a:ext cx="82903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（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二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）對神忠誠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，遵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行神的帶領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Faithfulness will Lead to Fulfillment of God’s Will</a:t>
            </a:r>
            <a:endParaRPr kumimoji="1" lang="zh-TW" altLang="en-US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自己生</a:t>
            </a:r>
            <a:r>
              <a:rPr kumimoji="1" lang="zh-TW" altLang="en-US" sz="480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活</a:t>
            </a:r>
            <a:r>
              <a:rPr kumimoji="1" lang="zh-TW" altLang="en-US" sz="480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要有好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見證。</a:t>
            </a:r>
            <a:endParaRPr kumimoji="1" lang="en-US" altLang="zh-TW" sz="48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Your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Life must be Full of Good Testimonies</a:t>
            </a:r>
            <a:endParaRPr kumimoji="1" lang="zh-TW" altLang="en-US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服事教會要認真負</a:t>
            </a:r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責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8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Be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Responsible in Your Service to the Church</a:t>
            </a:r>
            <a:endParaRPr kumimoji="1" lang="zh-TW" altLang="en-US" sz="32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52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1695580"/>
            <a:ext cx="82903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（三</a:t>
            </a:r>
            <a:r>
              <a:rPr kumimoji="1" lang="zh-TW" altLang="en-US" sz="44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）守住正直，按真理行事</a:t>
            </a:r>
            <a:r>
              <a:rPr kumimoji="1" lang="zh-TW" altLang="en-US" sz="44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Honesty will Lead to Righteous Acts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	</a:t>
            </a:r>
            <a:endParaRPr kumimoji="1" lang="zh-TW" altLang="en-US" sz="44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896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774454"/>
            <a:ext cx="8290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箴言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6:16-18</a:t>
            </a:r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16</a:t>
            </a:r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耶和华所恨恶的有六样，连他心所憎恶的共有七样</a:t>
            </a:r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48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17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就是高傲的眼，撒谎的舌，流无辜人血的手</a:t>
            </a:r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4800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zh-TW" altLang="en-US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18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图谋恶计的心，飞跑行恶的脚，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653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453270"/>
            <a:ext cx="8290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Proverbs</a:t>
            </a:r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6:16-18</a:t>
            </a:r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16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There are six things the Lord hates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seven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that are detestable to him:</a:t>
            </a:r>
          </a:p>
          <a:p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17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haughty eyes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a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lying tongue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hands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that shed innocent blood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</a:t>
            </a:r>
            <a:endParaRPr kumimoji="1" lang="en-US" altLang="zh-TW" sz="48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85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453270"/>
            <a:ext cx="829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Proverbs</a:t>
            </a:r>
            <a:r>
              <a:rPr kumimoji="1" lang="zh-TW" altLang="en-US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6:16-18</a:t>
            </a:r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18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heart that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devises wicked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schemes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feet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that are quick to rush into evil,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253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365675"/>
            <a:ext cx="829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撒母耳记上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19: 1-4</a:t>
            </a:r>
          </a:p>
          <a:p>
            <a:endParaRPr kumimoji="1" lang="en-US" altLang="zh-TW" sz="4800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扫罗对他儿子约拿单和众臣仆说要杀大卫，扫罗的儿子约拿单却甚喜爱大卫。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约拿单告诉大卫说：“我父扫罗想要杀你，所以明日早晨你要小心，到一个僻静地方藏</a:t>
            </a:r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身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110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774454"/>
            <a:ext cx="8290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腓立比书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4:8</a:t>
            </a:r>
          </a:p>
          <a:p>
            <a:pPr algn="ctr"/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弟兄们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，我还有未尽的话，凡是真实的、可敬的、公义的、清洁的、可爱的、有美名的，若有什么德行，若有什么称赞，这些事你们都要思念。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531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855734"/>
            <a:ext cx="8290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教會裡是以</a:t>
            </a:r>
            <a:r>
              <a:rPr kumimoji="1" lang="zh-TW" altLang="en-US" sz="54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“誠信”待人</a:t>
            </a:r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Treat One Another with Integrity</a:t>
            </a:r>
            <a:endParaRPr kumimoji="1" lang="zh-TW" altLang="en-US" sz="48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54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教會生活“坦誠”自然</a:t>
            </a:r>
            <a:r>
              <a:rPr kumimoji="1" lang="zh-TW" altLang="en-US" sz="54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Church Life Engulf in Honesty</a:t>
            </a:r>
            <a:endParaRPr kumimoji="1" lang="zh-TW" altLang="en-US" sz="4400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6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774454"/>
            <a:ext cx="8290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雅各书 </a:t>
            </a:r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5:12</a:t>
            </a:r>
          </a:p>
          <a:p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我的弟兄们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，最要紧的是不可起誓：不可指着天起誓，也不可指着地起誓，无论何誓都不可起。你们说话，是就说是，不是就说不是，免得你们落在审判之下。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134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8" y="394873"/>
            <a:ext cx="8553089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James</a:t>
            </a:r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5:12</a:t>
            </a:r>
          </a:p>
          <a:p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Above all, my brothers and sisters, do not swear—</a:t>
            </a:r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not by 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heaven or by earth </a:t>
            </a:r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or by 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anything else. All you need to say is a </a:t>
            </a:r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simple</a:t>
            </a:r>
          </a:p>
          <a:p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Yes” or “</a:t>
            </a:r>
            <a:r>
              <a:rPr kumimoji="1" lang="en-US" altLang="zh-TW" sz="4400" dirty="0" err="1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No.</a:t>
            </a:r>
            <a:r>
              <a:rPr kumimoji="1" lang="en-US" altLang="zh-TW" sz="4400" dirty="0" err="1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”Otherwise</a:t>
            </a:r>
            <a:r>
              <a:rPr kumimoji="1" lang="en-US" altLang="zh-TW" sz="44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4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you will be condemned.</a:t>
            </a:r>
            <a:endParaRPr kumimoji="1" lang="zh-TW" altLang="en-US" sz="40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65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420136"/>
            <a:ext cx="82903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三</a:t>
            </a:r>
            <a:r>
              <a:rPr kumimoji="1" lang="zh-TW" altLang="en-US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原則</a:t>
            </a:r>
            <a:r>
              <a:rPr kumimoji="1" lang="en-US" altLang="zh-TW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3</a:t>
            </a:r>
            <a:r>
              <a:rPr kumimoji="1" lang="en-US" altLang="zh-TW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-Fold Principles</a:t>
            </a:r>
            <a:endParaRPr kumimoji="1" lang="zh-TW" altLang="en-US" sz="40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良知的提醒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，能分別是非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Conscience will Tell Right from Wrong</a:t>
            </a:r>
            <a:endParaRPr kumimoji="1" lang="zh-TW" altLang="en-US" sz="32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對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神的忠誠，能遵行神的旨意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Faithfulness will Lead to Fulfillment of God’s Will </a:t>
            </a:r>
            <a:endParaRPr kumimoji="1" lang="zh-TW" altLang="en-US" sz="44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3.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守住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正直，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按公義行事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Honesty will Lead to Righteous Acts</a:t>
            </a:r>
            <a:endParaRPr kumimoji="1" lang="zh-TW" altLang="en-US" sz="32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51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447" y="372628"/>
            <a:ext cx="8934553" cy="5978558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kumimoji="1" lang="zh-TW" altLang="en-US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撒母耳记上 </a:t>
            </a:r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19: 1-4</a:t>
            </a:r>
          </a:p>
          <a:p>
            <a:r>
              <a:rPr kumimoji="1" lang="en-US" altLang="zh-TW" sz="48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我就出到你所藏的田里，站在我父亲旁边与他谈论。我看他情形怎样，我必告诉你。” </a:t>
            </a:r>
            <a:endParaRPr kumimoji="1" lang="en-US" altLang="zh-TW" sz="48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800" dirty="0">
                <a:solidFill>
                  <a:srgbClr val="FFF9F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</a:t>
            </a:r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zh-TW" altLang="en-US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约拿单向他父亲扫罗替大卫说好话，说：“王不可得罪王的仆人大卫，因为他未曾得罪你，他所行的都于你大有益处。 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01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372628"/>
            <a:ext cx="829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 Samuel </a:t>
            </a:r>
            <a:r>
              <a:rPr kumimoji="1" lang="zh-TW" altLang="en-US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19: 1-4</a:t>
            </a:r>
          </a:p>
          <a:p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</a:t>
            </a:r>
            <a:r>
              <a:rPr kumimoji="1" lang="en-US" altLang="zh-TW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Saul told his son Jonathan and all the attendants to kill David. But Jonathan had taken a great liking to David </a:t>
            </a:r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and warned him, “My father Saul is looking for a chance to kill you. 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58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372628"/>
            <a:ext cx="829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Be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on your guard tomorrow morning; go into hiding and stay there. </a:t>
            </a:r>
            <a:r>
              <a:rPr kumimoji="1" lang="en-US" altLang="zh-TW" sz="4800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I will go out and stand with my father in the field where you are. I’ll speak to him about you and will tell you what I find out.</a:t>
            </a:r>
            <a:r>
              <a:rPr kumimoji="1" lang="en-US" altLang="zh-TW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</a:t>
            </a:r>
            <a:endParaRPr kumimoji="1" lang="en-US" altLang="zh-TW" sz="4800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23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372628"/>
            <a:ext cx="82903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</a:t>
            </a:r>
            <a:r>
              <a:rPr kumimoji="1" lang="en-US" altLang="zh-TW" sz="4800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Jonathan spoke well of David to Saul his father and said to him, “Let not the king do wrong to his servant David; he has not wronged you, and what he has done has benefited you greatly.</a:t>
            </a:r>
            <a:endParaRPr kumimoji="1" lang="zh-TW" altLang="en-US" sz="44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5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49" y="420136"/>
            <a:ext cx="82903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三</a:t>
            </a:r>
            <a:r>
              <a:rPr kumimoji="1" lang="zh-TW" altLang="en-US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原則</a:t>
            </a:r>
            <a:r>
              <a:rPr kumimoji="1" lang="en-US" altLang="zh-TW" sz="40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3</a:t>
            </a:r>
            <a:r>
              <a:rPr kumimoji="1" lang="en-US" altLang="zh-TW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-Fold Principles</a:t>
            </a:r>
            <a:endParaRPr kumimoji="1" lang="zh-TW" altLang="en-US" sz="40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1.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良知的提醒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，能分別是非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Conscience will Tell Right from Wrong</a:t>
            </a:r>
            <a:endParaRPr kumimoji="1" lang="zh-TW" altLang="en-US" sz="32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2.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對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神的忠誠，能遵行神的旨意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Faithfulness will Lead to Fulfillment of God’s Will </a:t>
            </a:r>
            <a:endParaRPr kumimoji="1" lang="zh-TW" altLang="en-US" sz="44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r>
              <a:rPr kumimoji="1" lang="en-US" altLang="zh-TW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3.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守住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正直，</a:t>
            </a:r>
            <a:r>
              <a:rPr kumimoji="1" lang="zh-TW" altLang="en-US" sz="4400" dirty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按公義行事</a:t>
            </a:r>
            <a:r>
              <a:rPr kumimoji="1" lang="zh-TW" altLang="en-US" sz="4400" dirty="0" smtClean="0">
                <a:solidFill>
                  <a:srgbClr val="FFFE0B"/>
                </a:solidFill>
                <a:effectLst/>
                <a:latin typeface="华文细黑"/>
                <a:ea typeface="华文细黑"/>
                <a:cs typeface="华文细黑"/>
              </a:rPr>
              <a:t>。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Honesty will Lead to Righteous Acts</a:t>
            </a:r>
            <a:endParaRPr kumimoji="1" lang="zh-TW" altLang="en-US" sz="32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99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61" y="1130550"/>
            <a:ext cx="8290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（一）</a:t>
            </a:r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良知的提醒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48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感謝</a:t>
            </a:r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神賜的人“良心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</a:t>
            </a:r>
            <a:endParaRPr kumimoji="1" lang="en-US" altLang="zh-TW" sz="48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48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Conscience will Tell Right from Wrong, Thanks be to God for Giving Us a Conscience</a:t>
            </a:r>
            <a:endParaRPr kumimoji="1" lang="zh-TW" altLang="en-US" sz="3600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良心是有聲音的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4800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/>
            <a:r>
              <a:rPr kumimoji="1" lang="en-US" altLang="zh-TW" sz="3600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Conscience </a:t>
            </a:r>
            <a:r>
              <a:rPr kumimoji="1" lang="en-US" altLang="zh-TW" sz="36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has a Voice</a:t>
            </a:r>
            <a:endParaRPr kumimoji="1" lang="zh-TW" altLang="en-US" sz="28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49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螢幕快照 2019-07-22 18.18.48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20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6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61" y="1526790"/>
            <a:ext cx="8290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4800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撒但的工作就是使人良心麻痺</a:t>
            </a:r>
            <a:r>
              <a:rPr kumimoji="1" lang="zh-TW" altLang="en-US" sz="48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r>
              <a:rPr kumimoji="1" lang="en-US" altLang="zh-TW" sz="4000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Satan wants to Numb our Conscience</a:t>
            </a:r>
            <a:endParaRPr kumimoji="1" lang="zh-TW" altLang="en-US" sz="3200" dirty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601457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4915</TotalTime>
  <Words>1126</Words>
  <Application>Microsoft Office PowerPoint</Application>
  <PresentationFormat>On-screen Show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Black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LCCC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LCCC_Office</cp:lastModifiedBy>
  <cp:revision>808</cp:revision>
  <cp:lastPrinted>2019-06-05T10:36:29Z</cp:lastPrinted>
  <dcterms:created xsi:type="dcterms:W3CDTF">2018-07-03T11:08:25Z</dcterms:created>
  <dcterms:modified xsi:type="dcterms:W3CDTF">2019-07-26T17:13:25Z</dcterms:modified>
</cp:coreProperties>
</file>