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836" r:id="rId2"/>
    <p:sldId id="1146" r:id="rId3"/>
    <p:sldId id="1188" r:id="rId4"/>
    <p:sldId id="1189" r:id="rId5"/>
    <p:sldId id="1190" r:id="rId6"/>
    <p:sldId id="1191" r:id="rId7"/>
    <p:sldId id="1192" r:id="rId8"/>
    <p:sldId id="1193" r:id="rId9"/>
    <p:sldId id="1194" r:id="rId10"/>
    <p:sldId id="1195" r:id="rId11"/>
    <p:sldId id="1196" r:id="rId12"/>
    <p:sldId id="1187" r:id="rId13"/>
    <p:sldId id="118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F07"/>
    <a:srgbClr val="FAAF00"/>
    <a:srgbClr val="FFFE0B"/>
    <a:srgbClr val="22FF1A"/>
    <a:srgbClr val="FECC09"/>
    <a:srgbClr val="C10022"/>
    <a:srgbClr val="FF3300"/>
    <a:srgbClr val="FF66CC"/>
    <a:srgbClr val="F8BA00"/>
    <a:srgbClr val="00F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07" autoAdjust="0"/>
    <p:restoredTop sz="94660"/>
  </p:normalViewPr>
  <p:slideViewPr>
    <p:cSldViewPr snapToGrid="0" snapToObjects="1">
      <p:cViewPr>
        <p:scale>
          <a:sx n="99" d="100"/>
          <a:sy n="99" d="100"/>
        </p:scale>
        <p:origin x="-1376" y="-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0AEE-4565-084F-A696-10A1FD8A6C27}" type="datetimeFigureOut">
              <a:rPr kumimoji="1" lang="zh-TW" altLang="en-US" smtClean="0"/>
              <a:pPr/>
              <a:t>9/4/19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4DAF-65E7-D047-8C33-B8491D262FA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0174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A0F1-FDB9-7241-9F5B-CB12893B22E4}" type="datetimeFigureOut">
              <a:rPr kumimoji="1" lang="zh-TW" altLang="en-US" smtClean="0"/>
              <a:pPr/>
              <a:t>9/4/19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F90CC-B9DA-BD46-BB89-0F3544CA58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7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TW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9/4/19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463" y="1157925"/>
            <a:ext cx="7930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5400" b="1" dirty="0" smtClean="0">
                <a:solidFill>
                  <a:srgbClr val="FFFE0B"/>
                </a:solidFill>
                <a:effectLst>
                  <a:glow rad="88900">
                    <a:srgbClr val="091F07"/>
                  </a:glow>
                </a:effectLst>
                <a:latin typeface="Arial Unicode MS"/>
                <a:ea typeface="华文细黑"/>
                <a:cs typeface="Arial Unicode MS"/>
              </a:rPr>
              <a:t>來做</a:t>
            </a:r>
            <a:r>
              <a:rPr kumimoji="1" lang="zh-TW" altLang="en-US" sz="6000" b="1" dirty="0" smtClean="0">
                <a:solidFill>
                  <a:srgbClr val="FFFE0B"/>
                </a:solidFill>
                <a:effectLst>
                  <a:glow rad="88900">
                    <a:srgbClr val="091F07"/>
                  </a:glow>
                </a:effectLst>
                <a:latin typeface="Arial Unicode MS"/>
                <a:ea typeface="华文细黑"/>
                <a:cs typeface="Arial Unicode MS"/>
              </a:rPr>
              <a:t>“</a:t>
            </a:r>
            <a:r>
              <a:rPr kumimoji="1" lang="zh-TW" altLang="en-US" sz="8000" b="1" dirty="0" smtClean="0">
                <a:solidFill>
                  <a:srgbClr val="FFFE0B"/>
                </a:solidFill>
                <a:effectLst>
                  <a:glow rad="88900">
                    <a:srgbClr val="091F07"/>
                  </a:glow>
                </a:effectLst>
                <a:latin typeface="Arial Unicode MS"/>
                <a:ea typeface="华文细黑"/>
                <a:cs typeface="Arial Unicode MS"/>
              </a:rPr>
              <a:t>樂活</a:t>
            </a:r>
            <a:r>
              <a:rPr kumimoji="1" lang="zh-TW" altLang="en-US" sz="6000" b="1" dirty="0" smtClean="0">
                <a:solidFill>
                  <a:srgbClr val="FFFE0B"/>
                </a:solidFill>
                <a:effectLst>
                  <a:glow rad="88900">
                    <a:srgbClr val="091F07"/>
                  </a:glow>
                </a:effectLst>
                <a:latin typeface="Arial Unicode MS"/>
                <a:ea typeface="华文细黑"/>
                <a:cs typeface="Arial Unicode MS"/>
              </a:rPr>
              <a:t>”</a:t>
            </a:r>
            <a:r>
              <a:rPr kumimoji="1" lang="zh-TW" altLang="en-US" sz="5400" b="1" dirty="0" smtClean="0">
                <a:solidFill>
                  <a:srgbClr val="FFFE0B"/>
                </a:solidFill>
                <a:effectLst>
                  <a:glow rad="88900">
                    <a:srgbClr val="091F07"/>
                  </a:glow>
                </a:effectLst>
                <a:latin typeface="Arial Unicode MS"/>
                <a:ea typeface="华文细黑"/>
                <a:cs typeface="Arial Unicode MS"/>
              </a:rPr>
              <a:t>的</a:t>
            </a:r>
            <a:r>
              <a:rPr kumimoji="1" lang="zh-TW" altLang="en-US" sz="5400" b="1" dirty="0">
                <a:solidFill>
                  <a:srgbClr val="FFFE0B"/>
                </a:solidFill>
                <a:effectLst>
                  <a:glow rad="88900">
                    <a:srgbClr val="091F07"/>
                  </a:glow>
                </a:effectLst>
                <a:latin typeface="Arial Unicode MS"/>
                <a:ea typeface="华文细黑"/>
                <a:cs typeface="Arial Unicode MS"/>
              </a:rPr>
              <a:t>基督</a:t>
            </a:r>
            <a:r>
              <a:rPr kumimoji="1" lang="zh-TW" altLang="en-US" sz="5400" b="1" dirty="0" smtClean="0">
                <a:solidFill>
                  <a:srgbClr val="FFFE0B"/>
                </a:solidFill>
                <a:effectLst>
                  <a:glow rad="88900">
                    <a:srgbClr val="091F07"/>
                  </a:glow>
                </a:effectLst>
                <a:latin typeface="Arial Unicode MS"/>
                <a:ea typeface="华文细黑"/>
                <a:cs typeface="Arial Unicode MS"/>
              </a:rPr>
              <a:t>徒</a:t>
            </a:r>
            <a:endParaRPr kumimoji="1" lang="en-US" altLang="zh-TW" sz="2000" b="1" dirty="0">
              <a:solidFill>
                <a:srgbClr val="FFFE0B"/>
              </a:solidFill>
              <a:effectLst>
                <a:glow rad="88900">
                  <a:srgbClr val="091F07"/>
                </a:glow>
              </a:effectLst>
              <a:latin typeface="Arial Unicode MS"/>
              <a:ea typeface="华文细黑"/>
              <a:cs typeface="Arial Unicode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1324" y="264730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accent1">
                    <a:lumMod val="50000"/>
                  </a:schemeClr>
                </a:solidFill>
                <a:latin typeface="DFKai-SB" pitchFamily="65" charset="-120"/>
                <a:ea typeface="DFKai-SB" pitchFamily="65" charset="-120"/>
              </a:rPr>
              <a:t>房正豪牧師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DFKai-SB" pitchFamily="65" charset="-12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06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" y="1446022"/>
            <a:ext cx="8202706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5. SKILL </a:t>
            </a:r>
            <a:r>
              <a:rPr kumimoji="1" lang="zh-TW" altLang="en-US" sz="54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：技能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6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當記得所有恩賜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6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都是從神而來</a:t>
            </a:r>
          </a:p>
        </p:txBody>
      </p:sp>
    </p:spTree>
    <p:extLst>
      <p:ext uri="{BB962C8B-B14F-4D97-AF65-F5344CB8AC3E}">
        <p14:creationId xmlns:p14="http://schemas.microsoft.com/office/powerpoint/2010/main" val="2379418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067" y="932914"/>
            <a:ext cx="8202706" cy="493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6600" b="1" dirty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“樂活”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66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  </a:t>
            </a:r>
            <a:r>
              <a:rPr kumimoji="1" lang="zh-TW" altLang="en-US" sz="66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就是要做</a:t>
            </a:r>
            <a:r>
              <a:rPr kumimoji="1" lang="zh-TW" altLang="en-US" sz="66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一個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6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“快樂的基督徒”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66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    </a:t>
            </a:r>
            <a:r>
              <a:rPr kumimoji="1" lang="zh-TW" altLang="en-US" sz="66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生活有見證</a:t>
            </a:r>
            <a:endParaRPr kumimoji="1" lang="zh-TW" altLang="en-US" sz="6600" b="1" dirty="0">
              <a:solidFill>
                <a:srgbClr val="FFFE0B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199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螢幕快照 2019-08-30 13.22.4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8"/>
            <a:ext cx="9144000" cy="6831572"/>
          </a:xfrm>
          <a:prstGeom prst="rect">
            <a:avLst/>
          </a:prstGeom>
        </p:spPr>
      </p:pic>
      <p:pic>
        <p:nvPicPr>
          <p:cNvPr id="4" name="Picture 3" descr="螢幕快照 2019-08-30 13.22.46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21958" r="11049" b="8567"/>
          <a:stretch/>
        </p:blipFill>
        <p:spPr>
          <a:xfrm>
            <a:off x="1077651" y="1526494"/>
            <a:ext cx="7056052" cy="474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14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螢幕快照 2019-08-30 13.23.20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螢幕快照 2019-08-30 13.23.20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47564" r="10207" b="10014"/>
          <a:stretch/>
        </p:blipFill>
        <p:spPr>
          <a:xfrm>
            <a:off x="1000676" y="3322370"/>
            <a:ext cx="7210001" cy="29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807" y="620381"/>
            <a:ext cx="820270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8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樂活：</a:t>
            </a:r>
            <a:r>
              <a:rPr kumimoji="1" lang="en-US" altLang="zh-TW" sz="48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LOHAS</a:t>
            </a:r>
          </a:p>
          <a:p>
            <a:pPr>
              <a:lnSpc>
                <a:spcPct val="120000"/>
              </a:lnSpc>
            </a:pPr>
            <a:r>
              <a:rPr kumimoji="1" lang="zh-CN" altLang="en-US" sz="48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Ｌ</a:t>
            </a:r>
            <a:r>
              <a:rPr kumimoji="1" lang="zh-CN" altLang="en-US" sz="48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</a:t>
            </a:r>
            <a:r>
              <a:rPr kumimoji="1" lang="en-US" altLang="zh-CN" sz="48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LOVE 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：愛神、愛人。</a:t>
            </a:r>
            <a:endParaRPr kumimoji="1" lang="en-US" altLang="zh-CN" sz="48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48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Ｏ</a:t>
            </a:r>
            <a:r>
              <a:rPr kumimoji="1" lang="zh-CN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</a:t>
            </a:r>
            <a:r>
              <a:rPr kumimoji="1" lang="en-US" altLang="zh-CN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OPEN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：開闊、寬大。</a:t>
            </a:r>
            <a:endParaRPr kumimoji="1" lang="en-US" altLang="zh-CN" sz="48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48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Ｈ</a:t>
            </a:r>
            <a:r>
              <a:rPr kumimoji="1" lang="zh-CN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</a:t>
            </a:r>
            <a:r>
              <a:rPr kumimoji="1" lang="en-US" altLang="zh-CN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HABIT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：好習慣。</a:t>
            </a:r>
            <a:endParaRPr kumimoji="1" lang="en-US" altLang="zh-CN" sz="48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4800" b="1" dirty="0" smtClean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Ａ</a:t>
            </a:r>
            <a:r>
              <a:rPr kumimoji="1" lang="zh-CN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</a:t>
            </a:r>
            <a:r>
              <a:rPr kumimoji="1" lang="en-US" altLang="zh-CN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ABLITY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：能力。</a:t>
            </a:r>
            <a:endParaRPr kumimoji="1" lang="en-US" altLang="zh-CN" sz="48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</a:pPr>
            <a:r>
              <a:rPr kumimoji="1" lang="zh-CN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Ｓ</a:t>
            </a:r>
            <a:r>
              <a:rPr kumimoji="1" lang="zh-CN" altLang="en-US" sz="48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 </a:t>
            </a:r>
            <a:r>
              <a:rPr kumimoji="1" lang="en-US" altLang="zh-CN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SKILL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：技能。</a:t>
            </a:r>
            <a:endParaRPr kumimoji="1" lang="en-US" altLang="zh-CN" sz="48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90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" y="1954468"/>
            <a:ext cx="8202706" cy="294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申命記 </a:t>
            </a:r>
            <a:r>
              <a:rPr kumimoji="1" lang="en-US" altLang="zh-TW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6:5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你要尽心、尽性</a:t>
            </a:r>
            <a:r>
              <a:rPr kumimoji="1" lang="zh-TW" altLang="en-US" sz="54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、</a:t>
            </a:r>
            <a:endParaRPr kumimoji="1" lang="en-US" altLang="zh-TW" sz="5400" b="1" dirty="0" smtClean="0">
              <a:solidFill>
                <a:srgbClr val="FFFE0B"/>
              </a:solidFill>
              <a:effectLst>
                <a:glow rad="127000">
                  <a:schemeClr val="bg1"/>
                </a:glow>
              </a:effectLst>
              <a:latin typeface="Heiti TC Light"/>
              <a:ea typeface="Heiti TC Light"/>
              <a:cs typeface="Heiti TC Light"/>
            </a:endParaRPr>
          </a:p>
          <a:p>
            <a:pPr algn="ctr">
              <a:lnSpc>
                <a:spcPct val="120000"/>
              </a:lnSpc>
            </a:pPr>
            <a:r>
              <a:rPr kumimoji="1" lang="zh-TW" altLang="en-US" sz="54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尽力爱耶和华你</a:t>
            </a:r>
            <a:r>
              <a:rPr kumimoji="1" lang="zh-TW" altLang="en-US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的神。</a:t>
            </a:r>
          </a:p>
        </p:txBody>
      </p:sp>
    </p:spTree>
    <p:extLst>
      <p:ext uri="{BB962C8B-B14F-4D97-AF65-F5344CB8AC3E}">
        <p14:creationId xmlns:p14="http://schemas.microsoft.com/office/powerpoint/2010/main" val="673059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" y="707055"/>
            <a:ext cx="820270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LOVE </a:t>
            </a:r>
            <a:r>
              <a:rPr kumimoji="1" lang="zh-TW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：為何要愛神？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48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1.</a:t>
            </a:r>
            <a:r>
              <a:rPr kumimoji="1" lang="zh-TW" altLang="en-US" sz="48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因人是被神造的。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（當感謝神）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48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2.</a:t>
            </a:r>
            <a:r>
              <a:rPr kumimoji="1" lang="zh-TW" altLang="en-US" sz="48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因主拯救了我。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（當聽從神的話）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48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3.</a:t>
            </a:r>
            <a:r>
              <a:rPr kumimoji="1" lang="zh-TW" altLang="en-US" sz="48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當謙卑自己，尊主為大。</a:t>
            </a:r>
          </a:p>
        </p:txBody>
      </p:sp>
    </p:spTree>
    <p:extLst>
      <p:ext uri="{BB962C8B-B14F-4D97-AF65-F5344CB8AC3E}">
        <p14:creationId xmlns:p14="http://schemas.microsoft.com/office/powerpoint/2010/main" val="132391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" y="1954468"/>
            <a:ext cx="8202706" cy="294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哥林多前書 </a:t>
            </a:r>
            <a:r>
              <a:rPr kumimoji="1" lang="en-US" altLang="zh-TW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8:3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若有人爱神，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这人乃是神所知道的。</a:t>
            </a:r>
          </a:p>
        </p:txBody>
      </p:sp>
    </p:spTree>
    <p:extLst>
      <p:ext uri="{BB962C8B-B14F-4D97-AF65-F5344CB8AC3E}">
        <p14:creationId xmlns:p14="http://schemas.microsoft.com/office/powerpoint/2010/main" val="104373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" y="1954468"/>
            <a:ext cx="8202706" cy="316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2. OPEN</a:t>
            </a:r>
            <a:r>
              <a:rPr kumimoji="1" lang="zh-TW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：心胸寬大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0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從永恆的角度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0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來看短暫得今生。</a:t>
            </a:r>
          </a:p>
        </p:txBody>
      </p:sp>
    </p:spTree>
    <p:extLst>
      <p:ext uri="{BB962C8B-B14F-4D97-AF65-F5344CB8AC3E}">
        <p14:creationId xmlns:p14="http://schemas.microsoft.com/office/powerpoint/2010/main" val="4207768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" y="1954468"/>
            <a:ext cx="8202706" cy="316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3. HABIT</a:t>
            </a:r>
            <a:r>
              <a:rPr kumimoji="1" lang="zh-TW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：養成好習慣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0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每天好好靈修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0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不要</a:t>
            </a:r>
            <a:r>
              <a:rPr kumimoji="1" lang="zh-TW" altLang="en-US" sz="6000" b="1" dirty="0" smtClean="0"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Ｏ</a:t>
            </a:r>
            <a:r>
              <a:rPr kumimoji="1" lang="zh-TW" altLang="en-US" sz="60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修</a:t>
            </a:r>
            <a:r>
              <a:rPr kumimoji="1" lang="zh-TW" altLang="en-US" sz="60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空的。</a:t>
            </a:r>
          </a:p>
        </p:txBody>
      </p:sp>
    </p:spTree>
    <p:extLst>
      <p:ext uri="{BB962C8B-B14F-4D97-AF65-F5344CB8AC3E}">
        <p14:creationId xmlns:p14="http://schemas.microsoft.com/office/powerpoint/2010/main" val="1456930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" y="864115"/>
            <a:ext cx="820270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4. ABILITY </a:t>
            </a:r>
            <a:r>
              <a:rPr kumimoji="1" lang="zh-TW" altLang="en-US" sz="4800" b="1" dirty="0">
                <a:solidFill>
                  <a:srgbClr val="FFFFFF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：能力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IQ</a:t>
            </a:r>
            <a:r>
              <a:rPr kumimoji="1" lang="zh-TW" altLang="en-US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：智商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EQ</a:t>
            </a:r>
            <a:r>
              <a:rPr kumimoji="1" lang="zh-TW" altLang="en-US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：情商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SQ</a:t>
            </a:r>
            <a:r>
              <a:rPr kumimoji="1" lang="zh-TW" altLang="en-US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：靈命成長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HQ</a:t>
            </a:r>
            <a:r>
              <a:rPr kumimoji="1" lang="zh-TW" altLang="en-US" sz="54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：健康指數</a:t>
            </a:r>
          </a:p>
        </p:txBody>
      </p:sp>
    </p:spTree>
    <p:extLst>
      <p:ext uri="{BB962C8B-B14F-4D97-AF65-F5344CB8AC3E}">
        <p14:creationId xmlns:p14="http://schemas.microsoft.com/office/powerpoint/2010/main" val="399965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螢幕快照 2019-08-30 12.42.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0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螢幕快照 2019-08-30 12.42.0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3" t="13753" r="7787" b="7972"/>
          <a:stretch/>
        </p:blipFill>
        <p:spPr>
          <a:xfrm>
            <a:off x="684711" y="525934"/>
            <a:ext cx="7744062" cy="574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7188" y="864115"/>
            <a:ext cx="8202706" cy="493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6600" b="1" dirty="0" smtClean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個人</a:t>
            </a:r>
            <a:r>
              <a:rPr kumimoji="1" lang="zh-TW" altLang="en-US" sz="66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能力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6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還要學會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6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和別人一起同工</a:t>
            </a:r>
          </a:p>
          <a:p>
            <a:pPr algn="ctr">
              <a:lnSpc>
                <a:spcPct val="120000"/>
              </a:lnSpc>
            </a:pPr>
            <a:r>
              <a:rPr kumimoji="1" lang="zh-TW" altLang="en-US" sz="6600" b="1" dirty="0">
                <a:solidFill>
                  <a:srgbClr val="FFFE0B"/>
                </a:solidFill>
                <a:effectLst>
                  <a:glow rad="127000">
                    <a:schemeClr val="bg1"/>
                  </a:glow>
                </a:effectLst>
                <a:latin typeface="Heiti TC Light"/>
                <a:ea typeface="Heiti TC Light"/>
                <a:cs typeface="Heiti TC Light"/>
              </a:rPr>
              <a:t>建立團隊事奉</a:t>
            </a:r>
          </a:p>
        </p:txBody>
      </p:sp>
    </p:spTree>
    <p:extLst>
      <p:ext uri="{BB962C8B-B14F-4D97-AF65-F5344CB8AC3E}">
        <p14:creationId xmlns:p14="http://schemas.microsoft.com/office/powerpoint/2010/main" val="2945104026"/>
      </p:ext>
    </p:extLst>
  </p:cSld>
  <p:clrMapOvr>
    <a:masterClrMapping/>
  </p:clrMapOvr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5390</TotalTime>
  <Words>194</Words>
  <Application>Microsoft Macintosh PowerPoint</Application>
  <PresentationFormat>On-screen Show (4:3)</PresentationFormat>
  <Paragraphs>42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LCCC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Chiu,Jack 邱清忠</dc:creator>
  <cp:lastModifiedBy>Chiu,Jack 邱清忠</cp:lastModifiedBy>
  <cp:revision>891</cp:revision>
  <cp:lastPrinted>2019-07-29T22:41:35Z</cp:lastPrinted>
  <dcterms:created xsi:type="dcterms:W3CDTF">2018-07-03T11:08:25Z</dcterms:created>
  <dcterms:modified xsi:type="dcterms:W3CDTF">2019-09-04T20:50:25Z</dcterms:modified>
</cp:coreProperties>
</file>