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1223" r:id="rId2"/>
    <p:sldId id="1253" r:id="rId3"/>
    <p:sldId id="1256" r:id="rId4"/>
    <p:sldId id="1257" r:id="rId5"/>
    <p:sldId id="1254" r:id="rId6"/>
    <p:sldId id="1255" r:id="rId7"/>
    <p:sldId id="1258" r:id="rId8"/>
    <p:sldId id="1259" r:id="rId9"/>
    <p:sldId id="1260" r:id="rId10"/>
    <p:sldId id="1261" r:id="rId11"/>
    <p:sldId id="1262" r:id="rId12"/>
    <p:sldId id="1263" r:id="rId13"/>
    <p:sldId id="1264" r:id="rId14"/>
    <p:sldId id="1265" r:id="rId15"/>
    <p:sldId id="1266" r:id="rId16"/>
    <p:sldId id="1267" r:id="rId17"/>
    <p:sldId id="1268" r:id="rId18"/>
    <p:sldId id="1269" r:id="rId19"/>
    <p:sldId id="1271" r:id="rId20"/>
    <p:sldId id="1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2B7"/>
    <a:srgbClr val="22318F"/>
    <a:srgbClr val="002BA0"/>
    <a:srgbClr val="003CD5"/>
    <a:srgbClr val="2E28FF"/>
    <a:srgbClr val="A8B1C0"/>
    <a:srgbClr val="0831A9"/>
    <a:srgbClr val="2C5D98"/>
    <a:srgbClr val="3366FF"/>
    <a:srgbClr val="091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9" autoAdjust="0"/>
    <p:restoredTop sz="94716" autoAdjust="0"/>
  </p:normalViewPr>
  <p:slideViewPr>
    <p:cSldViewPr snapToGrid="0" snapToObjects="1">
      <p:cViewPr>
        <p:scale>
          <a:sx n="90" d="100"/>
          <a:sy n="90" d="100"/>
        </p:scale>
        <p:origin x="-1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9/24/19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9/24/19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9/24/19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3.jpeg"/><Relationship Id="rId5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31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6038" y="1015333"/>
            <a:ext cx="7390072" cy="248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6600" b="1" spc="600" dirty="0">
                <a:solidFill>
                  <a:srgbClr val="FFFE0B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認識聖靈的作為		</a:t>
            </a:r>
            <a:r>
              <a:rPr kumimoji="1" lang="en-US" altLang="zh-TW" sz="4000" b="1" spc="600" dirty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Recognizing the Works of the Holy Spirit</a:t>
            </a:r>
            <a:endParaRPr kumimoji="1" lang="en-US" altLang="zh-TW" sz="2400" b="1" spc="600" dirty="0" smtClean="0"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7112" y="421416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 smtClean="0">
                <a:latin typeface="Heiti TC Light"/>
                <a:ea typeface="Heiti TC Light"/>
                <a:cs typeface="Heiti TC Light"/>
              </a:rPr>
              <a:t>房正豪牧師</a:t>
            </a:r>
            <a:endParaRPr kumimoji="1" lang="zh-CN" altLang="en-US" sz="2400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698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-99578"/>
            <a:ext cx="8565444" cy="675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2: 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6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-8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6 </a:t>
            </a:r>
            <a:r>
              <a:rPr kumimoji="1" lang="zh-TW" altLang="en-US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这声音一响，众人都来聚集，各人听见门徒用众人的乡谈说话，就甚纳闷， </a:t>
            </a:r>
            <a:endParaRPr kumimoji="1" lang="en-US" altLang="zh-TW" sz="4400" b="1" dirty="0" smtClean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7 </a:t>
            </a:r>
            <a:r>
              <a:rPr kumimoji="1" lang="zh-TW" altLang="en-US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都惊讶稀奇说：“看哪，这说话的不都是加利利人吗？ </a:t>
            </a:r>
            <a:endParaRPr kumimoji="1" lang="en-US" altLang="zh-TW" sz="4400" b="1" dirty="0" smtClean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8 </a:t>
            </a:r>
            <a:r>
              <a:rPr kumimoji="1" lang="zh-TW" altLang="en-US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我们各人怎么听见他们说我们生来所用的乡谈呢？ </a:t>
            </a:r>
            <a:endParaRPr kumimoji="1" lang="en-US" altLang="zh-TW" sz="4800" b="1" dirty="0" smtClean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98594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-120322"/>
            <a:ext cx="8678332" cy="697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2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: 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6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-8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6 </a:t>
            </a:r>
            <a:r>
              <a:rPr kumimoji="1" lang="en-US" altLang="zh-TW" sz="4000" b="1" dirty="0">
                <a:latin typeface="Heiti TC Light"/>
                <a:ea typeface="Heiti TC Light"/>
                <a:cs typeface="Heiti TC Light"/>
              </a:rPr>
              <a:t>When they heard this sound, a crowd came together in bewilderment, because each one heard their own language being spoken. </a:t>
            </a:r>
            <a:endParaRPr kumimoji="1" lang="en-US" altLang="zh-TW" sz="4000" b="1" dirty="0" smtClean="0"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7 </a:t>
            </a:r>
            <a:r>
              <a:rPr kumimoji="1" lang="en-US" altLang="zh-TW" sz="40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Utterly amazed, they asked: “Aren’t all these who are speaking Galileans</a:t>
            </a: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820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13311"/>
            <a:ext cx="8565444" cy="328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2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: 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6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-8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8 </a:t>
            </a:r>
            <a:r>
              <a:rPr kumimoji="1" lang="en-US" altLang="zh-TW" sz="40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Then how is it that each of us hears them in our native language?</a:t>
            </a:r>
            <a:endParaRPr kumimoji="1" lang="en-US" altLang="zh-TW" sz="4000" b="1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683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478978"/>
            <a:ext cx="8565444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2: 11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11 </a:t>
            </a:r>
            <a:r>
              <a:rPr kumimoji="1" lang="zh-TW" altLang="en-US" sz="54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克里特和阿拉伯人，都听见他们用我们的乡谈，讲说神的大作为！”</a:t>
            </a:r>
            <a:endParaRPr kumimoji="1" lang="en-US" altLang="zh-TW" sz="6000" b="1" dirty="0" smtClean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386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373567"/>
            <a:ext cx="8678332" cy="549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2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: 11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11 </a:t>
            </a:r>
            <a:r>
              <a:rPr kumimoji="1" lang="en-US" altLang="zh-TW" sz="48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(both Jews and converts to Judaism); Cretans and Arabs—we hear them declaring the wonders of God in our own tongues!” </a:t>
            </a:r>
            <a:endParaRPr kumimoji="1" lang="en-US" altLang="zh-TW" sz="4800" b="1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432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04900"/>
            <a:ext cx="8678332" cy="353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8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講說</a:t>
            </a:r>
            <a:r>
              <a:rPr kumimoji="1" lang="zh-TW" altLang="en-US" sz="8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神的大作為</a:t>
            </a:r>
            <a:r>
              <a:rPr kumimoji="1" lang="zh-TW" altLang="en-US" sz="8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！</a:t>
            </a:r>
            <a:r>
              <a:rPr kumimoji="1" lang="zh-TW" altLang="en-US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		</a:t>
            </a: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Speaking of the Greatness of God!</a:t>
            </a:r>
            <a:endParaRPr kumimoji="1" lang="en-US" altLang="zh-TW" sz="4800" b="1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3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337911"/>
            <a:ext cx="8678332" cy="6130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認識聖靈的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作為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Recognizing </a:t>
            </a:r>
            <a:r>
              <a:rPr kumimoji="1" lang="en-US" altLang="zh-TW" sz="32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Works </a:t>
            </a: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of </a:t>
            </a:r>
            <a:r>
              <a:rPr kumimoji="1" lang="en-US" altLang="zh-TW" sz="32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Holy </a:t>
            </a: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Spirit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</a:t>
            </a:r>
            <a:r>
              <a:rPr kumimoji="1" lang="en-US" altLang="zh-TW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聖靈要用每一位基督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徒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</a:t>
            </a: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Holy Spirit Intends to Use every Christian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我們要常說主耶穌的救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恩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We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Must Frequently Speak of the Salvation of Jesus</a:t>
            </a:r>
          </a:p>
        </p:txBody>
      </p:sp>
    </p:spTree>
    <p:extLst>
      <p:ext uri="{BB962C8B-B14F-4D97-AF65-F5344CB8AC3E}">
        <p14:creationId xmlns:p14="http://schemas.microsoft.com/office/powerpoint/2010/main" val="280005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113" y="916466"/>
            <a:ext cx="8678332" cy="471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7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我能夠被聖靈</a:t>
            </a:r>
            <a:r>
              <a:rPr kumimoji="1" lang="zh-TW" altLang="en-US" sz="7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使用</a:t>
            </a:r>
            <a:endParaRPr kumimoji="1" lang="en-US" altLang="zh-TW" sz="72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7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實在</a:t>
            </a:r>
            <a:r>
              <a:rPr kumimoji="1" lang="zh-TW" altLang="en-US" sz="7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是我的福氣  </a:t>
            </a:r>
            <a:endParaRPr kumimoji="1" lang="en-US" altLang="zh-TW" sz="72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Serving </a:t>
            </a:r>
            <a:r>
              <a:rPr kumimoji="1" lang="en-US" altLang="zh-TW" sz="5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Holy Spirit </a:t>
            </a:r>
            <a:endParaRPr kumimoji="1" lang="en-US" altLang="zh-TW" sz="5400" b="1" dirty="0" smtClean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is </a:t>
            </a:r>
            <a:r>
              <a:rPr kumimoji="1" lang="en-US" altLang="zh-TW" sz="5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My Blessing</a:t>
            </a:r>
            <a:endParaRPr kumimoji="1" lang="en-US" altLang="zh-TW" sz="44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227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113" y="916466"/>
            <a:ext cx="8678332" cy="435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7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聖靈要幫助</a:t>
            </a:r>
            <a:r>
              <a:rPr kumimoji="1" lang="zh-TW" altLang="en-US" sz="7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</a:t>
            </a:r>
            <a:endParaRPr kumimoji="1" lang="en-US" altLang="zh-TW" sz="72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72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成長</a:t>
            </a:r>
            <a:r>
              <a:rPr kumimoji="1" lang="zh-TW" altLang="en-US" sz="72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，成聖。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 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Holy Spirit Wants to Help Me Grow into Spiritual Maturity.</a:t>
            </a:r>
            <a:endParaRPr kumimoji="1" lang="en-US" altLang="zh-TW" sz="2400" b="1" dirty="0">
              <a:solidFill>
                <a:srgbClr val="FFFFFF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984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026" name="Picture 2" descr="C:\Users\LCCC_Office\Desktop\Capture.JPG"/>
          <p:cNvPicPr>
            <a:picLocks noChangeAspect="1" noChangeArrowheads="1"/>
          </p:cNvPicPr>
          <p:nvPr/>
        </p:nvPicPr>
        <p:blipFill>
          <a:blip r:embed="rId4" cstate="print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1948" y="926882"/>
            <a:ext cx="7716508" cy="452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827889" y="4239609"/>
            <a:ext cx="1621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800" dirty="0" smtClean="0">
                <a:solidFill>
                  <a:schemeClr val="bg1"/>
                </a:solidFill>
                <a:latin typeface="Apple LiGothic Medium"/>
                <a:ea typeface="Apple LiGothic Medium"/>
                <a:cs typeface="Apple LiGothic Medium"/>
              </a:rPr>
              <a:t>短</a:t>
            </a:r>
            <a:r>
              <a:rPr kumimoji="1" lang="en-US" altLang="zh-TW" sz="4800" dirty="0" smtClean="0">
                <a:solidFill>
                  <a:schemeClr val="bg1"/>
                </a:solidFill>
                <a:latin typeface="Apple LiGothic Medium"/>
                <a:ea typeface="Apple LiGothic Medium"/>
                <a:cs typeface="Apple LiGothic Medium"/>
              </a:rPr>
              <a:t> </a:t>
            </a:r>
            <a:r>
              <a:rPr kumimoji="1" lang="zh-TW" altLang="en-US" sz="4800" dirty="0" smtClean="0">
                <a:solidFill>
                  <a:schemeClr val="bg1"/>
                </a:solidFill>
                <a:latin typeface="Apple LiGothic Medium"/>
                <a:ea typeface="Apple LiGothic Medium"/>
                <a:cs typeface="Apple LiGothic Medium"/>
              </a:rPr>
              <a:t>板</a:t>
            </a:r>
            <a:endParaRPr kumimoji="1" lang="zh-CN" altLang="en-US" sz="4800" dirty="0">
              <a:solidFill>
                <a:schemeClr val="bg1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9984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8" y="295533"/>
            <a:ext cx="7953519" cy="612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1: 14-15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14 </a:t>
            </a:r>
            <a:r>
              <a:rPr kumimoji="1" lang="zh-TW" altLang="en-US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这些人同着几个妇人和耶稣的母亲马利亚，并耶稣的弟兄，都同心合意地恒切祷告</a:t>
            </a:r>
            <a:r>
              <a:rPr kumimoji="1" lang="zh-TW" altLang="en-US" sz="44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。</a:t>
            </a:r>
            <a:endParaRPr kumimoji="1" lang="zh-TW" altLang="en-US" sz="4400" b="1" dirty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15 </a:t>
            </a:r>
            <a:r>
              <a:rPr kumimoji="1" lang="zh-TW" altLang="en-US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那时，有许多人聚会，约有一百二十名，彼得就在弟兄中间站起来</a:t>
            </a:r>
            <a:r>
              <a:rPr kumimoji="1" lang="zh-TW" altLang="en-US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，</a:t>
            </a:r>
            <a:endParaRPr kumimoji="1" lang="en-US" altLang="zh-TW" sz="4800" b="1" dirty="0" smtClean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679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337911"/>
            <a:ext cx="8678332" cy="6130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認識聖靈的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作為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Recognizing </a:t>
            </a:r>
            <a:r>
              <a:rPr kumimoji="1" lang="en-US" altLang="zh-TW" sz="32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Works </a:t>
            </a: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of </a:t>
            </a:r>
            <a:r>
              <a:rPr kumimoji="1" lang="en-US" altLang="zh-TW" sz="32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Holy </a:t>
            </a:r>
            <a:r>
              <a:rPr kumimoji="1" lang="en-US" altLang="zh-TW" sz="32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Spirit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</a:t>
            </a:r>
            <a:r>
              <a:rPr kumimoji="1" lang="en-US" altLang="zh-TW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聖靈要用每一位基督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徒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The </a:t>
            </a:r>
            <a:r>
              <a:rPr kumimoji="1" lang="en-US" altLang="zh-TW" sz="36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Holy Spirit Intends to Use every Christian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我們要常說主耶穌的救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恩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27000">
                  <a:schemeClr val="bg1"/>
                </a:glow>
              </a:effectLst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We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Must Frequently Speak of the Salvation of Jesus</a:t>
            </a:r>
          </a:p>
        </p:txBody>
      </p:sp>
    </p:spTree>
    <p:extLst>
      <p:ext uri="{BB962C8B-B14F-4D97-AF65-F5344CB8AC3E}">
        <p14:creationId xmlns:p14="http://schemas.microsoft.com/office/powerpoint/2010/main" val="162689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890" y="295533"/>
            <a:ext cx="7953519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1: 14-15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14</a:t>
            </a:r>
            <a:r>
              <a:rPr kumimoji="1" lang="en-US" altLang="zh-TW" sz="44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 They all joined together constantly in prayer, along with the women and Mary the mother of Jesus, and with his brothers</a:t>
            </a:r>
            <a:r>
              <a:rPr kumimoji="1" lang="en-US" altLang="zh-TW" sz="44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.</a:t>
            </a:r>
            <a:endParaRPr kumimoji="1" lang="en-US" altLang="zh-TW" sz="4400" b="1" dirty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4994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449955"/>
            <a:ext cx="7953519" cy="431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1: 14-15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15</a:t>
            </a:r>
            <a:r>
              <a:rPr kumimoji="1" lang="en-US" altLang="zh-TW" sz="44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4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In those days Peter stood up among the believers (a group numbering about a hundred and twenty) </a:t>
            </a:r>
            <a:endParaRPr kumimoji="1" lang="en-US" altLang="zh-TW" sz="4800" b="1" dirty="0" smtClean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075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13311"/>
            <a:ext cx="8565444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2: 1-4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1 </a:t>
            </a:r>
            <a:r>
              <a:rPr kumimoji="1" lang="zh-TW" altLang="en-US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五旬节到了，门徒都聚集在一处。 </a:t>
            </a:r>
            <a:endParaRPr kumimoji="1" lang="en-US" altLang="zh-TW" sz="4400" b="1" dirty="0" smtClean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2 </a:t>
            </a:r>
            <a:r>
              <a:rPr kumimoji="1" lang="zh-TW" altLang="en-US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忽然，从天上有响声下来，好像一阵大风吹过，充满了他们所坐的屋子； </a:t>
            </a:r>
            <a:endParaRPr kumimoji="1" lang="en-US" altLang="zh-TW" sz="4400" b="1" dirty="0" smtClean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022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13311"/>
            <a:ext cx="8565444" cy="431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使徒行傳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 2: 1-4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3 </a:t>
            </a:r>
            <a:r>
              <a:rPr kumimoji="1" lang="zh-TW" altLang="en-US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又有舌头如火焰显现出来，分开落在他们各人头上。 </a:t>
            </a:r>
            <a:endParaRPr kumimoji="1" lang="en-US" altLang="zh-TW" sz="4400" b="1" dirty="0" smtClean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4 </a:t>
            </a:r>
            <a:r>
              <a:rPr kumimoji="1" lang="zh-TW" altLang="en-US" sz="44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他们就都被圣灵充满，按着圣灵所赐的口才说起别国的话来。</a:t>
            </a:r>
            <a:endParaRPr kumimoji="1" lang="en-US" altLang="zh-TW" sz="4800" b="1" dirty="0" smtClean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04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13311"/>
            <a:ext cx="8565444" cy="623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2: 1-4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1</a:t>
            </a: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When the day of Pentecost came, they were all together in one place. </a:t>
            </a:r>
            <a:endParaRPr kumimoji="1" lang="en-US" altLang="zh-TW" sz="4000" b="1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2</a:t>
            </a: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Suddenly a sound like the blowing of a violent wind came from heaven and filled the whole house where they were sitting. </a:t>
            </a:r>
            <a:endParaRPr kumimoji="1" lang="en-US" altLang="zh-TW" sz="4000" b="1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7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13311"/>
            <a:ext cx="8678332" cy="623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Acts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Heiti TC Light"/>
                <a:ea typeface="Heiti TC Light"/>
                <a:cs typeface="Heiti TC Light"/>
              </a:rPr>
              <a:t>2: 1-4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3</a:t>
            </a: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They saw what seemed to be tongues of fire that separated and came to rest on each of them. </a:t>
            </a:r>
            <a:endParaRPr kumimoji="1" lang="en-US" altLang="zh-TW" sz="4000" b="1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4</a:t>
            </a: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All of them were filled with the Holy Spirit and began to speak in other tongues[a] as the Spirit enabled them.</a:t>
            </a:r>
            <a:endParaRPr kumimoji="1" lang="en-US" altLang="zh-TW" sz="4400" b="1" dirty="0" smtClean="0">
              <a:solidFill>
                <a:srgbClr val="FFFF00"/>
              </a:solidFill>
              <a:effectLst/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47383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68" y="210867"/>
            <a:ext cx="8678332" cy="642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1</a:t>
            </a:r>
            <a:r>
              <a:rPr kumimoji="1" lang="en-US" altLang="zh-TW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.</a:t>
            </a:r>
            <a:r>
              <a:rPr kumimoji="1" lang="zh-TW" altLang="en-US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門徒聽見：</a:t>
            </a:r>
            <a:r>
              <a:rPr kumimoji="1" lang="zh-TW" altLang="en-US" sz="48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有響聲下來</a:t>
            </a:r>
            <a:endParaRPr kumimoji="1" lang="en-US" altLang="zh-TW" sz="4800" b="1" dirty="0" smtClean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latin typeface="Heiti TC Light"/>
                <a:ea typeface="Heiti TC Light"/>
                <a:cs typeface="Heiti TC Light"/>
              </a:rPr>
              <a:t>Disciples </a:t>
            </a:r>
            <a:r>
              <a:rPr kumimoji="1" lang="en-US" altLang="zh-TW" sz="4000" b="1" dirty="0">
                <a:latin typeface="Heiti TC Light"/>
                <a:ea typeface="Heiti TC Light"/>
                <a:cs typeface="Heiti TC Light"/>
              </a:rPr>
              <a:t>Heard a Loud Sound from Heaven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2.</a:t>
            </a:r>
            <a:r>
              <a:rPr kumimoji="1" lang="zh-TW" altLang="en-US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門徒感覺：</a:t>
            </a:r>
            <a:r>
              <a:rPr kumimoji="1" lang="zh-TW" altLang="en-US" sz="48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有大風吹過</a:t>
            </a:r>
            <a:endParaRPr kumimoji="1" lang="en-US" altLang="zh-TW" sz="4800" b="1" dirty="0" smtClean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Disciples </a:t>
            </a:r>
            <a:r>
              <a:rPr kumimoji="1" lang="en-US" altLang="zh-TW" sz="40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Felt a Violent Wind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3.</a:t>
            </a:r>
            <a:r>
              <a:rPr kumimoji="1" lang="zh-TW" altLang="en-US" sz="4800" b="1" dirty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門徒看見：聖靈</a:t>
            </a:r>
            <a:r>
              <a:rPr kumimoji="1" lang="zh-TW" altLang="en-US" sz="4800" b="1" dirty="0" smtClean="0">
                <a:solidFill>
                  <a:srgbClr val="FFFF00"/>
                </a:solidFill>
                <a:latin typeface="Heiti TC Light"/>
                <a:ea typeface="Heiti TC Light"/>
                <a:cs typeface="Heiti TC Light"/>
              </a:rPr>
              <a:t>降下</a:t>
            </a:r>
            <a:endParaRPr kumimoji="1" lang="en-US" altLang="zh-TW" sz="4800" b="1" dirty="0" smtClean="0">
              <a:solidFill>
                <a:srgbClr val="FFFF00"/>
              </a:solidFill>
              <a:latin typeface="Heiti TC Light"/>
              <a:ea typeface="Heiti TC Light"/>
              <a:cs typeface="Heiti TC Light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Disciples </a:t>
            </a:r>
            <a:r>
              <a:rPr kumimoji="1" lang="en-US" altLang="zh-TW" sz="4000" b="1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Saw the Holy Spirit Descending</a:t>
            </a:r>
          </a:p>
        </p:txBody>
      </p:sp>
    </p:spTree>
    <p:extLst>
      <p:ext uri="{BB962C8B-B14F-4D97-AF65-F5344CB8AC3E}">
        <p14:creationId xmlns:p14="http://schemas.microsoft.com/office/powerpoint/2010/main" val="226934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5859</TotalTime>
  <Words>541</Words>
  <Application>Microsoft Macintosh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Chiu,Jack 邱清忠</cp:lastModifiedBy>
  <cp:revision>957</cp:revision>
  <cp:lastPrinted>2019-07-29T22:41:35Z</cp:lastPrinted>
  <dcterms:created xsi:type="dcterms:W3CDTF">2018-07-03T11:08:25Z</dcterms:created>
  <dcterms:modified xsi:type="dcterms:W3CDTF">2019-09-24T22:24:49Z</dcterms:modified>
</cp:coreProperties>
</file>