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Lst>
  <p:sldIdLst>
    <p:sldId id="2048" r:id="rId2"/>
    <p:sldId id="2133" r:id="rId3"/>
    <p:sldId id="2138" r:id="rId4"/>
    <p:sldId id="2174" r:id="rId5"/>
    <p:sldId id="2175" r:id="rId6"/>
    <p:sldId id="2176" r:id="rId7"/>
    <p:sldId id="2177" r:id="rId8"/>
    <p:sldId id="2178" r:id="rId9"/>
    <p:sldId id="2179" r:id="rId10"/>
    <p:sldId id="2180" r:id="rId11"/>
    <p:sldId id="2181" r:id="rId12"/>
    <p:sldId id="2182" r:id="rId13"/>
    <p:sldId id="2183" r:id="rId14"/>
    <p:sldId id="2184" r:id="rId15"/>
    <p:sldId id="2185" r:id="rId16"/>
    <p:sldId id="2186" r:id="rId17"/>
    <p:sldId id="2187" r:id="rId18"/>
    <p:sldId id="2188" r:id="rId19"/>
    <p:sldId id="21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5"/>
    <p:restoredTop sz="96327"/>
  </p:normalViewPr>
  <p:slideViewPr>
    <p:cSldViewPr snapToGrid="0" snapToObjects="1">
      <p:cViewPr>
        <p:scale>
          <a:sx n="107" d="100"/>
          <a:sy n="107" d="100"/>
        </p:scale>
        <p:origin x="18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768009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41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220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2447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231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720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0630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extLst>
      <p:ext uri="{BB962C8B-B14F-4D97-AF65-F5344CB8AC3E}">
        <p14:creationId xmlns:p14="http://schemas.microsoft.com/office/powerpoint/2010/main" val="3670663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1976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194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302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644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537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1484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635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2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2001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1/29/21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99963945"/>
      </p:ext>
    </p:extLst>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9D01B122-60AA-1146-B31E-4DFD5B51B160}"/>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881299" y="5387435"/>
            <a:ext cx="4441876" cy="1077218"/>
          </a:xfrm>
          <a:prstGeom prst="rect">
            <a:avLst/>
          </a:prstGeom>
          <a:noFill/>
        </p:spPr>
        <p:txBody>
          <a:bodyPr wrap="square" rtlCol="0">
            <a:spAutoFit/>
          </a:bodyPr>
          <a:lstStyle/>
          <a:p>
            <a:r>
              <a:rPr kumimoji="1" lang="zh-TW" altLang="en-US" sz="3200" dirty="0">
                <a:latin typeface="Heiti SC Medium" pitchFamily="2" charset="-128"/>
                <a:ea typeface="Heiti SC Medium" pitchFamily="2" charset="-128"/>
              </a:rPr>
              <a:t>房正豪牧师</a:t>
            </a:r>
            <a:endParaRPr kumimoji="1" lang="en-US" altLang="zh-TW" sz="3200" dirty="0">
              <a:latin typeface="Heiti SC Medium" pitchFamily="2" charset="-128"/>
              <a:ea typeface="Heiti SC Medium" pitchFamily="2" charset="-128"/>
            </a:endParaRPr>
          </a:p>
          <a:p>
            <a:r>
              <a:rPr kumimoji="1" lang="en-US" altLang="zh-TW" sz="3200" dirty="0">
                <a:latin typeface="Heiti SC Medium" pitchFamily="2" charset="-128"/>
                <a:ea typeface="Heiti SC Medium" pitchFamily="2" charset="-128"/>
              </a:rPr>
              <a:t>Pastor Steven Fang</a:t>
            </a:r>
            <a:endParaRPr kumimoji="1" lang="zh-TW" altLang="en-US" sz="3200" dirty="0">
              <a:latin typeface="Heiti SC Medium" pitchFamily="2" charset="-128"/>
              <a:ea typeface="Heiti SC Medium" pitchFamily="2" charset="-128"/>
            </a:endParaRPr>
          </a:p>
        </p:txBody>
      </p:sp>
    </p:spTree>
    <p:extLst>
      <p:ext uri="{BB962C8B-B14F-4D97-AF65-F5344CB8AC3E}">
        <p14:creationId xmlns:p14="http://schemas.microsoft.com/office/powerpoint/2010/main" val="392510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73195" y="159811"/>
            <a:ext cx="10285201" cy="63094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申 命 記 </a:t>
            </a:r>
            <a:r>
              <a:rPr kumimoji="1" lang="en-US" altLang="zh-TW" sz="3600" b="1" dirty="0">
                <a:latin typeface="Heiti SC Medium" pitchFamily="2" charset="-128"/>
                <a:ea typeface="Heiti SC Medium" pitchFamily="2" charset="-128"/>
              </a:rPr>
              <a:t>Deuteronomy 29:29</a:t>
            </a:r>
          </a:p>
          <a:p>
            <a:pPr>
              <a:tabLst>
                <a:tab pos="1330325" algn="l"/>
              </a:tabLst>
            </a:pPr>
            <a:r>
              <a:rPr kumimoji="1" lang="en-US" altLang="zh-TW" sz="4000" b="1" dirty="0">
                <a:solidFill>
                  <a:srgbClr val="FFC000"/>
                </a:solidFill>
                <a:latin typeface="Heiti SC Medium" pitchFamily="2" charset="-128"/>
                <a:ea typeface="Heiti SC Medium" pitchFamily="2" charset="-128"/>
              </a:rPr>
              <a:t>29 </a:t>
            </a:r>
            <a:r>
              <a:rPr kumimoji="1" lang="zh-TW" altLang="en-US" sz="4000" b="1" dirty="0">
                <a:solidFill>
                  <a:srgbClr val="FFC000"/>
                </a:solidFill>
                <a:latin typeface="Heiti SC Medium" pitchFamily="2" charset="-128"/>
                <a:ea typeface="Heiti SC Medium" pitchFamily="2" charset="-128"/>
              </a:rPr>
              <a:t>隐 秘 的 事 是 属 耶 和 华 ─ 我 们 神 的 ； 惟 有 明 显 的 事 是 永 远 属 我 们 和 我 们 子 孙 的 ， 好 叫 我 们 遵 行 这 律 法 上 的 一 切 话 </a:t>
            </a:r>
            <a:r>
              <a:rPr kumimoji="1" lang="zh-TW" altLang="en-US" sz="4800" b="1" dirty="0">
                <a:solidFill>
                  <a:srgbClr val="FFC000"/>
                </a:solidFill>
                <a:latin typeface="Heiti SC Medium" pitchFamily="2" charset="-128"/>
                <a:ea typeface="Heiti SC Medium" pitchFamily="2" charset="-128"/>
              </a:rPr>
              <a:t>。</a:t>
            </a:r>
            <a:endParaRPr kumimoji="1" lang="en-US" altLang="zh-TW" sz="48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29 “The secret things belong to the Lord our God, but what has been revealed belongs to us and to our children forever, so that we might observe the words of this Law.”</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31027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8059" y="598723"/>
            <a:ext cx="10082485"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11:34</a:t>
            </a:r>
          </a:p>
          <a:p>
            <a:pPr>
              <a:tabLst>
                <a:tab pos="1330325" algn="l"/>
              </a:tabLst>
            </a:pPr>
            <a:r>
              <a:rPr kumimoji="1" lang="en-US" altLang="zh-TW" sz="5400" b="1" dirty="0">
                <a:solidFill>
                  <a:srgbClr val="FFC000"/>
                </a:solidFill>
                <a:latin typeface="Heiti SC Medium" pitchFamily="2" charset="-128"/>
                <a:ea typeface="Heiti SC Medium" pitchFamily="2" charset="-128"/>
              </a:rPr>
              <a:t>34 </a:t>
            </a:r>
            <a:r>
              <a:rPr kumimoji="1" lang="zh-TW" altLang="en-US" sz="5400" b="1" dirty="0">
                <a:solidFill>
                  <a:srgbClr val="FFC000"/>
                </a:solidFill>
                <a:latin typeface="Heiti SC Medium" pitchFamily="2" charset="-128"/>
                <a:ea typeface="Heiti SC Medium" pitchFamily="2" charset="-128"/>
              </a:rPr>
              <a:t>谁 知 道 主 的 心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zh-TW" altLang="en-US" sz="5400" b="1" dirty="0">
                <a:solidFill>
                  <a:srgbClr val="FFC000"/>
                </a:solidFill>
                <a:latin typeface="Heiti SC Medium" pitchFamily="2" charset="-128"/>
                <a:ea typeface="Heiti SC Medium" pitchFamily="2" charset="-128"/>
              </a:rPr>
              <a:t> 谁 作 过 他 的 谋 士 呢 ？</a:t>
            </a:r>
          </a:p>
          <a:p>
            <a:pPr>
              <a:tabLst>
                <a:tab pos="1330325" algn="l"/>
              </a:tabLst>
            </a:pPr>
            <a:r>
              <a:rPr kumimoji="1" lang="en-US" altLang="zh-TW" sz="4400" b="1" dirty="0">
                <a:latin typeface="Heiti SC Medium" pitchFamily="2" charset="-128"/>
                <a:ea typeface="Heiti SC Medium" pitchFamily="2" charset="-128"/>
              </a:rPr>
              <a:t>34 Who has known the mind of the Lord? Or who has become his advisor?</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296542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8059" y="598723"/>
            <a:ext cx="10082485" cy="48628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以 賽 亞 書 </a:t>
            </a:r>
            <a:r>
              <a:rPr kumimoji="1" lang="en-US" altLang="zh-TW" sz="3600" b="1" dirty="0">
                <a:latin typeface="Heiti SC Medium" pitchFamily="2" charset="-128"/>
                <a:ea typeface="Heiti SC Medium" pitchFamily="2" charset="-128"/>
              </a:rPr>
              <a:t>Isaiah 40:13</a:t>
            </a:r>
          </a:p>
          <a:p>
            <a:pPr>
              <a:tabLst>
                <a:tab pos="1330325" algn="l"/>
              </a:tabLst>
            </a:pPr>
            <a:r>
              <a:rPr kumimoji="1" lang="en-US" altLang="zh-TW" sz="5400" b="1" dirty="0">
                <a:solidFill>
                  <a:srgbClr val="FFC000"/>
                </a:solidFill>
                <a:latin typeface="Heiti SC Medium" pitchFamily="2" charset="-128"/>
                <a:ea typeface="Heiti SC Medium" pitchFamily="2" charset="-128"/>
              </a:rPr>
              <a:t>13 </a:t>
            </a:r>
            <a:r>
              <a:rPr kumimoji="1" lang="zh-TW" altLang="en-US" sz="5400" b="1" dirty="0">
                <a:solidFill>
                  <a:srgbClr val="FFC000"/>
                </a:solidFill>
                <a:latin typeface="Heiti SC Medium" pitchFamily="2" charset="-128"/>
                <a:ea typeface="Heiti SC Medium" pitchFamily="2" charset="-128"/>
              </a:rPr>
              <a:t>谁 曾 测 度 耶 和 华 的 心 </a:t>
            </a:r>
            <a:r>
              <a:rPr kumimoji="1" lang="zh-TW" altLang="en-US" sz="4400" b="1" dirty="0">
                <a:solidFill>
                  <a:srgbClr val="FFC000"/>
                </a:solidFill>
                <a:latin typeface="Heiti SC Medium" pitchFamily="2" charset="-128"/>
                <a:ea typeface="Heiti SC Medium" pitchFamily="2" charset="-128"/>
              </a:rPr>
              <a:t>（ 或 译 ： 谁 曾 指 示 耶 和 华 的 灵 ） ， 或 作 他 的 谋 士 指 教 他 呢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13 Who has fathomed the Spirit of the Lord, or as his counselor has taught him?</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325499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54757" y="551289"/>
            <a:ext cx="10082485"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以 賽 亞 書 </a:t>
            </a:r>
            <a:r>
              <a:rPr kumimoji="1" lang="en-US" altLang="zh-TW" sz="3600" b="1" dirty="0">
                <a:latin typeface="Heiti SC Medium" pitchFamily="2" charset="-128"/>
                <a:ea typeface="Heiti SC Medium" pitchFamily="2" charset="-128"/>
              </a:rPr>
              <a:t>Isaiah 40:14</a:t>
            </a:r>
          </a:p>
          <a:p>
            <a:pPr>
              <a:tabLst>
                <a:tab pos="1330325" algn="l"/>
              </a:tabLst>
            </a:pPr>
            <a:r>
              <a:rPr kumimoji="1" lang="en-US" altLang="zh-TW" sz="4400" b="1" dirty="0">
                <a:solidFill>
                  <a:srgbClr val="FFC000"/>
                </a:solidFill>
                <a:latin typeface="Heiti SC Medium" pitchFamily="2" charset="-128"/>
                <a:ea typeface="Heiti SC Medium" pitchFamily="2" charset="-128"/>
              </a:rPr>
              <a:t>14 </a:t>
            </a:r>
            <a:r>
              <a:rPr kumimoji="1" lang="zh-TW" altLang="en-US" sz="4400" b="1" dirty="0">
                <a:solidFill>
                  <a:srgbClr val="FFC000"/>
                </a:solidFill>
                <a:latin typeface="Heiti SC Medium" pitchFamily="2" charset="-128"/>
                <a:ea typeface="Heiti SC Medium" pitchFamily="2" charset="-128"/>
              </a:rPr>
              <a:t>他 与 谁 商 议 ， 谁 教 导 他 ， 谁 将 公 平 的 路 指 示 他 ， 又 将 知 识 教 训 他 ， 将 通 达 的 道 指 教 他 呢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14 With whom did he consult to enlighten and instruct him on the path of justice? Or who taught him knowledge and showed him the way of wisdom?</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95761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8059" y="827323"/>
            <a:ext cx="10082485"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以 賽 亞 書 </a:t>
            </a:r>
            <a:r>
              <a:rPr kumimoji="1" lang="en-US" altLang="zh-TW" sz="3600" b="1" dirty="0">
                <a:latin typeface="Heiti SC Medium" pitchFamily="2" charset="-128"/>
                <a:ea typeface="Heiti SC Medium" pitchFamily="2" charset="-128"/>
              </a:rPr>
              <a:t>Isaiah 40:15</a:t>
            </a:r>
          </a:p>
          <a:p>
            <a:pPr>
              <a:tabLst>
                <a:tab pos="1330325" algn="l"/>
              </a:tabLst>
            </a:pPr>
            <a:r>
              <a:rPr kumimoji="1" lang="en-US" altLang="zh-TW" sz="4400" b="1" dirty="0">
                <a:solidFill>
                  <a:srgbClr val="FFC000"/>
                </a:solidFill>
                <a:latin typeface="Heiti SC Medium" pitchFamily="2" charset="-128"/>
                <a:ea typeface="Heiti SC Medium" pitchFamily="2" charset="-128"/>
              </a:rPr>
              <a:t>15 </a:t>
            </a:r>
            <a:r>
              <a:rPr kumimoji="1" lang="zh-TW" altLang="en-US" sz="4400" b="1" dirty="0">
                <a:solidFill>
                  <a:srgbClr val="FFC000"/>
                </a:solidFill>
                <a:latin typeface="Heiti SC Medium" pitchFamily="2" charset="-128"/>
                <a:ea typeface="Heiti SC Medium" pitchFamily="2" charset="-128"/>
              </a:rPr>
              <a:t>看 哪 ， 万 民 都 像 水 桶 的 一 滴 ， 又 算 如 天 平 上 的 微 尘 ； 他 举 起 众 海 岛 ， 好 像 极 微 之 物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15 “Look! The nations are like a drop in a bucket, and are reckoned as dust on the scales. Look! He even lifts up the islands like powder!</a:t>
            </a:r>
            <a:endParaRPr kumimoji="1" lang="zh-TW" altLang="en-US" sz="4000" b="1" dirty="0">
              <a:latin typeface="Heiti SC Medium" pitchFamily="2" charset="-128"/>
              <a:ea typeface="Heiti SC Medium" pitchFamily="2" charset="-128"/>
            </a:endParaRPr>
          </a:p>
        </p:txBody>
      </p:sp>
    </p:spTree>
    <p:extLst>
      <p:ext uri="{BB962C8B-B14F-4D97-AF65-F5344CB8AC3E}">
        <p14:creationId xmlns:p14="http://schemas.microsoft.com/office/powerpoint/2010/main" val="244614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36625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11:35</a:t>
            </a:r>
          </a:p>
          <a:p>
            <a:pPr>
              <a:tabLst>
                <a:tab pos="1330325" algn="l"/>
              </a:tabLst>
            </a:pPr>
            <a:r>
              <a:rPr kumimoji="1" lang="en-US" altLang="zh-TW" sz="5400" b="1" dirty="0">
                <a:solidFill>
                  <a:srgbClr val="FFC000"/>
                </a:solidFill>
                <a:latin typeface="Heiti SC Medium" pitchFamily="2" charset="-128"/>
                <a:ea typeface="Heiti SC Medium" pitchFamily="2" charset="-128"/>
              </a:rPr>
              <a:t>35 </a:t>
            </a:r>
            <a:r>
              <a:rPr kumimoji="1" lang="zh-TW" altLang="en-US" sz="5400" b="1" dirty="0">
                <a:solidFill>
                  <a:srgbClr val="FFC000"/>
                </a:solidFill>
                <a:latin typeface="Heiti SC Medium" pitchFamily="2" charset="-128"/>
                <a:ea typeface="Heiti SC Medium" pitchFamily="2" charset="-128"/>
              </a:rPr>
              <a:t>谁 是 先 给 了 他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zh-TW" altLang="en-US" sz="5400" b="1" dirty="0">
                <a:solidFill>
                  <a:srgbClr val="FFC000"/>
                </a:solidFill>
                <a:latin typeface="Heiti SC Medium" pitchFamily="2" charset="-128"/>
                <a:ea typeface="Heiti SC Medium" pitchFamily="2" charset="-128"/>
              </a:rPr>
              <a:t> 使 他 後 来 偿 还 呢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35 Or who has given him something</a:t>
            </a:r>
          </a:p>
          <a:p>
            <a:pPr>
              <a:tabLst>
                <a:tab pos="1330325" algn="l"/>
              </a:tabLst>
            </a:pPr>
            <a:r>
              <a:rPr kumimoji="1" lang="en-US" altLang="zh-TW" sz="4400" b="1" dirty="0">
                <a:latin typeface="Heiti SC Medium" pitchFamily="2" charset="-128"/>
                <a:ea typeface="Heiti SC Medium" pitchFamily="2" charset="-128"/>
              </a:rPr>
              <a:t>    only to have him pay it back?”</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244705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約 伯 記 </a:t>
            </a:r>
            <a:r>
              <a:rPr kumimoji="1" lang="en-US" altLang="zh-TW" sz="3600" b="1" dirty="0">
                <a:latin typeface="Heiti SC Medium" pitchFamily="2" charset="-128"/>
                <a:ea typeface="Heiti SC Medium" pitchFamily="2" charset="-128"/>
              </a:rPr>
              <a:t>Job 41:11</a:t>
            </a:r>
          </a:p>
          <a:p>
            <a:pPr algn="ctr">
              <a:tabLst>
                <a:tab pos="1330325" algn="l"/>
              </a:tabLst>
            </a:pPr>
            <a:r>
              <a:rPr kumimoji="1" lang="en-US" altLang="zh-TW" sz="5400" b="1" dirty="0">
                <a:solidFill>
                  <a:srgbClr val="FFC000"/>
                </a:solidFill>
                <a:latin typeface="Heiti SC Medium" pitchFamily="2" charset="-128"/>
                <a:ea typeface="Heiti SC Medium" pitchFamily="2" charset="-128"/>
              </a:rPr>
              <a:t>11 </a:t>
            </a:r>
            <a:r>
              <a:rPr kumimoji="1" lang="zh-TW" altLang="en-US" sz="5400" b="1" dirty="0">
                <a:solidFill>
                  <a:srgbClr val="FFC000"/>
                </a:solidFill>
                <a:latin typeface="Heiti SC Medium" pitchFamily="2" charset="-128"/>
                <a:ea typeface="Heiti SC Medium" pitchFamily="2" charset="-128"/>
              </a:rPr>
              <a:t>谁 先 给 我 甚 麽 ， 使 我 偿 还 呢 ？ 天 下 万 物 都 是 我 的 。</a:t>
            </a:r>
            <a:r>
              <a:rPr kumimoji="1" lang="en-US" altLang="zh-TW" sz="4400" b="1" dirty="0">
                <a:latin typeface="Heiti SC Medium" pitchFamily="2" charset="-128"/>
                <a:ea typeface="Heiti SC Medium" pitchFamily="2" charset="-128"/>
              </a:rPr>
              <a:t>11 Who can take me to court and be reconciled to me? All of heaven is mine.</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284128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歌 林 多 前 書 </a:t>
            </a:r>
            <a:r>
              <a:rPr kumimoji="1" lang="en-US" altLang="zh-TW" sz="3600" b="1" dirty="0">
                <a:latin typeface="Heiti SC Medium" pitchFamily="2" charset="-128"/>
                <a:ea typeface="Heiti SC Medium" pitchFamily="2" charset="-128"/>
              </a:rPr>
              <a:t>1 Corinthians 15:10</a:t>
            </a:r>
          </a:p>
          <a:p>
            <a:pPr algn="ctr">
              <a:tabLst>
                <a:tab pos="1330325" algn="l"/>
              </a:tabLst>
            </a:pPr>
            <a:r>
              <a:rPr kumimoji="1" lang="en-US" altLang="zh-TW" sz="4000" b="1" dirty="0">
                <a:solidFill>
                  <a:srgbClr val="FFC000"/>
                </a:solidFill>
                <a:latin typeface="Heiti SC Medium" pitchFamily="2" charset="-128"/>
                <a:ea typeface="Heiti SC Medium" pitchFamily="2" charset="-128"/>
              </a:rPr>
              <a:t>10 </a:t>
            </a:r>
            <a:r>
              <a:rPr kumimoji="1" lang="zh-TW" altLang="en-US" sz="4000" b="1" dirty="0">
                <a:solidFill>
                  <a:srgbClr val="FFC000"/>
                </a:solidFill>
                <a:latin typeface="Heiti SC Medium" pitchFamily="2" charset="-128"/>
                <a:ea typeface="Heiti SC Medium" pitchFamily="2" charset="-128"/>
              </a:rPr>
              <a:t>然 而 ， 我 今 日 成 了 何 等 人 ， 是 蒙 神 的 恩 才 成 的 ， 并 且 他 所 赐 我 的 恩 不 是 徒 然 的 。 我 比 众 使 徒 格 外 劳 苦 ； 这 原 不 是 我 ， 乃 是 神 的 恩 与 我 同 在 。</a:t>
            </a: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3600" b="1" dirty="0">
                <a:latin typeface="Heiti SC Medium" pitchFamily="2" charset="-128"/>
                <a:ea typeface="Heiti SC Medium" pitchFamily="2" charset="-128"/>
              </a:rPr>
              <a:t>10 But by God’s grace I am what I am, and his grace shown to me was not wasted. Instead, I worked harder than all the others—not I, of course, but God’s grace that was with me.</a:t>
            </a:r>
            <a:endParaRPr kumimoji="1" lang="zh-TW" altLang="en-US" sz="3600" b="1" dirty="0">
              <a:latin typeface="Heiti SC Medium" pitchFamily="2" charset="-128"/>
              <a:ea typeface="Heiti SC Medium" pitchFamily="2" charset="-128"/>
            </a:endParaRPr>
          </a:p>
        </p:txBody>
      </p:sp>
    </p:spTree>
    <p:extLst>
      <p:ext uri="{BB962C8B-B14F-4D97-AF65-F5344CB8AC3E}">
        <p14:creationId xmlns:p14="http://schemas.microsoft.com/office/powerpoint/2010/main" val="76879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517064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11:36</a:t>
            </a:r>
          </a:p>
          <a:p>
            <a:pPr>
              <a:tabLst>
                <a:tab pos="1330325" algn="l"/>
              </a:tabLst>
            </a:pPr>
            <a:r>
              <a:rPr kumimoji="1" lang="en-US" altLang="zh-TW" sz="5400" b="1" dirty="0">
                <a:solidFill>
                  <a:srgbClr val="FFC000"/>
                </a:solidFill>
                <a:latin typeface="Heiti SC Medium" pitchFamily="2" charset="-128"/>
                <a:ea typeface="Heiti SC Medium" pitchFamily="2" charset="-128"/>
              </a:rPr>
              <a:t>36 </a:t>
            </a:r>
            <a:r>
              <a:rPr kumimoji="1" lang="zh-TW" altLang="en-US" sz="5400" b="1" dirty="0">
                <a:solidFill>
                  <a:srgbClr val="FFC000"/>
                </a:solidFill>
                <a:latin typeface="Heiti SC Medium" pitchFamily="2" charset="-128"/>
                <a:ea typeface="Heiti SC Medium" pitchFamily="2" charset="-128"/>
              </a:rPr>
              <a:t>因 为 万 有 都 是 本 於 他 ， 倚 靠 他 ， 归 於 他 。 愿 荣 耀 归 给 他 ， 直 到 永 远 。 阿 们 ！</a:t>
            </a:r>
            <a:r>
              <a:rPr kumimoji="1" lang="en-US" altLang="zh-TW" sz="4400" b="1" dirty="0">
                <a:latin typeface="Heiti SC Medium" pitchFamily="2" charset="-128"/>
                <a:ea typeface="Heiti SC Medium" pitchFamily="2" charset="-128"/>
              </a:rPr>
              <a:t>36 For all things are from him, by him, and for him. Glory belongs to him forever! Amen.</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394136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77538" y="151179"/>
            <a:ext cx="9927771" cy="65556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800" b="1" dirty="0">
                <a:solidFill>
                  <a:srgbClr val="FFC000"/>
                </a:solidFill>
                <a:latin typeface="Heiti SC Medium" pitchFamily="2" charset="-128"/>
                <a:ea typeface="Heiti SC Medium" pitchFamily="2" charset="-128"/>
              </a:rPr>
              <a:t>"</a:t>
            </a:r>
            <a:r>
              <a:rPr kumimoji="1" lang="zh-TW" altLang="en-US" sz="4800" b="1" dirty="0">
                <a:solidFill>
                  <a:srgbClr val="FFFF00"/>
                </a:solidFill>
                <a:latin typeface="Heiti SC Medium" pitchFamily="2" charset="-128"/>
                <a:ea typeface="Heiti SC Medium" pitchFamily="2" charset="-128"/>
              </a:rPr>
              <a:t>万有</a:t>
            </a:r>
            <a:r>
              <a:rPr kumimoji="1" lang="en-US" altLang="zh-TW" sz="4800" b="1" dirty="0">
                <a:solidFill>
                  <a:srgbClr val="FFC000"/>
                </a:solidFill>
                <a:latin typeface="Heiti SC Medium" pitchFamily="2" charset="-128"/>
                <a:ea typeface="Heiti SC Medium" pitchFamily="2" charset="-128"/>
              </a:rPr>
              <a:t>"</a:t>
            </a:r>
            <a:r>
              <a:rPr kumimoji="1" lang="zh-TW" altLang="en-US" sz="4800" b="1" dirty="0">
                <a:solidFill>
                  <a:srgbClr val="FFC000"/>
                </a:solidFill>
                <a:latin typeface="Heiti SC Medium" pitchFamily="2" charset="-128"/>
                <a:ea typeface="Heiti SC Medium" pitchFamily="2" charset="-128"/>
              </a:rPr>
              <a:t>和神的关系</a:t>
            </a:r>
            <a:endParaRPr kumimoji="1" lang="en-US" altLang="zh-TW" sz="4800" b="1" dirty="0">
              <a:solidFill>
                <a:srgbClr val="FFC000"/>
              </a:solidFill>
              <a:latin typeface="Heiti SC Medium" pitchFamily="2" charset="-128"/>
              <a:ea typeface="Heiti SC Medium" pitchFamily="2" charset="-128"/>
            </a:endParaRPr>
          </a:p>
          <a:p>
            <a:pPr algn="ctr">
              <a:tabLst>
                <a:tab pos="1330325" algn="l"/>
              </a:tabLst>
            </a:pPr>
            <a:r>
              <a:rPr kumimoji="1" lang="en-US" altLang="zh-TW" sz="4000" b="1" dirty="0">
                <a:latin typeface="Heiti SC Medium" pitchFamily="2" charset="-128"/>
                <a:ea typeface="Heiti SC Medium" pitchFamily="2" charset="-128"/>
              </a:rPr>
              <a:t>"</a:t>
            </a:r>
            <a:r>
              <a:rPr kumimoji="1" lang="en-US" altLang="zh-TW" sz="4000" b="1" dirty="0">
                <a:solidFill>
                  <a:srgbClr val="FFFF00"/>
                </a:solidFill>
                <a:latin typeface="Heiti SC Medium" pitchFamily="2" charset="-128"/>
                <a:ea typeface="Heiti SC Medium" pitchFamily="2" charset="-128"/>
              </a:rPr>
              <a:t>All things</a:t>
            </a:r>
            <a:r>
              <a:rPr kumimoji="1" lang="en-US" altLang="zh-TW" sz="4000" b="1" dirty="0">
                <a:latin typeface="Heiti SC Medium" pitchFamily="2" charset="-128"/>
                <a:ea typeface="Heiti SC Medium" pitchFamily="2" charset="-128"/>
              </a:rPr>
              <a:t>" are related to God.</a:t>
            </a:r>
            <a:endParaRPr kumimoji="1" lang="zh-TW" altLang="en-US" sz="4000" b="1" dirty="0">
              <a:latin typeface="Heiti SC Medium" pitchFamily="2" charset="-128"/>
              <a:ea typeface="Heiti SC Medium" pitchFamily="2" charset="-128"/>
            </a:endParaRPr>
          </a:p>
          <a:p>
            <a:pPr>
              <a:tabLst>
                <a:tab pos="1330325" algn="l"/>
              </a:tabLst>
            </a:pPr>
            <a:r>
              <a:rPr kumimoji="1" lang="en-US" altLang="zh-TW" sz="4400" b="1" dirty="0">
                <a:solidFill>
                  <a:srgbClr val="FFC000"/>
                </a:solidFill>
                <a:latin typeface="Heiti SC Medium" pitchFamily="2" charset="-128"/>
                <a:ea typeface="Heiti SC Medium" pitchFamily="2" charset="-128"/>
              </a:rPr>
              <a:t>1.</a:t>
            </a:r>
            <a:r>
              <a:rPr kumimoji="1" lang="zh-TW" altLang="en-US" sz="4400" b="1" dirty="0">
                <a:solidFill>
                  <a:srgbClr val="FFC000"/>
                </a:solidFill>
                <a:latin typeface="Heiti SC Medium" pitchFamily="2" charset="-128"/>
                <a:ea typeface="Heiti SC Medium" pitchFamily="2" charset="-128"/>
              </a:rPr>
              <a:t>本于祂：是表明了神主权的旨意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From Him: </a:t>
            </a:r>
          </a:p>
          <a:p>
            <a:pPr>
              <a:tabLst>
                <a:tab pos="1330325" algn="l"/>
              </a:tabLst>
            </a:pPr>
            <a:r>
              <a:rPr kumimoji="1" lang="en-US" altLang="zh-TW" sz="4000" b="1" dirty="0">
                <a:latin typeface="Heiti SC Medium" pitchFamily="2" charset="-128"/>
                <a:ea typeface="Heiti SC Medium" pitchFamily="2" charset="-128"/>
              </a:rPr>
              <a:t>It expresses the will of God's sovereignty.</a:t>
            </a: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solidFill>
                  <a:srgbClr val="FFC000"/>
                </a:solidFill>
                <a:latin typeface="Heiti SC Medium" pitchFamily="2" charset="-128"/>
                <a:ea typeface="Heiti SC Medium" pitchFamily="2" charset="-128"/>
              </a:rPr>
              <a:t>2.</a:t>
            </a:r>
            <a:r>
              <a:rPr kumimoji="1" lang="zh-TW" altLang="en-US" sz="4400" b="1" dirty="0">
                <a:solidFill>
                  <a:srgbClr val="FFC000"/>
                </a:solidFill>
                <a:latin typeface="Heiti SC Medium" pitchFamily="2" charset="-128"/>
                <a:ea typeface="Heiti SC Medium" pitchFamily="2" charset="-128"/>
              </a:rPr>
              <a:t>依靠他：是说明神主权的行动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Through Him</a:t>
            </a:r>
            <a:r>
              <a:rPr kumimoji="1" lang="en-US" altLang="zh-TW" sz="4000" b="1">
                <a:latin typeface="Heiti SC Medium" pitchFamily="2" charset="-128"/>
                <a:ea typeface="Heiti SC Medium" pitchFamily="2" charset="-128"/>
              </a:rPr>
              <a:t>: </a:t>
            </a:r>
          </a:p>
          <a:p>
            <a:pPr>
              <a:tabLst>
                <a:tab pos="1330325" algn="l"/>
              </a:tabLst>
            </a:pPr>
            <a:r>
              <a:rPr kumimoji="1" lang="en-US" altLang="zh-TW" sz="4000" b="1">
                <a:latin typeface="Heiti SC Medium" pitchFamily="2" charset="-128"/>
                <a:ea typeface="Heiti SC Medium" pitchFamily="2" charset="-128"/>
              </a:rPr>
              <a:t>It </a:t>
            </a:r>
            <a:r>
              <a:rPr kumimoji="1" lang="en-US" altLang="zh-TW" sz="4000" b="1" dirty="0">
                <a:latin typeface="Heiti SC Medium" pitchFamily="2" charset="-128"/>
                <a:ea typeface="Heiti SC Medium" pitchFamily="2" charset="-128"/>
              </a:rPr>
              <a:t>explains the sovereign action of God.</a:t>
            </a:r>
            <a:endParaRPr kumimoji="1" lang="en-US" altLang="zh-TW" sz="40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solidFill>
                  <a:srgbClr val="FFC000"/>
                </a:solidFill>
                <a:latin typeface="Heiti SC Medium" pitchFamily="2" charset="-128"/>
                <a:ea typeface="Heiti SC Medium" pitchFamily="2" charset="-128"/>
              </a:rPr>
              <a:t>3.</a:t>
            </a:r>
            <a:r>
              <a:rPr kumimoji="1" lang="zh-TW" altLang="en-US" sz="4400" b="1" dirty="0">
                <a:solidFill>
                  <a:srgbClr val="FFC000"/>
                </a:solidFill>
                <a:latin typeface="Heiti SC Medium" pitchFamily="2" charset="-128"/>
                <a:ea typeface="Heiti SC Medium" pitchFamily="2" charset="-128"/>
              </a:rPr>
              <a:t>归于他：是表达出神主权的主权</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zh-TW" altLang="en-US" sz="4000" b="1" dirty="0">
                <a:solidFill>
                  <a:srgbClr val="FFC000"/>
                </a:solidFill>
                <a:latin typeface="Heiti SC Medium" pitchFamily="2" charset="-128"/>
                <a:ea typeface="Heiti SC Medium" pitchFamily="2" charset="-128"/>
              </a:rPr>
              <a:t> </a:t>
            </a:r>
            <a:r>
              <a:rPr kumimoji="1" lang="en-US" altLang="zh-TW" sz="4000" b="1" dirty="0">
                <a:latin typeface="Heiti SC Medium" pitchFamily="2" charset="-128"/>
                <a:ea typeface="Heiti SC Medium" pitchFamily="2" charset="-128"/>
              </a:rPr>
              <a:t>To Him: It illustrates God's sovereignty.</a:t>
            </a:r>
            <a:endParaRPr kumimoji="1" lang="zh-TW" altLang="en-US" sz="3600" b="1" dirty="0">
              <a:latin typeface="Heiti SC Medium" pitchFamily="2" charset="-128"/>
              <a:ea typeface="Heiti SC Medium" pitchFamily="2" charset="-128"/>
            </a:endParaRPr>
          </a:p>
        </p:txBody>
      </p:sp>
    </p:spTree>
    <p:extLst>
      <p:ext uri="{BB962C8B-B14F-4D97-AF65-F5344CB8AC3E}">
        <p14:creationId xmlns:p14="http://schemas.microsoft.com/office/powerpoint/2010/main" val="16091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3092" y="776263"/>
            <a:ext cx="10285201"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神给人的恩典 </a:t>
            </a:r>
            <a:r>
              <a:rPr kumimoji="1" lang="en-US" altLang="zh-TW" sz="3600" b="1" dirty="0">
                <a:latin typeface="Heiti SC Medium" pitchFamily="2" charset="-128"/>
                <a:ea typeface="Heiti SC Medium" pitchFamily="2" charset="-128"/>
              </a:rPr>
              <a:t>Grace given by God:</a:t>
            </a:r>
          </a:p>
          <a:p>
            <a:pPr algn="ctr">
              <a:tabLst>
                <a:tab pos="1330325" algn="l"/>
              </a:tabLst>
            </a:pPr>
            <a:endParaRPr kumimoji="1" lang="en-US" altLang="zh-TW" sz="3600" b="1" dirty="0">
              <a:solidFill>
                <a:srgbClr val="FFC000"/>
              </a:solidFill>
              <a:latin typeface="Heiti SC Medium" pitchFamily="2" charset="-128"/>
              <a:ea typeface="Heiti SC Medium" pitchFamily="2" charset="-128"/>
            </a:endParaRPr>
          </a:p>
          <a:p>
            <a:pPr algn="ctr">
              <a:tabLst>
                <a:tab pos="1330325" algn="l"/>
              </a:tabLst>
            </a:pPr>
            <a:r>
              <a:rPr kumimoji="1" lang="en-US" altLang="zh-TW" sz="4400" b="1" dirty="0">
                <a:solidFill>
                  <a:srgbClr val="FFC000"/>
                </a:solidFill>
                <a:latin typeface="Heiti SC Medium" pitchFamily="2" charset="-128"/>
                <a:ea typeface="Heiti SC Medium" pitchFamily="2" charset="-128"/>
              </a:rPr>
              <a:t>1.</a:t>
            </a:r>
            <a:r>
              <a:rPr kumimoji="1" lang="zh-TW" altLang="en-US" sz="4400" b="1" dirty="0">
                <a:solidFill>
                  <a:srgbClr val="FFC000"/>
                </a:solidFill>
                <a:latin typeface="Heiti SC Medium" pitchFamily="2" charset="-128"/>
                <a:ea typeface="Heiti SC Medium" pitchFamily="2" charset="-128"/>
              </a:rPr>
              <a:t>我们心灵有依靠 </a:t>
            </a:r>
            <a:endParaRPr kumimoji="1" lang="en-US" altLang="zh-TW" sz="4400" b="1" dirty="0">
              <a:solidFill>
                <a:srgbClr val="FFC000"/>
              </a:solidFill>
              <a:latin typeface="Heiti SC Medium" pitchFamily="2" charset="-128"/>
              <a:ea typeface="Heiti SC Medium" pitchFamily="2" charset="-128"/>
            </a:endParaRPr>
          </a:p>
          <a:p>
            <a:pPr algn="ctr">
              <a:tabLst>
                <a:tab pos="1330325" algn="l"/>
              </a:tabLst>
            </a:pPr>
            <a:r>
              <a:rPr kumimoji="1" lang="en-US" altLang="zh-TW" sz="3600" b="1" dirty="0">
                <a:latin typeface="Heiti SC Medium" pitchFamily="2" charset="-128"/>
                <a:ea typeface="Heiti SC Medium" pitchFamily="2" charset="-128"/>
              </a:rPr>
              <a:t>Our minds depend on it.</a:t>
            </a:r>
          </a:p>
          <a:p>
            <a:pPr algn="ctr">
              <a:tabLst>
                <a:tab pos="1330325" algn="l"/>
              </a:tabLst>
            </a:pPr>
            <a:r>
              <a:rPr kumimoji="1" lang="en-US" altLang="zh-TW" sz="4400" b="1" dirty="0">
                <a:solidFill>
                  <a:srgbClr val="FFC000"/>
                </a:solidFill>
                <a:latin typeface="Heiti SC Medium" pitchFamily="2" charset="-128"/>
                <a:ea typeface="Heiti SC Medium" pitchFamily="2" charset="-128"/>
              </a:rPr>
              <a:t>2. </a:t>
            </a:r>
            <a:r>
              <a:rPr kumimoji="1" lang="zh-TW" altLang="en-US" sz="4400" b="1" dirty="0">
                <a:solidFill>
                  <a:srgbClr val="FFC000"/>
                </a:solidFill>
                <a:latin typeface="Heiti SC Medium" pitchFamily="2" charset="-128"/>
                <a:ea typeface="Heiti SC Medium" pitchFamily="2" charset="-128"/>
              </a:rPr>
              <a:t>身体精神的保守 </a:t>
            </a:r>
            <a:endParaRPr kumimoji="1" lang="en-US" altLang="zh-TW" sz="4400" b="1" dirty="0">
              <a:solidFill>
                <a:srgbClr val="FFC000"/>
              </a:solidFill>
              <a:latin typeface="Heiti SC Medium" pitchFamily="2" charset="-128"/>
              <a:ea typeface="Heiti SC Medium" pitchFamily="2" charset="-128"/>
            </a:endParaRPr>
          </a:p>
          <a:p>
            <a:pPr algn="ctr">
              <a:tabLst>
                <a:tab pos="1330325" algn="l"/>
              </a:tabLst>
            </a:pPr>
            <a:r>
              <a:rPr kumimoji="1" lang="en-US" altLang="zh-TW" sz="3600" b="1" dirty="0">
                <a:latin typeface="Heiti SC Medium" pitchFamily="2" charset="-128"/>
                <a:ea typeface="Heiti SC Medium" pitchFamily="2" charset="-128"/>
              </a:rPr>
              <a:t>Physical and mental protection</a:t>
            </a:r>
          </a:p>
          <a:p>
            <a:pPr algn="ctr">
              <a:tabLst>
                <a:tab pos="1330325" algn="l"/>
              </a:tabLst>
            </a:pPr>
            <a:r>
              <a:rPr kumimoji="1" lang="en-US" altLang="zh-TW" sz="4400" b="1" dirty="0">
                <a:solidFill>
                  <a:srgbClr val="FFC000"/>
                </a:solidFill>
                <a:latin typeface="Heiti SC Medium" pitchFamily="2" charset="-128"/>
                <a:ea typeface="Heiti SC Medium" pitchFamily="2" charset="-128"/>
              </a:rPr>
              <a:t>3. </a:t>
            </a:r>
            <a:r>
              <a:rPr kumimoji="1" lang="zh-TW" altLang="en-US" sz="4400" b="1" dirty="0">
                <a:solidFill>
                  <a:srgbClr val="FFC000"/>
                </a:solidFill>
                <a:latin typeface="Heiti SC Medium" pitchFamily="2" charset="-128"/>
                <a:ea typeface="Heiti SC Medium" pitchFamily="2" charset="-128"/>
              </a:rPr>
              <a:t>小组内互相支持关怀 </a:t>
            </a:r>
            <a:endParaRPr kumimoji="1" lang="en-US" altLang="zh-TW" sz="4400" b="1" dirty="0">
              <a:solidFill>
                <a:srgbClr val="FFC000"/>
              </a:solidFill>
              <a:latin typeface="Heiti SC Medium" pitchFamily="2" charset="-128"/>
              <a:ea typeface="Heiti SC Medium" pitchFamily="2" charset="-128"/>
            </a:endParaRPr>
          </a:p>
          <a:p>
            <a:pPr algn="ctr">
              <a:tabLst>
                <a:tab pos="1330325" algn="l"/>
              </a:tabLst>
            </a:pPr>
            <a:r>
              <a:rPr kumimoji="1" lang="en-US" altLang="zh-TW" sz="3600" b="1" dirty="0">
                <a:latin typeface="Heiti SC Medium" pitchFamily="2" charset="-128"/>
                <a:ea typeface="Heiti SC Medium" pitchFamily="2" charset="-128"/>
              </a:rPr>
              <a:t>Mutual support and care in the cell group</a:t>
            </a:r>
            <a:endParaRPr kumimoji="1" lang="zh-TW" altLang="en-US" sz="2400" b="1" dirty="0">
              <a:latin typeface="Heiti SC Medium" pitchFamily="2" charset="-128"/>
              <a:ea typeface="Heiti SC Medium" pitchFamily="2" charset="-128"/>
            </a:endParaRPr>
          </a:p>
        </p:txBody>
      </p:sp>
    </p:spTree>
    <p:extLst>
      <p:ext uri="{BB962C8B-B14F-4D97-AF65-F5344CB8AC3E}">
        <p14:creationId xmlns:p14="http://schemas.microsoft.com/office/powerpoint/2010/main" val="24214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324403"/>
            <a:ext cx="10285201" cy="58477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11:33</a:t>
            </a:r>
          </a:p>
          <a:p>
            <a:pPr>
              <a:tabLst>
                <a:tab pos="1330325" algn="l"/>
              </a:tabLst>
            </a:pPr>
            <a:r>
              <a:rPr kumimoji="1" lang="en-US" altLang="zh-TW" sz="5400" b="1" dirty="0">
                <a:solidFill>
                  <a:srgbClr val="FFC000"/>
                </a:solidFill>
                <a:latin typeface="Heiti SC Medium" pitchFamily="2" charset="-128"/>
                <a:ea typeface="Heiti SC Medium" pitchFamily="2" charset="-128"/>
              </a:rPr>
              <a:t>33 </a:t>
            </a:r>
            <a:r>
              <a:rPr kumimoji="1" lang="zh-TW" altLang="en-US" sz="5400" b="1" dirty="0">
                <a:solidFill>
                  <a:srgbClr val="FFC000"/>
                </a:solidFill>
                <a:latin typeface="Heiti SC Medium" pitchFamily="2" charset="-128"/>
                <a:ea typeface="Heiti SC Medium" pitchFamily="2" charset="-128"/>
              </a:rPr>
              <a:t>深 哉 ， 神 丰 富 的 智 慧 和 知 识 ！ 他 的 判 断 何 其 难 测 ！ 他 的 踪 迹 何 其 难 寻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33 O how deep are God’s riches,</a:t>
            </a:r>
          </a:p>
          <a:p>
            <a:pPr>
              <a:tabLst>
                <a:tab pos="1330325" algn="l"/>
              </a:tabLst>
            </a:pPr>
            <a:r>
              <a:rPr kumimoji="1" lang="en-US" altLang="zh-TW" sz="4400" b="1" dirty="0">
                <a:latin typeface="Heiti SC Medium" pitchFamily="2" charset="-128"/>
                <a:ea typeface="Heiti SC Medium" pitchFamily="2" charset="-128"/>
              </a:rPr>
              <a:t>    and wisdom, and knowledge!</a:t>
            </a:r>
          </a:p>
          <a:p>
            <a:pPr>
              <a:tabLst>
                <a:tab pos="1330325" algn="l"/>
              </a:tabLst>
            </a:pPr>
            <a:r>
              <a:rPr kumimoji="1" lang="en-US" altLang="zh-TW" sz="4400" b="1" dirty="0">
                <a:latin typeface="Heiti SC Medium" pitchFamily="2" charset="-128"/>
                <a:ea typeface="Heiti SC Medium" pitchFamily="2" charset="-128"/>
              </a:rPr>
              <a:t>How unfathomable are his decisions and unexplainable are his ways!</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344620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28059" y="598723"/>
            <a:ext cx="10082485"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11:34</a:t>
            </a:r>
          </a:p>
          <a:p>
            <a:pPr>
              <a:tabLst>
                <a:tab pos="1330325" algn="l"/>
              </a:tabLst>
            </a:pPr>
            <a:r>
              <a:rPr kumimoji="1" lang="en-US" altLang="zh-TW" sz="5400" b="1" dirty="0">
                <a:solidFill>
                  <a:srgbClr val="FFC000"/>
                </a:solidFill>
                <a:latin typeface="Heiti SC Medium" pitchFamily="2" charset="-128"/>
                <a:ea typeface="Heiti SC Medium" pitchFamily="2" charset="-128"/>
              </a:rPr>
              <a:t>34 </a:t>
            </a:r>
            <a:r>
              <a:rPr kumimoji="1" lang="zh-TW" altLang="en-US" sz="5400" b="1" dirty="0">
                <a:solidFill>
                  <a:srgbClr val="FFC000"/>
                </a:solidFill>
                <a:latin typeface="Heiti SC Medium" pitchFamily="2" charset="-128"/>
                <a:ea typeface="Heiti SC Medium" pitchFamily="2" charset="-128"/>
              </a:rPr>
              <a:t>谁 知 道 主 的 心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zh-TW" altLang="en-US" sz="5400" b="1" dirty="0">
                <a:solidFill>
                  <a:srgbClr val="FFC000"/>
                </a:solidFill>
                <a:latin typeface="Heiti SC Medium" pitchFamily="2" charset="-128"/>
                <a:ea typeface="Heiti SC Medium" pitchFamily="2" charset="-128"/>
              </a:rPr>
              <a:t> 谁 作 过 他 的 谋 士 呢 ？</a:t>
            </a:r>
          </a:p>
          <a:p>
            <a:pPr>
              <a:tabLst>
                <a:tab pos="1330325" algn="l"/>
              </a:tabLst>
            </a:pPr>
            <a:r>
              <a:rPr kumimoji="1" lang="en-US" altLang="zh-TW" sz="4400" b="1" dirty="0">
                <a:latin typeface="Heiti SC Medium" pitchFamily="2" charset="-128"/>
                <a:ea typeface="Heiti SC Medium" pitchFamily="2" charset="-128"/>
              </a:rPr>
              <a:t>34 Who has known the mind of the Lord? Or who has become his advisor?</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371706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36625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11:35</a:t>
            </a:r>
          </a:p>
          <a:p>
            <a:pPr>
              <a:tabLst>
                <a:tab pos="1330325" algn="l"/>
              </a:tabLst>
            </a:pPr>
            <a:r>
              <a:rPr kumimoji="1" lang="en-US" altLang="zh-TW" sz="5400" b="1" dirty="0">
                <a:solidFill>
                  <a:srgbClr val="FFC000"/>
                </a:solidFill>
                <a:latin typeface="Heiti SC Medium" pitchFamily="2" charset="-128"/>
                <a:ea typeface="Heiti SC Medium" pitchFamily="2" charset="-128"/>
              </a:rPr>
              <a:t>35 </a:t>
            </a:r>
            <a:r>
              <a:rPr kumimoji="1" lang="zh-TW" altLang="en-US" sz="5400" b="1" dirty="0">
                <a:solidFill>
                  <a:srgbClr val="FFC000"/>
                </a:solidFill>
                <a:latin typeface="Heiti SC Medium" pitchFamily="2" charset="-128"/>
                <a:ea typeface="Heiti SC Medium" pitchFamily="2" charset="-128"/>
              </a:rPr>
              <a:t>谁 是 先 给 了 他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zh-TW" altLang="en-US" sz="5400" b="1" dirty="0">
                <a:solidFill>
                  <a:srgbClr val="FFC000"/>
                </a:solidFill>
                <a:latin typeface="Heiti SC Medium" pitchFamily="2" charset="-128"/>
                <a:ea typeface="Heiti SC Medium" pitchFamily="2" charset="-128"/>
              </a:rPr>
              <a:t> 使 他 後 来 偿 还 呢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35 Or who has given him something</a:t>
            </a:r>
          </a:p>
          <a:p>
            <a:pPr>
              <a:tabLst>
                <a:tab pos="1330325" algn="l"/>
              </a:tabLst>
            </a:pPr>
            <a:r>
              <a:rPr kumimoji="1" lang="en-US" altLang="zh-TW" sz="4400" b="1" dirty="0">
                <a:latin typeface="Heiti SC Medium" pitchFamily="2" charset="-128"/>
                <a:ea typeface="Heiti SC Medium" pitchFamily="2" charset="-128"/>
              </a:rPr>
              <a:t>    only to have him pay it back?”</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199641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516427"/>
            <a:ext cx="10082485" cy="517064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11:36</a:t>
            </a:r>
          </a:p>
          <a:p>
            <a:pPr>
              <a:tabLst>
                <a:tab pos="1330325" algn="l"/>
              </a:tabLst>
            </a:pPr>
            <a:r>
              <a:rPr kumimoji="1" lang="en-US" altLang="zh-TW" sz="5400" b="1" dirty="0">
                <a:solidFill>
                  <a:srgbClr val="FFC000"/>
                </a:solidFill>
                <a:latin typeface="Heiti SC Medium" pitchFamily="2" charset="-128"/>
                <a:ea typeface="Heiti SC Medium" pitchFamily="2" charset="-128"/>
              </a:rPr>
              <a:t>36 </a:t>
            </a:r>
            <a:r>
              <a:rPr kumimoji="1" lang="zh-TW" altLang="en-US" sz="5400" b="1" dirty="0">
                <a:solidFill>
                  <a:srgbClr val="FFC000"/>
                </a:solidFill>
                <a:latin typeface="Heiti SC Medium" pitchFamily="2" charset="-128"/>
                <a:ea typeface="Heiti SC Medium" pitchFamily="2" charset="-128"/>
              </a:rPr>
              <a:t>因 为 万 有 都 是 本 於 他 ， 倚 靠 他 ， 归 於 他 。 愿 荣 耀 归 给 他 ， 直 到 永 远 。 阿 们 ！</a:t>
            </a:r>
            <a:r>
              <a:rPr kumimoji="1" lang="en-US" altLang="zh-TW" sz="4400" b="1" dirty="0">
                <a:latin typeface="Heiti SC Medium" pitchFamily="2" charset="-128"/>
                <a:ea typeface="Heiti SC Medium" pitchFamily="2" charset="-128"/>
              </a:rPr>
              <a:t>36 For all things are from him, by him, and for him. Glory belongs to him forever! Amen.</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167303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324403"/>
            <a:ext cx="10285201" cy="58477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11:33</a:t>
            </a:r>
          </a:p>
          <a:p>
            <a:pPr>
              <a:tabLst>
                <a:tab pos="1330325" algn="l"/>
              </a:tabLst>
            </a:pPr>
            <a:r>
              <a:rPr kumimoji="1" lang="en-US" altLang="zh-TW" sz="5400" b="1" dirty="0">
                <a:solidFill>
                  <a:srgbClr val="FFC000"/>
                </a:solidFill>
                <a:latin typeface="Heiti SC Medium" pitchFamily="2" charset="-128"/>
                <a:ea typeface="Heiti SC Medium" pitchFamily="2" charset="-128"/>
              </a:rPr>
              <a:t>33 </a:t>
            </a:r>
            <a:r>
              <a:rPr kumimoji="1" lang="zh-TW" altLang="en-US" sz="5400" b="1" dirty="0">
                <a:solidFill>
                  <a:srgbClr val="FFC000"/>
                </a:solidFill>
                <a:latin typeface="Heiti SC Medium" pitchFamily="2" charset="-128"/>
                <a:ea typeface="Heiti SC Medium" pitchFamily="2" charset="-128"/>
              </a:rPr>
              <a:t>深 哉 ， 神 丰 富 的 智 慧 和 知 识 ！ 他 的 判 断 何 其 难 测 ！ 他 的 踪 迹 何 其 难 寻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33 O how deep are God’s riches,</a:t>
            </a:r>
          </a:p>
          <a:p>
            <a:pPr>
              <a:tabLst>
                <a:tab pos="1330325" algn="l"/>
              </a:tabLst>
            </a:pPr>
            <a:r>
              <a:rPr kumimoji="1" lang="en-US" altLang="zh-TW" sz="4400" b="1" dirty="0">
                <a:latin typeface="Heiti SC Medium" pitchFamily="2" charset="-128"/>
                <a:ea typeface="Heiti SC Medium" pitchFamily="2" charset="-128"/>
              </a:rPr>
              <a:t>    and wisdom, and knowledge!</a:t>
            </a:r>
          </a:p>
          <a:p>
            <a:pPr>
              <a:tabLst>
                <a:tab pos="1330325" algn="l"/>
              </a:tabLst>
            </a:pPr>
            <a:r>
              <a:rPr kumimoji="1" lang="en-US" altLang="zh-TW" sz="4400" b="1" dirty="0">
                <a:latin typeface="Heiti SC Medium" pitchFamily="2" charset="-128"/>
                <a:ea typeface="Heiti SC Medium" pitchFamily="2" charset="-128"/>
              </a:rPr>
              <a:t>How unfathomable are his decisions and unexplainable are his ways!</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265483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43092" y="1032295"/>
            <a:ext cx="10285201" cy="35086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latin typeface="Heiti SC Medium" pitchFamily="2" charset="-128"/>
                <a:ea typeface="Heiti SC Medium" pitchFamily="2" charset="-128"/>
              </a:rPr>
              <a:t>诗歌体裁</a:t>
            </a:r>
            <a:r>
              <a:rPr kumimoji="1" lang="en-US" altLang="zh-TW" sz="4800" b="1" dirty="0">
                <a:latin typeface="Heiti SC Medium" pitchFamily="2" charset="-128"/>
                <a:ea typeface="Heiti SC Medium" pitchFamily="2" charset="-128"/>
              </a:rPr>
              <a:t> Poetry Genre</a:t>
            </a:r>
          </a:p>
          <a:p>
            <a:pPr algn="ctr">
              <a:tabLst>
                <a:tab pos="1330325" algn="l"/>
              </a:tabLst>
            </a:pPr>
            <a:endParaRPr kumimoji="1" lang="zh-TW" altLang="en-US" sz="4800" b="1" dirty="0">
              <a:solidFill>
                <a:srgbClr val="FFC000"/>
              </a:solidFill>
              <a:latin typeface="Heiti SC Medium" pitchFamily="2" charset="-128"/>
              <a:ea typeface="Heiti SC Medium" pitchFamily="2" charset="-128"/>
            </a:endParaRPr>
          </a:p>
          <a:p>
            <a:pPr algn="ctr">
              <a:tabLst>
                <a:tab pos="1330325" algn="l"/>
              </a:tabLst>
            </a:pPr>
            <a:r>
              <a:rPr kumimoji="1" lang="zh-TW" altLang="en-US" sz="6600" b="1" dirty="0">
                <a:solidFill>
                  <a:srgbClr val="FFC000"/>
                </a:solidFill>
                <a:latin typeface="Heiti SC Medium" pitchFamily="2" charset="-128"/>
                <a:ea typeface="Heiti SC Medium" pitchFamily="2" charset="-128"/>
              </a:rPr>
              <a:t>凸显出</a:t>
            </a:r>
            <a:r>
              <a:rPr kumimoji="1" lang="en-US" altLang="zh-TW" sz="6600" b="1" dirty="0">
                <a:solidFill>
                  <a:srgbClr val="FFC000"/>
                </a:solidFill>
                <a:latin typeface="Heiti SC Medium" pitchFamily="2" charset="-128"/>
                <a:ea typeface="Heiti SC Medium" pitchFamily="2" charset="-128"/>
              </a:rPr>
              <a:t>"</a:t>
            </a:r>
            <a:r>
              <a:rPr kumimoji="1" lang="zh-TW" altLang="en-US" sz="6600" b="1" dirty="0">
                <a:solidFill>
                  <a:srgbClr val="FFFF00"/>
                </a:solidFill>
                <a:latin typeface="Heiti SC Medium" pitchFamily="2" charset="-128"/>
                <a:ea typeface="Heiti SC Medium" pitchFamily="2" charset="-128"/>
              </a:rPr>
              <a:t>三</a:t>
            </a:r>
            <a:r>
              <a:rPr kumimoji="1" lang="en-US" altLang="zh-TW" sz="6600" b="1" dirty="0">
                <a:solidFill>
                  <a:srgbClr val="FFC000"/>
                </a:solidFill>
                <a:latin typeface="Heiti SC Medium" pitchFamily="2" charset="-128"/>
                <a:ea typeface="Heiti SC Medium" pitchFamily="2" charset="-128"/>
              </a:rPr>
              <a:t>"</a:t>
            </a:r>
            <a:r>
              <a:rPr kumimoji="1" lang="zh-TW" altLang="en-US" sz="6600" b="1" dirty="0">
                <a:solidFill>
                  <a:srgbClr val="FFC000"/>
                </a:solidFill>
                <a:latin typeface="Heiti SC Medium" pitchFamily="2" charset="-128"/>
                <a:ea typeface="Heiti SC Medium" pitchFamily="2" charset="-128"/>
              </a:rPr>
              <a:t>的结构</a:t>
            </a:r>
          </a:p>
          <a:p>
            <a:pPr algn="ctr">
              <a:tabLst>
                <a:tab pos="1330325" algn="l"/>
              </a:tabLst>
            </a:pPr>
            <a:r>
              <a:rPr kumimoji="1" lang="en-US" altLang="zh-TW" sz="6000" b="1" dirty="0">
                <a:latin typeface="Heiti SC Medium" pitchFamily="2" charset="-128"/>
                <a:ea typeface="Heiti SC Medium" pitchFamily="2" charset="-128"/>
              </a:rPr>
              <a:t>Highlight "</a:t>
            </a:r>
            <a:r>
              <a:rPr kumimoji="1" lang="en-US" altLang="zh-TW" sz="6000" b="1" dirty="0">
                <a:solidFill>
                  <a:srgbClr val="FFFF00"/>
                </a:solidFill>
                <a:latin typeface="Heiti SC Medium" pitchFamily="2" charset="-128"/>
                <a:ea typeface="Heiti SC Medium" pitchFamily="2" charset="-128"/>
              </a:rPr>
              <a:t>Three</a:t>
            </a:r>
            <a:r>
              <a:rPr kumimoji="1" lang="en-US" altLang="zh-TW" sz="6000" b="1" dirty="0">
                <a:latin typeface="Heiti SC Medium" pitchFamily="2" charset="-128"/>
                <a:ea typeface="Heiti SC Medium" pitchFamily="2" charset="-128"/>
              </a:rPr>
              <a:t>" structures</a:t>
            </a:r>
            <a:endParaRPr kumimoji="1" lang="zh-TW" altLang="en-US" sz="6000" b="1" dirty="0">
              <a:latin typeface="Heiti SC Medium" pitchFamily="2" charset="-128"/>
              <a:ea typeface="Heiti SC Medium" pitchFamily="2" charset="-128"/>
            </a:endParaRPr>
          </a:p>
        </p:txBody>
      </p:sp>
    </p:spTree>
    <p:extLst>
      <p:ext uri="{BB962C8B-B14F-4D97-AF65-F5344CB8AC3E}">
        <p14:creationId xmlns:p14="http://schemas.microsoft.com/office/powerpoint/2010/main" val="246921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18915" y="324403"/>
            <a:ext cx="10285201" cy="58477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Heiti SC Medium" pitchFamily="2" charset="-128"/>
                <a:ea typeface="Heiti SC Medium" pitchFamily="2" charset="-128"/>
              </a:rPr>
              <a:t>羅 馬 書 </a:t>
            </a:r>
            <a:r>
              <a:rPr kumimoji="1" lang="en-US" altLang="zh-TW" sz="3600" b="1" dirty="0">
                <a:latin typeface="Heiti SC Medium" pitchFamily="2" charset="-128"/>
                <a:ea typeface="Heiti SC Medium" pitchFamily="2" charset="-128"/>
              </a:rPr>
              <a:t>Romans 11:33</a:t>
            </a:r>
          </a:p>
          <a:p>
            <a:pPr>
              <a:tabLst>
                <a:tab pos="1330325" algn="l"/>
              </a:tabLst>
            </a:pPr>
            <a:r>
              <a:rPr kumimoji="1" lang="en-US" altLang="zh-TW" sz="5400" b="1" dirty="0">
                <a:solidFill>
                  <a:srgbClr val="FFC000"/>
                </a:solidFill>
                <a:latin typeface="Heiti SC Medium" pitchFamily="2" charset="-128"/>
                <a:ea typeface="Heiti SC Medium" pitchFamily="2" charset="-128"/>
              </a:rPr>
              <a:t>33 </a:t>
            </a:r>
            <a:r>
              <a:rPr kumimoji="1" lang="zh-TW" altLang="en-US" sz="5400" b="1" dirty="0">
                <a:solidFill>
                  <a:srgbClr val="FFC000"/>
                </a:solidFill>
                <a:latin typeface="Heiti SC Medium" pitchFamily="2" charset="-128"/>
                <a:ea typeface="Heiti SC Medium" pitchFamily="2" charset="-128"/>
              </a:rPr>
              <a:t>深 哉 ， 神 丰 富 的 智 慧 和 知 识 ！ 他 的 判 断 何 其 难 测 ！ 他 的 踪 迹 何 其 难 寻 ！</a:t>
            </a:r>
            <a:endParaRPr kumimoji="1" lang="en-US" altLang="zh-TW" sz="5400" b="1" dirty="0">
              <a:solidFill>
                <a:srgbClr val="FFC000"/>
              </a:solidFill>
              <a:latin typeface="Heiti SC Medium" pitchFamily="2" charset="-128"/>
              <a:ea typeface="Heiti SC Medium" pitchFamily="2" charset="-128"/>
            </a:endParaRPr>
          </a:p>
          <a:p>
            <a:pPr>
              <a:tabLst>
                <a:tab pos="1330325" algn="l"/>
              </a:tabLst>
            </a:pPr>
            <a:r>
              <a:rPr kumimoji="1" lang="en-US" altLang="zh-TW" sz="4400" b="1" dirty="0">
                <a:latin typeface="Heiti SC Medium" pitchFamily="2" charset="-128"/>
                <a:ea typeface="Heiti SC Medium" pitchFamily="2" charset="-128"/>
              </a:rPr>
              <a:t>33 O how deep are God’s riches,</a:t>
            </a:r>
          </a:p>
          <a:p>
            <a:pPr>
              <a:tabLst>
                <a:tab pos="1330325" algn="l"/>
              </a:tabLst>
            </a:pPr>
            <a:r>
              <a:rPr kumimoji="1" lang="en-US" altLang="zh-TW" sz="4400" b="1" dirty="0">
                <a:latin typeface="Heiti SC Medium" pitchFamily="2" charset="-128"/>
                <a:ea typeface="Heiti SC Medium" pitchFamily="2" charset="-128"/>
              </a:rPr>
              <a:t>    and wisdom, and knowledge!</a:t>
            </a:r>
          </a:p>
          <a:p>
            <a:pPr>
              <a:tabLst>
                <a:tab pos="1330325" algn="l"/>
              </a:tabLst>
            </a:pPr>
            <a:r>
              <a:rPr kumimoji="1" lang="en-US" altLang="zh-TW" sz="4400" b="1" dirty="0">
                <a:latin typeface="Heiti SC Medium" pitchFamily="2" charset="-128"/>
                <a:ea typeface="Heiti SC Medium" pitchFamily="2" charset="-128"/>
              </a:rPr>
              <a:t>How unfathomable are his decisions and unexplainable are his ways!</a:t>
            </a:r>
            <a:endParaRPr kumimoji="1" lang="zh-TW" altLang="en-US" sz="4400" b="1" dirty="0">
              <a:latin typeface="Heiti SC Medium" pitchFamily="2" charset="-128"/>
              <a:ea typeface="Heiti SC Medium" pitchFamily="2" charset="-128"/>
            </a:endParaRPr>
          </a:p>
        </p:txBody>
      </p:sp>
    </p:spTree>
    <p:extLst>
      <p:ext uri="{BB962C8B-B14F-4D97-AF65-F5344CB8AC3E}">
        <p14:creationId xmlns:p14="http://schemas.microsoft.com/office/powerpoint/2010/main" val="3851105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185</TotalTime>
  <Words>1110</Words>
  <Application>Microsoft Macintosh PowerPoint</Application>
  <PresentationFormat>寬螢幕</PresentationFormat>
  <Paragraphs>78</Paragraphs>
  <Slides>19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19</vt:i4>
      </vt:variant>
    </vt:vector>
  </HeadingPairs>
  <TitlesOfParts>
    <vt:vector size="24" baseType="lpstr">
      <vt:lpstr>Heiti SC Medium</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28</cp:revision>
  <dcterms:created xsi:type="dcterms:W3CDTF">2021-01-06T18:08:20Z</dcterms:created>
  <dcterms:modified xsi:type="dcterms:W3CDTF">2021-01-29T13:51:05Z</dcterms:modified>
</cp:coreProperties>
</file>