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5" r:id="rId2"/>
    <p:sldId id="313" r:id="rId3"/>
    <p:sldId id="257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42" r:id="rId12"/>
    <p:sldId id="328" r:id="rId13"/>
    <p:sldId id="329" r:id="rId14"/>
    <p:sldId id="330" r:id="rId15"/>
    <p:sldId id="331" r:id="rId16"/>
    <p:sldId id="332" r:id="rId17"/>
    <p:sldId id="336" r:id="rId18"/>
    <p:sldId id="333" r:id="rId19"/>
    <p:sldId id="334" r:id="rId20"/>
    <p:sldId id="338" r:id="rId21"/>
    <p:sldId id="339" r:id="rId22"/>
    <p:sldId id="340" r:id="rId23"/>
    <p:sldId id="341" r:id="rId24"/>
    <p:sldId id="34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1"/>
    <p:restoredTop sz="94694"/>
  </p:normalViewPr>
  <p:slideViewPr>
    <p:cSldViewPr snapToGrid="0">
      <p:cViewPr varScale="1">
        <p:scale>
          <a:sx n="117" d="100"/>
          <a:sy n="117" d="100"/>
        </p:scale>
        <p:origin x="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1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4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3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8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8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8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6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8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1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7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2A645-E053-B849-9906-2B30E14EE8E2}" type="datetimeFigureOut">
              <a:rPr lang="en-US" smtClean="0"/>
              <a:t>1/5/23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C799F-7BE4-6E41-B4D3-93F5AAD57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25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104BFCF-1B73-1B95-B1C2-0DD304FE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D5CC95-7DDE-71EB-36F5-817706FC8B20}"/>
              </a:ext>
            </a:extLst>
          </p:cNvPr>
          <p:cNvSpPr txBox="1"/>
          <p:nvPr/>
        </p:nvSpPr>
        <p:spPr>
          <a:xfrm>
            <a:off x="8463743" y="5387686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TW" altLang="en-US" dirty="0">
                <a:latin typeface="Yu Gothic UI" panose="020B0400000000000000" pitchFamily="34" charset="-128"/>
                <a:ea typeface="Yu Gothic UI" panose="020B0400000000000000" pitchFamily="34" charset="-128"/>
              </a:rPr>
              <a:t>房正豪牧师
</a:t>
            </a:r>
            <a:r>
              <a:rPr lang="en-US" dirty="0">
                <a:latin typeface="Yu Gothic UI" panose="020B0400000000000000" pitchFamily="34" charset="-128"/>
                <a:ea typeface="Yu Gothic UI" panose="020B0400000000000000" pitchFamily="34" charset="-128"/>
              </a:rPr>
              <a:t>Rev. Steven Fang</a:t>
            </a:r>
          </a:p>
        </p:txBody>
      </p:sp>
    </p:spTree>
    <p:extLst>
      <p:ext uri="{BB962C8B-B14F-4D97-AF65-F5344CB8AC3E}">
        <p14:creationId xmlns:p14="http://schemas.microsoft.com/office/powerpoint/2010/main" val="254981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952179"/>
            <a:ext cx="91853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2) </a:t>
            </a:r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惜福：珍惜神给的祝福</a:t>
            </a:r>
            <a:endParaRPr lang="en-US" altLang="zh-TW" sz="54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5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Cherish Blessings: Cherish the blessings given by God</a:t>
            </a:r>
          </a:p>
        </p:txBody>
      </p:sp>
    </p:spTree>
    <p:extLst>
      <p:ext uri="{BB962C8B-B14F-4D97-AF65-F5344CB8AC3E}">
        <p14:creationId xmlns:p14="http://schemas.microsoft.com/office/powerpoint/2010/main" val="60835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023-01-03 at 3.55.20 PM.mov">
            <a:hlinkClick r:id="" action="ppaction://media"/>
            <a:extLst>
              <a:ext uri="{FF2B5EF4-FFF2-40B4-BE49-F238E27FC236}">
                <a16:creationId xmlns:a16="http://schemas.microsoft.com/office/drawing/2014/main" id="{906DC0E8-79EC-1F10-3087-30660C081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0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305341"/>
            <a:ext cx="91853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3) </a:t>
            </a:r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傳福：父母要把屬靈承傳給孩子</a:t>
            </a:r>
            <a:endParaRPr lang="en-US" altLang="zh-TW" sz="54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5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Spiritual Heritage: Parents must pass on God’s Blessing </a:t>
            </a:r>
            <a:r>
              <a:rPr lang="zh-TW" altLang="en-US" sz="5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zh-TW" sz="5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to their children</a:t>
            </a:r>
          </a:p>
        </p:txBody>
      </p:sp>
    </p:spTree>
    <p:extLst>
      <p:ext uri="{BB962C8B-B14F-4D97-AF65-F5344CB8AC3E}">
        <p14:creationId xmlns:p14="http://schemas.microsoft.com/office/powerpoint/2010/main" val="2641211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182400"/>
            <a:ext cx="9185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申命记 </a:t>
            </a:r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Deuteronomy 30:15~18</a:t>
            </a: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15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看哪，我今日将生与福，死与祸，陈明在你面前。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15 See, I set before you today life and prosperity, death and destruction</a:t>
            </a:r>
          </a:p>
        </p:txBody>
      </p:sp>
    </p:spTree>
    <p:extLst>
      <p:ext uri="{BB962C8B-B14F-4D97-AF65-F5344CB8AC3E}">
        <p14:creationId xmlns:p14="http://schemas.microsoft.com/office/powerpoint/2010/main" val="882625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725200"/>
            <a:ext cx="91853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16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吩咐你爱耶和华你的神，遵行他的道，谨守他的诫命，律例，典章，使你可以存活，人数增多，耶和华你神就必在你所要进去得为业的地上赐福与你。</a:t>
            </a:r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.</a:t>
            </a: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16 For I command you today to love the Lord your God, to walk in obedience to him, and to keep his commands, decrees and laws; then you will live and increase, and the Lord your God will bless you in the land you are entering to possess.</a:t>
            </a:r>
          </a:p>
        </p:txBody>
      </p:sp>
    </p:spTree>
    <p:extLst>
      <p:ext uri="{BB962C8B-B14F-4D97-AF65-F5344CB8AC3E}">
        <p14:creationId xmlns:p14="http://schemas.microsoft.com/office/powerpoint/2010/main" val="1208579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725200"/>
            <a:ext cx="9185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17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倘若你心里偏离，不肯听从，却被勾引去敬拜事奉别神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17 But if your heart turns away and you are not obedient, and if you are drawn away to bow down to other gods and worship them, </a:t>
            </a:r>
            <a:endParaRPr lang="zh-TW" altLang="en-US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1941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725200"/>
            <a:ext cx="91853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18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我今日明明告诉你们，你们必要灭亡。在你过约旦河，进去得为业的地上，你的日子必不长久。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18 I declare to you this day that you will certainly be destroyed. You will not live long in the land you are crossing the Jordan to enter and possess.</a:t>
            </a:r>
            <a:endParaRPr lang="zh-TW" altLang="en-US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19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725200"/>
            <a:ext cx="91853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诗篇 </a:t>
            </a:r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Psalm 30:15~18</a:t>
            </a: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10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你们要休息，要知道我是神。我必在外邦中被尊崇，在遍地上也被尊崇。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10 He says, “Be still, and know that I am God;</a:t>
            </a: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   I will be exalted among the nations,</a:t>
            </a: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   I will be exalted in the earth.”</a:t>
            </a:r>
          </a:p>
        </p:txBody>
      </p:sp>
    </p:spTree>
    <p:extLst>
      <p:ext uri="{BB962C8B-B14F-4D97-AF65-F5344CB8AC3E}">
        <p14:creationId xmlns:p14="http://schemas.microsoft.com/office/powerpoint/2010/main" val="1409639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525459"/>
            <a:ext cx="9185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4) </a:t>
            </a:r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分福：分享福音</a:t>
            </a:r>
            <a:endParaRPr lang="en-US" altLang="zh-TW" sz="54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傳福音 </a:t>
            </a:r>
            <a:r>
              <a:rPr lang="en-US" altLang="zh-TW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= </a:t>
            </a:r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傳耶穌</a:t>
            </a:r>
            <a:endParaRPr lang="en-US" altLang="zh-TW" sz="54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54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Blessing: Sharing the Gospel</a:t>
            </a:r>
          </a:p>
          <a:p>
            <a:pPr algn="ctr"/>
            <a:r>
              <a:rPr lang="en-US" altLang="zh-TW" sz="54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evangelism = Share Jesus</a:t>
            </a:r>
          </a:p>
        </p:txBody>
      </p:sp>
    </p:spTree>
    <p:extLst>
      <p:ext uri="{BB962C8B-B14F-4D97-AF65-F5344CB8AC3E}">
        <p14:creationId xmlns:p14="http://schemas.microsoft.com/office/powerpoint/2010/main" val="407447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393379"/>
            <a:ext cx="9185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5) </a:t>
            </a:r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享福：享受在基督里丰盛生活</a:t>
            </a:r>
            <a:endParaRPr lang="en-US" altLang="zh-TW" sz="54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54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Blessings: enjoy an abundant life in Christ</a:t>
            </a:r>
          </a:p>
        </p:txBody>
      </p:sp>
    </p:spTree>
    <p:extLst>
      <p:ext uri="{BB962C8B-B14F-4D97-AF65-F5344CB8AC3E}">
        <p14:creationId xmlns:p14="http://schemas.microsoft.com/office/powerpoint/2010/main" val="36595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074509"/>
            <a:ext cx="91853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1) </a:t>
            </a:r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知福：知道从独一真神来的</a:t>
            </a:r>
            <a:endParaRPr lang="en-US" altLang="zh-TW" sz="54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才是真福。
</a:t>
            </a:r>
            <a:r>
              <a:rPr lang="en-US" altLang="zh-TW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Knowledge of blessings: Knowing the blessings that come from the only true God</a:t>
            </a:r>
            <a:r>
              <a:rPr lang="zh-TW" altLang="en-US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That is the true blessing.</a:t>
            </a:r>
            <a:endParaRPr lang="en-US" altLang="zh-TW" sz="5400" b="1" dirty="0">
              <a:solidFill>
                <a:srgbClr val="FFFFFF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307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725200"/>
            <a:ext cx="91853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诗篇 </a:t>
            </a:r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Psalm 46:10</a:t>
            </a: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10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你们要休息，要知道我是神。我必在外邦中被尊崇，在遍地上也被尊崇。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10 He says, “Be still, and know that I am God;</a:t>
            </a: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   I will be exalted among the nations,</a:t>
            </a: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   I will be exalted in the earth.”</a:t>
            </a:r>
          </a:p>
        </p:txBody>
      </p:sp>
    </p:spTree>
    <p:extLst>
      <p:ext uri="{BB962C8B-B14F-4D97-AF65-F5344CB8AC3E}">
        <p14:creationId xmlns:p14="http://schemas.microsoft.com/office/powerpoint/2010/main" val="178037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166842"/>
            <a:ext cx="91853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腓利比书 </a:t>
            </a:r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Psalm 46:10</a:t>
            </a: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10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我靠主大大地喜乐，因为你们思念我的心，如今又发生。你们向来就思念我，只是没得机会。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10 I rejoiced greatly in the Lord that at last you renewed your concern for me. Indeed, you were concerned, but you had no opportunity to show it. </a:t>
            </a:r>
          </a:p>
        </p:txBody>
      </p:sp>
    </p:spTree>
    <p:extLst>
      <p:ext uri="{BB962C8B-B14F-4D97-AF65-F5344CB8AC3E}">
        <p14:creationId xmlns:p14="http://schemas.microsoft.com/office/powerpoint/2010/main" val="813343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725200"/>
            <a:ext cx="9185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11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我并不是因缺乏说这话，我无论在什么景况，都可以知足，这是我已经学会了。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11 I am not saying this because I am in need, for I have learned to be content whatever the circumstances. </a:t>
            </a:r>
          </a:p>
        </p:txBody>
      </p:sp>
    </p:spTree>
    <p:extLst>
      <p:ext uri="{BB962C8B-B14F-4D97-AF65-F5344CB8AC3E}">
        <p14:creationId xmlns:p14="http://schemas.microsoft.com/office/powerpoint/2010/main" val="2636098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672662" y="335845"/>
            <a:ext cx="91853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12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我知道怎样处卑贱，也知道怎样处丰富，或饱足，或饥饿，或有余，或缺乏，随事随在，我都得了秘诀。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12 I know what it is to be in need, and I know what it is to have plenty. I have learned the secret of being content in any and every situation, whether well fed or hungry, whether living in plenty or in want. </a:t>
            </a:r>
            <a:endParaRPr lang="zh-TW" altLang="en-US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13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我靠着那加给我力量的，凡事都能作。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13 I can do all this through him who gives me strength.</a:t>
            </a:r>
          </a:p>
        </p:txBody>
      </p:sp>
    </p:spTree>
    <p:extLst>
      <p:ext uri="{BB962C8B-B14F-4D97-AF65-F5344CB8AC3E}">
        <p14:creationId xmlns:p14="http://schemas.microsoft.com/office/powerpoint/2010/main" val="979851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766846"/>
            <a:ext cx="9185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人生五福</a:t>
            </a:r>
            <a:endParaRPr lang="en-US" altLang="zh-TW" sz="5400" b="1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754E4-88D1-F21D-F228-F9AA9C88CF39}"/>
              </a:ext>
            </a:extLst>
          </p:cNvPr>
          <p:cNvSpPr txBox="1"/>
          <p:nvPr/>
        </p:nvSpPr>
        <p:spPr>
          <a:xfrm>
            <a:off x="1828799" y="1843837"/>
            <a:ext cx="8859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1.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知福 </a:t>
            </a:r>
            <a:r>
              <a:rPr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Know the blessing</a:t>
            </a:r>
            <a:r>
              <a:rPr lang="zh-TW" altLang="en-US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➡️ ❓ 
</a:t>
            </a:r>
            <a:r>
              <a:rPr lang="en-US" altLang="zh-TW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惜福 </a:t>
            </a:r>
            <a:r>
              <a:rPr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Cherish blessings</a:t>
            </a:r>
            <a:r>
              <a:rPr lang="zh-TW" altLang="en-US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➡️ ❓ 
</a:t>
            </a:r>
            <a:r>
              <a:rPr lang="en-US" altLang="zh-TW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3.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传福 </a:t>
            </a:r>
            <a:r>
              <a:rPr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Evangelize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➡️ ❓ 
</a:t>
            </a:r>
            <a:r>
              <a:rPr lang="en-US" altLang="zh-TW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4.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分福 </a:t>
            </a:r>
            <a:r>
              <a:rPr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Share happiness</a:t>
            </a:r>
            <a:r>
              <a:rPr lang="zh-TW" altLang="en-US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➡️ ❓ 
</a:t>
            </a:r>
            <a:r>
              <a:rPr lang="en-US" altLang="zh-TW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5.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享福 </a:t>
            </a:r>
            <a:r>
              <a:rPr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Enjoy the blessing </a:t>
            </a:r>
            <a:r>
              <a:rPr lang="zh-TW" altLang="en-US" sz="48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➡️ ❓</a:t>
            </a:r>
            <a:endParaRPr lang="en-US" altLang="zh-TW" sz="48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7548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013067"/>
            <a:ext cx="91853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耶利米书 </a:t>
            </a:r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Jeremiah 31:3</a:t>
            </a: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古时耶和华向以色列显现，说，我以永远的爱爱你，因此我以慈爱吸引你。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 The Lord appeared to us in the past, saying:</a:t>
            </a: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“I have loved you with an everlasting love;</a:t>
            </a: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   I have drawn you with unfailing kindness.</a:t>
            </a:r>
            <a:endParaRPr lang="zh-TW" altLang="en-US" sz="3600" b="1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762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250133"/>
            <a:ext cx="9185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诗篇</a:t>
            </a:r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Psalm 145:9</a:t>
            </a: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9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耶和华善待万民，他的慈悲，覆庇他一切所造的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9 The Lord is good to all;</a:t>
            </a: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   he has compassion on all he has made.</a:t>
            </a:r>
            <a:endParaRPr lang="zh-TW" altLang="en-US" sz="3600" b="1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83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1437405"/>
            <a:ext cx="9185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认识福气的源头
是从神来的
</a:t>
            </a:r>
            <a:r>
              <a:rPr lang="en-US" altLang="zh-TW" sz="54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Knowing the Source of Blessing is from god</a:t>
            </a:r>
          </a:p>
        </p:txBody>
      </p:sp>
    </p:spTree>
    <p:extLst>
      <p:ext uri="{BB962C8B-B14F-4D97-AF65-F5344CB8AC3E}">
        <p14:creationId xmlns:p14="http://schemas.microsoft.com/office/powerpoint/2010/main" val="13768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645569" y="1284000"/>
            <a:ext cx="9185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罗马书</a:t>
            </a:r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Romans 5:6-8</a:t>
            </a: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6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因我们还软弱的时候，基督就按所定的日期为罪人死。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6 You see, at just the right time, when we were still powerless, Christ died for the ungodly. </a:t>
            </a:r>
            <a:endParaRPr lang="zh-TW" altLang="en-US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213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335845"/>
            <a:ext cx="91853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7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为义人死，是少有的，为仁人死，或者有敢作的。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7 Very rarely will anyone die for a righteous person, though for a good person someone might possibly dare to die. </a:t>
            </a:r>
            <a:endParaRPr lang="zh-TW" altLang="en-US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8 </a:t>
            </a:r>
            <a:r>
              <a:rPr lang="zh-TW" altLang="en-US" sz="36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惟有基督在我们还作罪人的时候为我们死，神的爱就在此向我们显明了。</a:t>
            </a:r>
            <a:endParaRPr lang="en-US" altLang="zh-TW" sz="36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3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8 But God demonstrates his own love for us in this: While we were still sinners, Christ died for us.</a:t>
            </a:r>
            <a:endParaRPr lang="zh-TW" altLang="en-US" sz="3600" b="1" dirty="0"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6721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ross on a hill&#10;&#10;Description automatically generated with medium confidence">
            <a:extLst>
              <a:ext uri="{FF2B5EF4-FFF2-40B4-BE49-F238E27FC236}">
                <a16:creationId xmlns:a16="http://schemas.microsoft.com/office/drawing/2014/main" id="{BEAD448A-8263-411E-FAAD-FF9BC741A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b="17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249329" y="2944674"/>
            <a:ext cx="91853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十架彰显神的大爱</a:t>
            </a:r>
            <a:r>
              <a:rPr lang="zh-TW" altLang="en-US" sz="54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
</a:t>
            </a:r>
            <a:r>
              <a:rPr lang="en-US" altLang="zh-TW" sz="4400" b="1" dirty="0">
                <a:solidFill>
                  <a:srgbClr val="FFFFFF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altLang="zh-TW" sz="4400" b="1" dirty="0">
                <a:solidFill>
                  <a:srgbClr val="FFFF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The Cross Shows God's Great Love</a:t>
            </a:r>
            <a:endParaRPr lang="en-US" altLang="zh-TW" sz="5400" b="1" dirty="0">
              <a:solidFill>
                <a:srgbClr val="FFFF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249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8B46C-F260-7293-9E00-8CE8FAD6278A}"/>
              </a:ext>
            </a:extLst>
          </p:cNvPr>
          <p:cNvSpPr txBox="1"/>
          <p:nvPr/>
        </p:nvSpPr>
        <p:spPr>
          <a:xfrm>
            <a:off x="1503329" y="305068"/>
            <a:ext cx="91853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知道什么福气？</a:t>
            </a:r>
            <a:endParaRPr lang="en-US" altLang="zh-TW" sz="40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40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What blessing do you know?</a:t>
            </a:r>
            <a:r>
              <a:rPr lang="zh-TW" altLang="en-US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
</a:t>
            </a:r>
            <a:r>
              <a:rPr lang="en-US" altLang="zh-TW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1. </a:t>
            </a:r>
            <a:r>
              <a:rPr lang="zh-TW" altLang="en-US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我们有永生的福气</a:t>
            </a:r>
            <a:endParaRPr lang="en-US" altLang="zh-TW" sz="40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742950" indent="-742950" algn="ctr">
              <a:buAutoNum type="arabicPeriod"/>
            </a:pPr>
            <a:r>
              <a:rPr lang="en-US" altLang="zh-TW" sz="40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We have the blessing of eternal life</a:t>
            </a:r>
            <a:endParaRPr lang="en-US" altLang="zh-TW" sz="40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lang="zh-TW" altLang="en-US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祷告蒙神垂听的福气</a:t>
            </a:r>
            <a:endParaRPr lang="en-US" altLang="zh-TW" sz="40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40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2. The blessing of prayer being heard by God</a:t>
            </a:r>
            <a:r>
              <a:rPr lang="zh-TW" altLang="en-US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
</a:t>
            </a:r>
            <a:r>
              <a:rPr lang="en-US" altLang="zh-TW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3. </a:t>
            </a:r>
            <a:r>
              <a:rPr lang="zh-TW" altLang="en-US" sz="4000" b="1" dirty="0">
                <a:solidFill>
                  <a:srgbClr val="FFC000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我们有圣灵内住的福气</a:t>
            </a:r>
            <a:endParaRPr lang="en-US" altLang="zh-TW" sz="4000" b="1" dirty="0">
              <a:solidFill>
                <a:srgbClr val="FFC000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40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3. We are blessed with the indwelling of the Holy Spirit</a:t>
            </a:r>
          </a:p>
        </p:txBody>
      </p:sp>
    </p:spTree>
    <p:extLst>
      <p:ext uri="{BB962C8B-B14F-4D97-AF65-F5344CB8AC3E}">
        <p14:creationId xmlns:p14="http://schemas.microsoft.com/office/powerpoint/2010/main" val="817728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482</TotalTime>
  <Words>1209</Words>
  <Application>Microsoft Macintosh PowerPoint</Application>
  <PresentationFormat>Widescreen</PresentationFormat>
  <Paragraphs>67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Yu Gothic UI</vt:lpstr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LCCC Church</dc:creator>
  <cp:lastModifiedBy>LCCC Church</cp:lastModifiedBy>
  <cp:revision>26</cp:revision>
  <dcterms:created xsi:type="dcterms:W3CDTF">2022-11-29T16:26:26Z</dcterms:created>
  <dcterms:modified xsi:type="dcterms:W3CDTF">2023-01-05T17:06:58Z</dcterms:modified>
</cp:coreProperties>
</file>