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1223" r:id="rId2"/>
    <p:sldId id="1282" r:id="rId3"/>
    <p:sldId id="1321" r:id="rId4"/>
    <p:sldId id="1322" r:id="rId5"/>
    <p:sldId id="1324" r:id="rId6"/>
    <p:sldId id="1325" r:id="rId7"/>
    <p:sldId id="1310" r:id="rId8"/>
    <p:sldId id="1326" r:id="rId9"/>
    <p:sldId id="1327" r:id="rId10"/>
    <p:sldId id="1328" r:id="rId11"/>
    <p:sldId id="1329" r:id="rId12"/>
    <p:sldId id="1330" r:id="rId13"/>
    <p:sldId id="1331" r:id="rId14"/>
    <p:sldId id="1332" r:id="rId15"/>
    <p:sldId id="1333" r:id="rId16"/>
    <p:sldId id="1334" r:id="rId17"/>
    <p:sldId id="1319" r:id="rId18"/>
    <p:sldId id="1335" r:id="rId19"/>
    <p:sldId id="133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122B7"/>
    <a:srgbClr val="22318F"/>
    <a:srgbClr val="002BA0"/>
    <a:srgbClr val="003CD5"/>
    <a:srgbClr val="2E28FF"/>
    <a:srgbClr val="A8B1C0"/>
    <a:srgbClr val="0831A9"/>
    <a:srgbClr val="2C5D98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94716" autoAdjust="0"/>
  </p:normalViewPr>
  <p:slideViewPr>
    <p:cSldViewPr snapToGrid="0" snapToObjects="1">
      <p:cViewPr>
        <p:scale>
          <a:sx n="90" d="100"/>
          <a:sy n="90" d="100"/>
        </p:scale>
        <p:origin x="-1568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10/17/19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10/17/19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ffaello,_guarigione_dello_storpio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7"/>
          <a:stretch/>
        </p:blipFill>
        <p:spPr>
          <a:xfrm>
            <a:off x="0" y="0"/>
            <a:ext cx="9144000" cy="6917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536" y="815436"/>
            <a:ext cx="7800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72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給</a:t>
            </a:r>
            <a:r>
              <a:rPr kumimoji="1" lang="en-US" altLang="zh-TW" sz="72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 </a:t>
            </a:r>
            <a:r>
              <a:rPr kumimoji="1" lang="zh-TW" altLang="en-US" sz="72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你？</a:t>
            </a:r>
            <a:r>
              <a:rPr kumimoji="1" lang="en-US" altLang="zh-TW" sz="4800" b="1" spc="600" dirty="0" smtClean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For </a:t>
            </a:r>
            <a:r>
              <a:rPr kumimoji="1" lang="en-US" altLang="zh-TW" sz="4800" b="1" spc="600" dirty="0"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You?</a:t>
            </a:r>
            <a:endParaRPr kumimoji="1" lang="en-US" altLang="zh-TW" sz="4800" b="1" spc="600" dirty="0" smtClean="0"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2000" y="209717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 smtClean="0">
                <a:latin typeface="Heiti TC Light"/>
                <a:ea typeface="Heiti TC Light"/>
                <a:cs typeface="Heiti TC Light"/>
              </a:rPr>
              <a:t>房正豪牧師</a:t>
            </a:r>
            <a:endParaRPr kumimoji="1" lang="zh-CN" altLang="en-US" sz="2400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698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23" y="811745"/>
            <a:ext cx="8000999" cy="501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诗篇</a:t>
            </a:r>
            <a:r>
              <a:rPr kumimoji="1" lang="en-US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Psalm</a:t>
            </a:r>
            <a:r>
              <a:rPr kumimoji="1" lang="zh-TW" altLang="en-US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146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我一生要赞美耶和华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</a:t>
            </a:r>
          </a:p>
          <a:p>
            <a:pPr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我还活的时候要歌颂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我的神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will praise the Lord all my life;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sing praise to my God as long as I live.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41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23" y="811745"/>
            <a:ext cx="8000999" cy="5018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诗篇</a:t>
            </a:r>
            <a:r>
              <a:rPr kumimoji="1" lang="en-US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Psalm</a:t>
            </a:r>
            <a:r>
              <a:rPr kumimoji="1" lang="zh-TW" altLang="en-US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150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凡有气息的都要赞美耶和华！你们要赞美耶和华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！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Let everything that has breath praise the Lord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1" lang="en-US" altLang="zh-TW" sz="44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Praise the Lord.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9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23" y="811745"/>
            <a:ext cx="8000999" cy="420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诗篇</a:t>
            </a:r>
            <a:r>
              <a:rPr kumimoji="1" lang="en-US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Psalm</a:t>
            </a:r>
            <a:r>
              <a:rPr kumimoji="1" lang="zh-TW" altLang="en-US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119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164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我因你公义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的典章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</a:t>
            </a:r>
          </a:p>
          <a:p>
            <a:pPr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一天七次赞美你。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Seven times a day I praise you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your righteous laws.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3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516" y="1523475"/>
            <a:ext cx="827213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為什麼人要讚美主？	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Must We Praise the Lord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kumimoji="1" lang="en-US" altLang="zh-TW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805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850" y="1015475"/>
            <a:ext cx="2742151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給你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？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You?</a:t>
            </a:r>
            <a:endParaRPr kumimoji="1" lang="en-US" altLang="zh-TW" sz="11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749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850" y="1015475"/>
            <a:ext cx="2742151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給你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？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You?</a:t>
            </a:r>
            <a:endParaRPr kumimoji="1" lang="en-US" altLang="zh-TW" sz="11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3667" y="3566764"/>
            <a:ext cx="6970890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最寶貴的名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Precious Name.</a:t>
            </a:r>
            <a:endParaRPr kumimoji="1" lang="en-US" altLang="zh-TW" sz="8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00" advClick="0" advTm="5000">
        <p14:vortex dir="r"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516" y="1523475"/>
            <a:ext cx="827213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遠超過世上所有的金銀。	</a:t>
            </a:r>
            <a:endParaRPr kumimoji="1" lang="zh-TW" altLang="en-US" sz="6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Precious that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Gold or Silver.</a:t>
            </a:r>
            <a:endParaRPr kumimoji="1" lang="en-US" altLang="zh-TW" sz="11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3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 advTm="5000">
        <p14:vortex dir="r"/>
      </p:transition>
    </mc:Choice>
    <mc:Fallback xmlns="">
      <p:transition xmlns:p14="http://schemas.microsoft.com/office/powerpoint/2010/main" spd="slow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螢幕快照 2019-10-15 上午7.52.4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739" y="3096372"/>
            <a:ext cx="8272130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279400">
                    <a:schemeClr val="bg1">
                      <a:alpha val="94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癱子乞丐蒙主醫治的啟示。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279400">
                    <a:schemeClr val="bg1">
                      <a:alpha val="94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Revelation Behind the Healing of the Lamed Beggar.</a:t>
            </a:r>
            <a:endParaRPr kumimoji="1" lang="zh-TW" altLang="en-US" sz="6600" b="1" dirty="0" smtClean="0">
              <a:solidFill>
                <a:srgbClr val="FFFFFF"/>
              </a:solidFill>
              <a:effectLst>
                <a:glow rad="279400">
                  <a:schemeClr val="bg1">
                    <a:alpha val="94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965595"/>
            <a:ext cx="8272130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我们对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主的信心要大！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主是给人盼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望的主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！因为他会医治你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！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我们要常常赞美主耶稣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71670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628" y="965595"/>
            <a:ext cx="8272130" cy="450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Must Have Strong </a:t>
            </a:r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Faith</a:t>
            </a:r>
          </a:p>
          <a:p>
            <a:pPr lvl="1">
              <a:lnSpc>
                <a:spcPct val="120000"/>
              </a:lnSpc>
            </a:pPr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Lord!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Our Lord is One Who Gives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Hope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 Because He will Heal You!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Must Praise Our Lord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Always!</a:t>
            </a:r>
            <a:endParaRPr kumimoji="1" lang="zh-TW" altLang="en-US" sz="40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403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890" y="303745"/>
            <a:ext cx="8269110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40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3:5-9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那人就留意看他们，指望得着什么。 </a:t>
            </a:r>
            <a:endParaRPr kumimoji="1" lang="zh-TW" altLang="en-US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彼得说：“金银我都没有，只把我所有的给你：我奉拿撒勒人耶稣基督的名，叫你起来行走！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446" y="854078"/>
            <a:ext cx="86218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于是拉着他的右手，扶他起来。他的脚和踝子骨立刻健壮了，</a:t>
            </a:r>
            <a:r>
              <a:rPr kumimoji="1" lang="zh-TW" altLang="en-US" sz="48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kumimoji="1" lang="zh-TW" altLang="en-US" sz="48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就跳起来站着，又行走，同他们进了殿，走着跳着，赞美神。 </a:t>
            </a:r>
            <a:endParaRPr kumimoji="1" lang="zh-TW" altLang="en-US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百姓都看见他行走、赞美神， 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7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890" y="303745"/>
            <a:ext cx="8269110" cy="671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Acts 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3:5-9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 the man gave them his attention, expecting to get something from them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Then Peter said, “Silver or gold I do not have, but what I do have I give you. In the name of Jesus Christ of Nazareth, walk.” </a:t>
            </a:r>
          </a:p>
          <a:p>
            <a:pPr>
              <a:lnSpc>
                <a:spcPct val="120000"/>
              </a:lnSpc>
            </a:pPr>
            <a:endParaRPr kumimoji="1" lang="en-US" altLang="zh-TW" sz="4000" b="1" dirty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7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890" y="303745"/>
            <a:ext cx="8269110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Taking him by the right hand, he helped him up, and instantly the man’s feet and ankles became strong.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jumped to his feet and began to walk. Then he went with them into the temple courts, walking and jumping, and praising God.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890" y="868190"/>
            <a:ext cx="826911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all the people saw him walking and praising God, </a:t>
            </a:r>
            <a:endParaRPr kumimoji="1" lang="en-US" altLang="zh-TW" sz="36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8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516" y="1523475"/>
            <a:ext cx="82721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對主的信心要大！</a:t>
            </a:r>
            <a:r>
              <a:rPr kumimoji="1" lang="zh-TW" altLang="en-US" sz="48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Possess Great Faith in the Lord!</a:t>
            </a:r>
            <a:endParaRPr kumimoji="1" lang="en-US" altLang="zh-TW" sz="40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516" y="1523475"/>
            <a:ext cx="8272130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主是給人盼望的主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！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Our </a:t>
            </a:r>
            <a:r>
              <a:rPr kumimoji="1" lang="en-US" altLang="zh-TW" sz="40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Lord is One who Gives Hope!</a:t>
            </a:r>
            <a:endParaRPr kumimoji="1" lang="en-US" altLang="zh-TW" sz="3200" b="1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10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516" y="1523475"/>
            <a:ext cx="8272130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我們要常讚美主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！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Must Always Praise the Lord!</a:t>
            </a:r>
            <a:endParaRPr kumimoji="1" lang="en-US" altLang="zh-TW" sz="2400" b="1" dirty="0" smtClean="0">
              <a:solidFill>
                <a:srgbClr val="FFFFFF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314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6206</TotalTime>
  <Words>399</Words>
  <Application>Microsoft Macintosh PowerPoint</Application>
  <PresentationFormat>On-screen Show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Chiu,Jack 邱清忠</cp:lastModifiedBy>
  <cp:revision>1019</cp:revision>
  <cp:lastPrinted>2019-07-29T22:41:35Z</cp:lastPrinted>
  <dcterms:created xsi:type="dcterms:W3CDTF">2018-07-03T11:08:25Z</dcterms:created>
  <dcterms:modified xsi:type="dcterms:W3CDTF">2019-10-17T11:26:05Z</dcterms:modified>
</cp:coreProperties>
</file>