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4"/>
  </p:notesMasterIdLst>
  <p:sldIdLst>
    <p:sldId id="333" r:id="rId2"/>
    <p:sldId id="336" r:id="rId3"/>
    <p:sldId id="276" r:id="rId4"/>
    <p:sldId id="256" r:id="rId5"/>
    <p:sldId id="342" r:id="rId6"/>
    <p:sldId id="343" r:id="rId7"/>
    <p:sldId id="344" r:id="rId8"/>
    <p:sldId id="345" r:id="rId9"/>
    <p:sldId id="346" r:id="rId10"/>
    <p:sldId id="347" r:id="rId11"/>
    <p:sldId id="348" r:id="rId12"/>
    <p:sldId id="349" r:id="rId13"/>
    <p:sldId id="350" r:id="rId14"/>
    <p:sldId id="351" r:id="rId15"/>
    <p:sldId id="352" r:id="rId16"/>
    <p:sldId id="353" r:id="rId17"/>
    <p:sldId id="354" r:id="rId18"/>
    <p:sldId id="260" r:id="rId19"/>
    <p:sldId id="258" r:id="rId20"/>
    <p:sldId id="265" r:id="rId21"/>
    <p:sldId id="285" r:id="rId22"/>
    <p:sldId id="259" r:id="rId23"/>
    <p:sldId id="337" r:id="rId24"/>
    <p:sldId id="339" r:id="rId25"/>
    <p:sldId id="341" r:id="rId26"/>
    <p:sldId id="338" r:id="rId27"/>
    <p:sldId id="340" r:id="rId28"/>
    <p:sldId id="263" r:id="rId29"/>
    <p:sldId id="264" r:id="rId30"/>
    <p:sldId id="266" r:id="rId31"/>
    <p:sldId id="262" r:id="rId32"/>
    <p:sldId id="288" r:id="rId33"/>
  </p:sldIdLst>
  <p:sldSz cx="9144000" cy="5143500" type="screen16x9"/>
  <p:notesSz cx="6858000" cy="9144000"/>
  <p:embeddedFontLst>
    <p:embeddedFont>
      <p:font typeface="Amatic SC" panose="00000500000000000000" pitchFamily="2" charset="-79"/>
      <p:regular r:id="rId35"/>
      <p:bold r:id="rId36"/>
    </p:embeddedFont>
    <p:embeddedFont>
      <p:font typeface="Courier Prime" panose="020B0604020202020204" charset="0"/>
      <p:regular r:id="rId37"/>
      <p:bold r:id="rId38"/>
      <p:italic r:id="rId39"/>
      <p:boldItalic r:id="rId40"/>
    </p:embeddedFont>
    <p:embeddedFont>
      <p:font typeface="Montserrat Medium" panose="00000600000000000000" pitchFamily="2" charset="0"/>
      <p:regular r:id="rId41"/>
      <p:bold r:id="rId42"/>
      <p:italic r:id="rId43"/>
      <p:boldItalic r:id="rId44"/>
    </p:embeddedFont>
    <p:embeddedFont>
      <p:font typeface="Montserrat SemiBold" panose="000007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8F4"/>
    <a:srgbClr val="4D3C3C"/>
    <a:srgbClr val="777777"/>
    <a:srgbClr val="CC64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5A59C55-CA82-4A35-BD25-02817566ACC4}">
  <a:tblStyle styleId="{B5A59C55-CA82-4A35-BD25-02817566ACC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40"/>
    <p:restoredTop sz="77891"/>
  </p:normalViewPr>
  <p:slideViewPr>
    <p:cSldViewPr snapToGrid="0" snapToObjects="1">
      <p:cViewPr varScale="1">
        <p:scale>
          <a:sx n="82" d="100"/>
          <a:sy n="82" d="100"/>
        </p:scale>
        <p:origin x="90"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899d3c12f5_0_3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899d3c12f5_0_3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787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408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073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2348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3025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2842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889eefa4c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889eefa4c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483197c4018804dd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483197c4018804d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889eefa4ca_0_20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889eefa4ca_0_20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6cc76e922a75e16b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6cc76e922a75e16b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889eefa4c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889eefa4c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889eefa4c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889eefa4c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4029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483197c4018804dd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483197c4018804d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3268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889eefa4ca_0_20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889eefa4ca_0_20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5250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889eefa4ca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889eefa4ca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90048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483197c4018804dd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483197c4018804d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561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889eefa4ca_0_20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889eefa4ca_0_20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889eefa4ca_0_20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889eefa4ca_0_20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889eefa4ca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889eefa4ca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80207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89adfeff7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89adfeff7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7977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02173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70037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0953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3517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89eefa4ca_0_2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889eefa4ca_0_2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919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6000894" y="2883029"/>
            <a:ext cx="2664333" cy="2049303"/>
            <a:chOff x="6000894" y="2883029"/>
            <a:chExt cx="2664333" cy="2049303"/>
          </a:xfrm>
        </p:grpSpPr>
        <p:sp>
          <p:nvSpPr>
            <p:cNvPr id="10" name="Google Shape;10;p2"/>
            <p:cNvSpPr/>
            <p:nvPr/>
          </p:nvSpPr>
          <p:spPr>
            <a:xfrm>
              <a:off x="6000894" y="2883029"/>
              <a:ext cx="2412900" cy="18324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&lt;&lt;</a:t>
              </a:r>
              <a:endParaRPr/>
            </a:p>
          </p:txBody>
        </p:sp>
        <p:sp>
          <p:nvSpPr>
            <p:cNvPr id="11" name="Google Shape;11;p2"/>
            <p:cNvSpPr/>
            <p:nvPr/>
          </p:nvSpPr>
          <p:spPr>
            <a:xfrm>
              <a:off x="8294727" y="4589432"/>
              <a:ext cx="370500" cy="342900"/>
            </a:xfrm>
            <a:prstGeom prst="rect">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p:nvPr/>
        </p:nvSpPr>
        <p:spPr>
          <a:xfrm>
            <a:off x="938700" y="635400"/>
            <a:ext cx="7266600" cy="3872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7179523" y="3474524"/>
            <a:ext cx="1025780" cy="1033573"/>
            <a:chOff x="7179523" y="3474524"/>
            <a:chExt cx="1025780" cy="1033573"/>
          </a:xfrm>
        </p:grpSpPr>
        <p:grpSp>
          <p:nvGrpSpPr>
            <p:cNvPr id="14" name="Google Shape;14;p2"/>
            <p:cNvGrpSpPr/>
            <p:nvPr/>
          </p:nvGrpSpPr>
          <p:grpSpPr>
            <a:xfrm>
              <a:off x="7501365" y="3754028"/>
              <a:ext cx="703938" cy="754070"/>
              <a:chOff x="7866900" y="3775225"/>
              <a:chExt cx="1277100" cy="1368300"/>
            </a:xfrm>
          </p:grpSpPr>
          <p:cxnSp>
            <p:nvCxnSpPr>
              <p:cNvPr id="15" name="Google Shape;15;p2"/>
              <p:cNvCxnSpPr/>
              <p:nvPr/>
            </p:nvCxnSpPr>
            <p:spPr>
              <a:xfrm>
                <a:off x="7866900" y="3775225"/>
                <a:ext cx="0" cy="1368300"/>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6;p2"/>
              <p:cNvCxnSpPr/>
              <p:nvPr/>
            </p:nvCxnSpPr>
            <p:spPr>
              <a:xfrm rot="10800000">
                <a:off x="7866900" y="3775225"/>
                <a:ext cx="1277100" cy="0"/>
              </a:xfrm>
              <a:prstGeom prst="straightConnector1">
                <a:avLst/>
              </a:prstGeom>
              <a:noFill/>
              <a:ln w="9525" cap="flat" cmpd="sng">
                <a:solidFill>
                  <a:schemeClr val="dk2"/>
                </a:solidFill>
                <a:prstDash val="solid"/>
                <a:round/>
                <a:headEnd type="none" w="med" len="med"/>
                <a:tailEnd type="none" w="med" len="med"/>
              </a:ln>
            </p:spPr>
          </p:cxnSp>
        </p:grpSp>
        <p:sp>
          <p:nvSpPr>
            <p:cNvPr id="17" name="Google Shape;17;p2"/>
            <p:cNvSpPr/>
            <p:nvPr/>
          </p:nvSpPr>
          <p:spPr>
            <a:xfrm rot="10800000">
              <a:off x="7372141" y="3635919"/>
              <a:ext cx="258600" cy="239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179523" y="3474524"/>
              <a:ext cx="133800" cy="123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789079" y="491347"/>
            <a:ext cx="941624" cy="889726"/>
            <a:chOff x="789079" y="491347"/>
            <a:chExt cx="941624" cy="889726"/>
          </a:xfrm>
        </p:grpSpPr>
        <p:grpSp>
          <p:nvGrpSpPr>
            <p:cNvPr id="20" name="Google Shape;20;p2"/>
            <p:cNvGrpSpPr/>
            <p:nvPr/>
          </p:nvGrpSpPr>
          <p:grpSpPr>
            <a:xfrm rot="10800000">
              <a:off x="938708" y="635399"/>
              <a:ext cx="470484" cy="466317"/>
              <a:chOff x="7866900" y="3775225"/>
              <a:chExt cx="1277100" cy="1368300"/>
            </a:xfrm>
          </p:grpSpPr>
          <p:cxnSp>
            <p:nvCxnSpPr>
              <p:cNvPr id="21" name="Google Shape;21;p2"/>
              <p:cNvCxnSpPr/>
              <p:nvPr/>
            </p:nvCxnSpPr>
            <p:spPr>
              <a:xfrm>
                <a:off x="7866900" y="3775225"/>
                <a:ext cx="0" cy="1368300"/>
              </a:xfrm>
              <a:prstGeom prst="straightConnector1">
                <a:avLst/>
              </a:prstGeom>
              <a:noFill/>
              <a:ln w="9525" cap="flat" cmpd="sng">
                <a:solidFill>
                  <a:schemeClr val="dk2"/>
                </a:solidFill>
                <a:prstDash val="solid"/>
                <a:round/>
                <a:headEnd type="none" w="med" len="med"/>
                <a:tailEnd type="none" w="med" len="med"/>
              </a:ln>
            </p:spPr>
          </p:cxnSp>
          <p:cxnSp>
            <p:nvCxnSpPr>
              <p:cNvPr id="22" name="Google Shape;22;p2"/>
              <p:cNvCxnSpPr/>
              <p:nvPr/>
            </p:nvCxnSpPr>
            <p:spPr>
              <a:xfrm rot="10800000">
                <a:off x="7866900" y="3775225"/>
                <a:ext cx="1277100" cy="0"/>
              </a:xfrm>
              <a:prstGeom prst="straightConnector1">
                <a:avLst/>
              </a:prstGeom>
              <a:noFill/>
              <a:ln w="9525" cap="flat" cmpd="sng">
                <a:solidFill>
                  <a:schemeClr val="dk2"/>
                </a:solidFill>
                <a:prstDash val="solid"/>
                <a:round/>
                <a:headEnd type="none" w="med" len="med"/>
                <a:tailEnd type="none" w="med" len="med"/>
              </a:ln>
            </p:spPr>
          </p:cxnSp>
        </p:grpSp>
        <p:sp>
          <p:nvSpPr>
            <p:cNvPr id="23" name="Google Shape;23;p2"/>
            <p:cNvSpPr/>
            <p:nvPr/>
          </p:nvSpPr>
          <p:spPr>
            <a:xfrm>
              <a:off x="1279485" y="980578"/>
              <a:ext cx="258600" cy="239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10800000">
              <a:off x="1596903" y="1257173"/>
              <a:ext cx="133800" cy="123900"/>
            </a:xfrm>
            <a:prstGeom prst="rect">
              <a:avLst/>
            </a:pr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89079" y="491347"/>
              <a:ext cx="303900" cy="281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rot="10800000">
            <a:off x="8006292" y="446803"/>
            <a:ext cx="400500" cy="37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59900" y="4256098"/>
            <a:ext cx="555300" cy="5091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txBox="1">
            <a:spLocks noGrp="1"/>
          </p:cNvSpPr>
          <p:nvPr>
            <p:ph type="title"/>
          </p:nvPr>
        </p:nvSpPr>
        <p:spPr>
          <a:xfrm>
            <a:off x="1103250" y="1632125"/>
            <a:ext cx="6937500" cy="14292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8800">
                <a:solidFill>
                  <a:schemeClr val="accent1"/>
                </a:solidFill>
              </a:defRPr>
            </a:lvl1pPr>
            <a:lvl2pPr lvl="1">
              <a:spcBef>
                <a:spcPts val="0"/>
              </a:spcBef>
              <a:spcAft>
                <a:spcPts val="0"/>
              </a:spcAft>
              <a:buNone/>
              <a:defRPr sz="8800"/>
            </a:lvl2pPr>
            <a:lvl3pPr lvl="2">
              <a:spcBef>
                <a:spcPts val="0"/>
              </a:spcBef>
              <a:spcAft>
                <a:spcPts val="0"/>
              </a:spcAft>
              <a:buNone/>
              <a:defRPr sz="8800"/>
            </a:lvl3pPr>
            <a:lvl4pPr lvl="3">
              <a:spcBef>
                <a:spcPts val="0"/>
              </a:spcBef>
              <a:spcAft>
                <a:spcPts val="0"/>
              </a:spcAft>
              <a:buNone/>
              <a:defRPr sz="8800"/>
            </a:lvl4pPr>
            <a:lvl5pPr lvl="4">
              <a:spcBef>
                <a:spcPts val="0"/>
              </a:spcBef>
              <a:spcAft>
                <a:spcPts val="0"/>
              </a:spcAft>
              <a:buNone/>
              <a:defRPr sz="8800"/>
            </a:lvl5pPr>
            <a:lvl6pPr lvl="5">
              <a:spcBef>
                <a:spcPts val="0"/>
              </a:spcBef>
              <a:spcAft>
                <a:spcPts val="0"/>
              </a:spcAft>
              <a:buNone/>
              <a:defRPr sz="8800"/>
            </a:lvl6pPr>
            <a:lvl7pPr lvl="6">
              <a:spcBef>
                <a:spcPts val="0"/>
              </a:spcBef>
              <a:spcAft>
                <a:spcPts val="0"/>
              </a:spcAft>
              <a:buNone/>
              <a:defRPr sz="8800"/>
            </a:lvl7pPr>
            <a:lvl8pPr lvl="7">
              <a:spcBef>
                <a:spcPts val="0"/>
              </a:spcBef>
              <a:spcAft>
                <a:spcPts val="0"/>
              </a:spcAft>
              <a:buNone/>
              <a:defRPr sz="8800"/>
            </a:lvl8pPr>
            <a:lvl9pPr lvl="8">
              <a:spcBef>
                <a:spcPts val="0"/>
              </a:spcBef>
              <a:spcAft>
                <a:spcPts val="0"/>
              </a:spcAft>
              <a:buNone/>
              <a:defRPr sz="8800"/>
            </a:lvl9pPr>
          </a:lstStyle>
          <a:p>
            <a:r>
              <a:rPr lang="en-US"/>
              <a:t>Click to edit Master title style</a:t>
            </a:r>
            <a:endParaRPr/>
          </a:p>
        </p:txBody>
      </p:sp>
      <p:sp>
        <p:nvSpPr>
          <p:cNvPr id="29" name="Google Shape;29;p2"/>
          <p:cNvSpPr txBox="1">
            <a:spLocks noGrp="1"/>
          </p:cNvSpPr>
          <p:nvPr>
            <p:ph type="subTitle" idx="1"/>
          </p:nvPr>
        </p:nvSpPr>
        <p:spPr>
          <a:xfrm>
            <a:off x="1375350" y="2958825"/>
            <a:ext cx="6393300" cy="480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600">
                <a:latin typeface="Courier Prime"/>
                <a:ea typeface="Courier Prime"/>
                <a:cs typeface="Courier Prime"/>
                <a:sym typeface="Courier Prime"/>
              </a:defRPr>
            </a:lvl1pPr>
            <a:lvl2pPr lvl="1">
              <a:lnSpc>
                <a:spcPct val="100000"/>
              </a:lnSpc>
              <a:spcBef>
                <a:spcPts val="0"/>
              </a:spcBef>
              <a:spcAft>
                <a:spcPts val="0"/>
              </a:spcAft>
              <a:buNone/>
              <a:defRPr>
                <a:latin typeface="Courier Prime"/>
                <a:ea typeface="Courier Prime"/>
                <a:cs typeface="Courier Prime"/>
                <a:sym typeface="Courier Prime"/>
              </a:defRPr>
            </a:lvl2pPr>
            <a:lvl3pPr lvl="2">
              <a:lnSpc>
                <a:spcPct val="100000"/>
              </a:lnSpc>
              <a:spcBef>
                <a:spcPts val="0"/>
              </a:spcBef>
              <a:spcAft>
                <a:spcPts val="0"/>
              </a:spcAft>
              <a:buNone/>
              <a:defRPr>
                <a:latin typeface="Courier Prime"/>
                <a:ea typeface="Courier Prime"/>
                <a:cs typeface="Courier Prime"/>
                <a:sym typeface="Courier Prime"/>
              </a:defRPr>
            </a:lvl3pPr>
            <a:lvl4pPr lvl="3">
              <a:lnSpc>
                <a:spcPct val="100000"/>
              </a:lnSpc>
              <a:spcBef>
                <a:spcPts val="0"/>
              </a:spcBef>
              <a:spcAft>
                <a:spcPts val="0"/>
              </a:spcAft>
              <a:buNone/>
              <a:defRPr>
                <a:latin typeface="Courier Prime"/>
                <a:ea typeface="Courier Prime"/>
                <a:cs typeface="Courier Prime"/>
                <a:sym typeface="Courier Prime"/>
              </a:defRPr>
            </a:lvl4pPr>
            <a:lvl5pPr lvl="4">
              <a:lnSpc>
                <a:spcPct val="100000"/>
              </a:lnSpc>
              <a:spcBef>
                <a:spcPts val="0"/>
              </a:spcBef>
              <a:spcAft>
                <a:spcPts val="0"/>
              </a:spcAft>
              <a:buNone/>
              <a:defRPr>
                <a:latin typeface="Courier Prime"/>
                <a:ea typeface="Courier Prime"/>
                <a:cs typeface="Courier Prime"/>
                <a:sym typeface="Courier Prime"/>
              </a:defRPr>
            </a:lvl5pPr>
            <a:lvl6pPr lvl="5">
              <a:lnSpc>
                <a:spcPct val="100000"/>
              </a:lnSpc>
              <a:spcBef>
                <a:spcPts val="0"/>
              </a:spcBef>
              <a:spcAft>
                <a:spcPts val="0"/>
              </a:spcAft>
              <a:buNone/>
              <a:defRPr>
                <a:latin typeface="Courier Prime"/>
                <a:ea typeface="Courier Prime"/>
                <a:cs typeface="Courier Prime"/>
                <a:sym typeface="Courier Prime"/>
              </a:defRPr>
            </a:lvl6pPr>
            <a:lvl7pPr lvl="6">
              <a:lnSpc>
                <a:spcPct val="100000"/>
              </a:lnSpc>
              <a:spcBef>
                <a:spcPts val="0"/>
              </a:spcBef>
              <a:spcAft>
                <a:spcPts val="0"/>
              </a:spcAft>
              <a:buNone/>
              <a:defRPr>
                <a:latin typeface="Courier Prime"/>
                <a:ea typeface="Courier Prime"/>
                <a:cs typeface="Courier Prime"/>
                <a:sym typeface="Courier Prime"/>
              </a:defRPr>
            </a:lvl7pPr>
            <a:lvl8pPr lvl="7">
              <a:lnSpc>
                <a:spcPct val="100000"/>
              </a:lnSpc>
              <a:spcBef>
                <a:spcPts val="0"/>
              </a:spcBef>
              <a:spcAft>
                <a:spcPts val="0"/>
              </a:spcAft>
              <a:buNone/>
              <a:defRPr>
                <a:latin typeface="Courier Prime"/>
                <a:ea typeface="Courier Prime"/>
                <a:cs typeface="Courier Prime"/>
                <a:sym typeface="Courier Prime"/>
              </a:defRPr>
            </a:lvl8pPr>
            <a:lvl9pPr lvl="8">
              <a:lnSpc>
                <a:spcPct val="100000"/>
              </a:lnSpc>
              <a:spcBef>
                <a:spcPts val="0"/>
              </a:spcBef>
              <a:spcAft>
                <a:spcPts val="0"/>
              </a:spcAft>
              <a:buNone/>
              <a:defRPr>
                <a:latin typeface="Courier Prime"/>
                <a:ea typeface="Courier Prime"/>
                <a:cs typeface="Courier Prime"/>
                <a:sym typeface="Courier Prime"/>
              </a:defRPr>
            </a:lvl9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2">
    <p:bg>
      <p:bgPr>
        <a:solidFill>
          <a:schemeClr val="accent6"/>
        </a:solidFill>
        <a:effectLst/>
      </p:bgPr>
    </p:bg>
    <p:spTree>
      <p:nvGrpSpPr>
        <p:cNvPr id="1" name="Shape 13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3">
    <p:bg>
      <p:bgPr>
        <a:solidFill>
          <a:schemeClr val="accent1"/>
        </a:solidFill>
        <a:effectLst/>
      </p:bgPr>
    </p:bg>
    <p:spTree>
      <p:nvGrpSpPr>
        <p:cNvPr id="1" name="Shape 160"/>
        <p:cNvGrpSpPr/>
        <p:nvPr/>
      </p:nvGrpSpPr>
      <p:grpSpPr>
        <a:xfrm>
          <a:off x="0" y="0"/>
          <a:ext cx="0" cy="0"/>
          <a:chOff x="0" y="0"/>
          <a:chExt cx="0" cy="0"/>
        </a:xfrm>
      </p:grpSpPr>
      <p:grpSp>
        <p:nvGrpSpPr>
          <p:cNvPr id="161" name="Google Shape;161;p17"/>
          <p:cNvGrpSpPr/>
          <p:nvPr/>
        </p:nvGrpSpPr>
        <p:grpSpPr>
          <a:xfrm>
            <a:off x="5958914" y="2982116"/>
            <a:ext cx="2189475" cy="1683950"/>
            <a:chOff x="5958914" y="2982116"/>
            <a:chExt cx="2189475" cy="1683950"/>
          </a:xfrm>
        </p:grpSpPr>
        <p:sp>
          <p:nvSpPr>
            <p:cNvPr id="162" name="Google Shape;162;p17"/>
            <p:cNvSpPr/>
            <p:nvPr/>
          </p:nvSpPr>
          <p:spPr>
            <a:xfrm>
              <a:off x="5958914" y="2982116"/>
              <a:ext cx="1982700" cy="15057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7843889" y="4384366"/>
              <a:ext cx="304500" cy="281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7"/>
          <p:cNvSpPr/>
          <p:nvPr/>
        </p:nvSpPr>
        <p:spPr>
          <a:xfrm>
            <a:off x="1313450" y="809425"/>
            <a:ext cx="6477300" cy="3524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txBox="1">
            <a:spLocks noGrp="1"/>
          </p:cNvSpPr>
          <p:nvPr>
            <p:ph type="title"/>
          </p:nvPr>
        </p:nvSpPr>
        <p:spPr>
          <a:xfrm>
            <a:off x="1739100" y="1292575"/>
            <a:ext cx="5665800" cy="2168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rgbClr val="CC6461"/>
              </a:buClr>
              <a:buSzPts val="3200"/>
              <a:buFont typeface="Montserrat SemiBold"/>
              <a:buNone/>
              <a:defRPr sz="2800">
                <a:solidFill>
                  <a:srgbClr val="CC6461"/>
                </a:solidFill>
                <a:latin typeface="Montserrat SemiBold"/>
                <a:ea typeface="Montserrat SemiBold"/>
                <a:cs typeface="Montserrat SemiBold"/>
                <a:sym typeface="Montserrat SemiBold"/>
              </a:defRPr>
            </a:lvl1pPr>
            <a:lvl2pPr lvl="1" algn="ctr" rtl="0">
              <a:spcBef>
                <a:spcPts val="0"/>
              </a:spcBef>
              <a:spcAft>
                <a:spcPts val="0"/>
              </a:spcAft>
              <a:buClr>
                <a:srgbClr val="CC6461"/>
              </a:buClr>
              <a:buSzPts val="2800"/>
              <a:buNone/>
              <a:defRPr sz="2800">
                <a:solidFill>
                  <a:srgbClr val="CC6461"/>
                </a:solidFill>
              </a:defRPr>
            </a:lvl2pPr>
            <a:lvl3pPr lvl="2" algn="ctr" rtl="0">
              <a:spcBef>
                <a:spcPts val="0"/>
              </a:spcBef>
              <a:spcAft>
                <a:spcPts val="0"/>
              </a:spcAft>
              <a:buClr>
                <a:srgbClr val="CC6461"/>
              </a:buClr>
              <a:buSzPts val="2800"/>
              <a:buNone/>
              <a:defRPr sz="2800">
                <a:solidFill>
                  <a:srgbClr val="CC6461"/>
                </a:solidFill>
              </a:defRPr>
            </a:lvl3pPr>
            <a:lvl4pPr lvl="3" algn="ctr" rtl="0">
              <a:spcBef>
                <a:spcPts val="0"/>
              </a:spcBef>
              <a:spcAft>
                <a:spcPts val="0"/>
              </a:spcAft>
              <a:buClr>
                <a:srgbClr val="CC6461"/>
              </a:buClr>
              <a:buSzPts val="2800"/>
              <a:buNone/>
              <a:defRPr sz="2800">
                <a:solidFill>
                  <a:srgbClr val="CC6461"/>
                </a:solidFill>
              </a:defRPr>
            </a:lvl4pPr>
            <a:lvl5pPr lvl="4" algn="ctr" rtl="0">
              <a:spcBef>
                <a:spcPts val="0"/>
              </a:spcBef>
              <a:spcAft>
                <a:spcPts val="0"/>
              </a:spcAft>
              <a:buClr>
                <a:srgbClr val="CC6461"/>
              </a:buClr>
              <a:buSzPts val="2800"/>
              <a:buNone/>
              <a:defRPr sz="2800">
                <a:solidFill>
                  <a:srgbClr val="CC6461"/>
                </a:solidFill>
              </a:defRPr>
            </a:lvl5pPr>
            <a:lvl6pPr lvl="5" algn="ctr" rtl="0">
              <a:spcBef>
                <a:spcPts val="0"/>
              </a:spcBef>
              <a:spcAft>
                <a:spcPts val="0"/>
              </a:spcAft>
              <a:buClr>
                <a:srgbClr val="CC6461"/>
              </a:buClr>
              <a:buSzPts val="2800"/>
              <a:buNone/>
              <a:defRPr sz="2800">
                <a:solidFill>
                  <a:srgbClr val="CC6461"/>
                </a:solidFill>
              </a:defRPr>
            </a:lvl6pPr>
            <a:lvl7pPr lvl="6" algn="ctr" rtl="0">
              <a:spcBef>
                <a:spcPts val="0"/>
              </a:spcBef>
              <a:spcAft>
                <a:spcPts val="0"/>
              </a:spcAft>
              <a:buClr>
                <a:srgbClr val="CC6461"/>
              </a:buClr>
              <a:buSzPts val="2800"/>
              <a:buNone/>
              <a:defRPr sz="2800">
                <a:solidFill>
                  <a:srgbClr val="CC6461"/>
                </a:solidFill>
              </a:defRPr>
            </a:lvl7pPr>
            <a:lvl8pPr lvl="7" algn="ctr" rtl="0">
              <a:spcBef>
                <a:spcPts val="0"/>
              </a:spcBef>
              <a:spcAft>
                <a:spcPts val="0"/>
              </a:spcAft>
              <a:buClr>
                <a:srgbClr val="CC6461"/>
              </a:buClr>
              <a:buSzPts val="2800"/>
              <a:buNone/>
              <a:defRPr sz="2800">
                <a:solidFill>
                  <a:srgbClr val="CC6461"/>
                </a:solidFill>
              </a:defRPr>
            </a:lvl8pPr>
            <a:lvl9pPr lvl="8" algn="ctr" rtl="0">
              <a:spcBef>
                <a:spcPts val="0"/>
              </a:spcBef>
              <a:spcAft>
                <a:spcPts val="0"/>
              </a:spcAft>
              <a:buClr>
                <a:srgbClr val="CC6461"/>
              </a:buClr>
              <a:buSzPts val="2800"/>
              <a:buNone/>
              <a:defRPr sz="2800">
                <a:solidFill>
                  <a:srgbClr val="CC6461"/>
                </a:solidFill>
              </a:defRPr>
            </a:lvl9pPr>
          </a:lstStyle>
          <a:p>
            <a:r>
              <a:rPr lang="en-US"/>
              <a:t>Click to edit Master title style</a:t>
            </a:r>
            <a:endParaRPr/>
          </a:p>
        </p:txBody>
      </p:sp>
      <p:sp>
        <p:nvSpPr>
          <p:cNvPr id="166" name="Google Shape;166;p17"/>
          <p:cNvSpPr txBox="1">
            <a:spLocks noGrp="1"/>
          </p:cNvSpPr>
          <p:nvPr>
            <p:ph type="title" idx="2"/>
          </p:nvPr>
        </p:nvSpPr>
        <p:spPr>
          <a:xfrm>
            <a:off x="2017250" y="3395400"/>
            <a:ext cx="5109600" cy="756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1400"/>
              <a:buFont typeface="Courier Prime"/>
              <a:buNone/>
              <a:defRPr sz="1900">
                <a:solidFill>
                  <a:srgbClr val="666666"/>
                </a:solidFill>
                <a:latin typeface="Courier Prime"/>
                <a:ea typeface="Courier Prime"/>
                <a:cs typeface="Courier Prime"/>
                <a:sym typeface="Courier Prime"/>
              </a:defRPr>
            </a:lvl1pPr>
            <a:lvl2pPr lvl="1" algn="ctr" rtl="0">
              <a:spcBef>
                <a:spcPts val="0"/>
              </a:spcBef>
              <a:spcAft>
                <a:spcPts val="0"/>
              </a:spcAft>
              <a:buClr>
                <a:schemeClr val="accent3"/>
              </a:buClr>
              <a:buSzPts val="1400"/>
              <a:buFont typeface="Courier Prime"/>
              <a:buNone/>
              <a:defRPr sz="1400">
                <a:solidFill>
                  <a:schemeClr val="accent3"/>
                </a:solidFill>
                <a:latin typeface="Courier Prime"/>
                <a:ea typeface="Courier Prime"/>
                <a:cs typeface="Courier Prime"/>
                <a:sym typeface="Courier Prime"/>
              </a:defRPr>
            </a:lvl2pPr>
            <a:lvl3pPr lvl="2" algn="ctr" rtl="0">
              <a:spcBef>
                <a:spcPts val="0"/>
              </a:spcBef>
              <a:spcAft>
                <a:spcPts val="0"/>
              </a:spcAft>
              <a:buClr>
                <a:schemeClr val="accent3"/>
              </a:buClr>
              <a:buSzPts val="1400"/>
              <a:buFont typeface="Courier Prime"/>
              <a:buNone/>
              <a:defRPr sz="1400">
                <a:solidFill>
                  <a:schemeClr val="accent3"/>
                </a:solidFill>
                <a:latin typeface="Courier Prime"/>
                <a:ea typeface="Courier Prime"/>
                <a:cs typeface="Courier Prime"/>
                <a:sym typeface="Courier Prime"/>
              </a:defRPr>
            </a:lvl3pPr>
            <a:lvl4pPr lvl="3" algn="ctr" rtl="0">
              <a:spcBef>
                <a:spcPts val="0"/>
              </a:spcBef>
              <a:spcAft>
                <a:spcPts val="0"/>
              </a:spcAft>
              <a:buClr>
                <a:schemeClr val="accent3"/>
              </a:buClr>
              <a:buSzPts val="1400"/>
              <a:buFont typeface="Courier Prime"/>
              <a:buNone/>
              <a:defRPr sz="1400">
                <a:solidFill>
                  <a:schemeClr val="accent3"/>
                </a:solidFill>
                <a:latin typeface="Courier Prime"/>
                <a:ea typeface="Courier Prime"/>
                <a:cs typeface="Courier Prime"/>
                <a:sym typeface="Courier Prime"/>
              </a:defRPr>
            </a:lvl4pPr>
            <a:lvl5pPr lvl="4" algn="ctr" rtl="0">
              <a:spcBef>
                <a:spcPts val="0"/>
              </a:spcBef>
              <a:spcAft>
                <a:spcPts val="0"/>
              </a:spcAft>
              <a:buClr>
                <a:schemeClr val="accent3"/>
              </a:buClr>
              <a:buSzPts val="1400"/>
              <a:buFont typeface="Courier Prime"/>
              <a:buNone/>
              <a:defRPr sz="1400">
                <a:solidFill>
                  <a:schemeClr val="accent3"/>
                </a:solidFill>
                <a:latin typeface="Courier Prime"/>
                <a:ea typeface="Courier Prime"/>
                <a:cs typeface="Courier Prime"/>
                <a:sym typeface="Courier Prime"/>
              </a:defRPr>
            </a:lvl5pPr>
            <a:lvl6pPr lvl="5" algn="ctr" rtl="0">
              <a:spcBef>
                <a:spcPts val="0"/>
              </a:spcBef>
              <a:spcAft>
                <a:spcPts val="0"/>
              </a:spcAft>
              <a:buClr>
                <a:schemeClr val="accent3"/>
              </a:buClr>
              <a:buSzPts val="1400"/>
              <a:buFont typeface="Courier Prime"/>
              <a:buNone/>
              <a:defRPr sz="1400">
                <a:solidFill>
                  <a:schemeClr val="accent3"/>
                </a:solidFill>
                <a:latin typeface="Courier Prime"/>
                <a:ea typeface="Courier Prime"/>
                <a:cs typeface="Courier Prime"/>
                <a:sym typeface="Courier Prime"/>
              </a:defRPr>
            </a:lvl6pPr>
            <a:lvl7pPr lvl="6" algn="ctr" rtl="0">
              <a:spcBef>
                <a:spcPts val="0"/>
              </a:spcBef>
              <a:spcAft>
                <a:spcPts val="0"/>
              </a:spcAft>
              <a:buClr>
                <a:schemeClr val="accent3"/>
              </a:buClr>
              <a:buSzPts val="1400"/>
              <a:buFont typeface="Courier Prime"/>
              <a:buNone/>
              <a:defRPr sz="1400">
                <a:solidFill>
                  <a:schemeClr val="accent3"/>
                </a:solidFill>
                <a:latin typeface="Courier Prime"/>
                <a:ea typeface="Courier Prime"/>
                <a:cs typeface="Courier Prime"/>
                <a:sym typeface="Courier Prime"/>
              </a:defRPr>
            </a:lvl7pPr>
            <a:lvl8pPr lvl="7" algn="ctr" rtl="0">
              <a:spcBef>
                <a:spcPts val="0"/>
              </a:spcBef>
              <a:spcAft>
                <a:spcPts val="0"/>
              </a:spcAft>
              <a:buClr>
                <a:schemeClr val="accent3"/>
              </a:buClr>
              <a:buSzPts val="1400"/>
              <a:buFont typeface="Courier Prime"/>
              <a:buNone/>
              <a:defRPr sz="1400">
                <a:solidFill>
                  <a:schemeClr val="accent3"/>
                </a:solidFill>
                <a:latin typeface="Courier Prime"/>
                <a:ea typeface="Courier Prime"/>
                <a:cs typeface="Courier Prime"/>
                <a:sym typeface="Courier Prime"/>
              </a:defRPr>
            </a:lvl8pPr>
            <a:lvl9pPr lvl="8" algn="ctr" rtl="0">
              <a:spcBef>
                <a:spcPts val="0"/>
              </a:spcBef>
              <a:spcAft>
                <a:spcPts val="0"/>
              </a:spcAft>
              <a:buClr>
                <a:schemeClr val="accent3"/>
              </a:buClr>
              <a:buSzPts val="1400"/>
              <a:buFont typeface="Courier Prime"/>
              <a:buNone/>
              <a:defRPr sz="1400">
                <a:solidFill>
                  <a:schemeClr val="accent3"/>
                </a:solidFill>
                <a:latin typeface="Courier Prime"/>
                <a:ea typeface="Courier Prime"/>
                <a:cs typeface="Courier Prime"/>
                <a:sym typeface="Courier Prime"/>
              </a:defRPr>
            </a:lvl9pPr>
          </a:lstStyle>
          <a:p>
            <a:r>
              <a:rPr lang="en-US"/>
              <a:t>Click to edit Master title style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4">
    <p:bg>
      <p:bgPr>
        <a:solidFill>
          <a:schemeClr val="accent6"/>
        </a:solidFill>
        <a:effectLst/>
      </p:bgPr>
    </p:bg>
    <p:spTree>
      <p:nvGrpSpPr>
        <p:cNvPr id="1" name="Shape 167"/>
        <p:cNvGrpSpPr/>
        <p:nvPr/>
      </p:nvGrpSpPr>
      <p:grpSpPr>
        <a:xfrm>
          <a:off x="0" y="0"/>
          <a:ext cx="0" cy="0"/>
          <a:chOff x="0" y="0"/>
          <a:chExt cx="0" cy="0"/>
        </a:xfrm>
      </p:grpSpPr>
      <p:grpSp>
        <p:nvGrpSpPr>
          <p:cNvPr id="168" name="Google Shape;168;p18"/>
          <p:cNvGrpSpPr/>
          <p:nvPr/>
        </p:nvGrpSpPr>
        <p:grpSpPr>
          <a:xfrm>
            <a:off x="-6289" y="-3"/>
            <a:ext cx="720168" cy="705353"/>
            <a:chOff x="-6289" y="-3"/>
            <a:chExt cx="720168" cy="705353"/>
          </a:xfrm>
        </p:grpSpPr>
        <p:grpSp>
          <p:nvGrpSpPr>
            <p:cNvPr id="169" name="Google Shape;169;p18"/>
            <p:cNvGrpSpPr/>
            <p:nvPr/>
          </p:nvGrpSpPr>
          <p:grpSpPr>
            <a:xfrm>
              <a:off x="-6289" y="-3"/>
              <a:ext cx="418800" cy="414300"/>
              <a:chOff x="-6289" y="-3"/>
              <a:chExt cx="418800" cy="414300"/>
            </a:xfrm>
          </p:grpSpPr>
          <p:cxnSp>
            <p:nvCxnSpPr>
              <p:cNvPr id="170" name="Google Shape;170;p18"/>
              <p:cNvCxnSpPr/>
              <p:nvPr/>
            </p:nvCxnSpPr>
            <p:spPr>
              <a:xfrm rot="10800000" flipH="1">
                <a:off x="-6289" y="409347"/>
                <a:ext cx="418800" cy="1800"/>
              </a:xfrm>
              <a:prstGeom prst="straightConnector1">
                <a:avLst/>
              </a:prstGeom>
              <a:noFill/>
              <a:ln w="9525" cap="flat" cmpd="sng">
                <a:solidFill>
                  <a:schemeClr val="dk2"/>
                </a:solidFill>
                <a:prstDash val="solid"/>
                <a:round/>
                <a:headEnd type="none" w="med" len="med"/>
                <a:tailEnd type="none" w="med" len="med"/>
              </a:ln>
            </p:spPr>
          </p:cxnSp>
          <p:cxnSp>
            <p:nvCxnSpPr>
              <p:cNvPr id="171" name="Google Shape;171;p18"/>
              <p:cNvCxnSpPr/>
              <p:nvPr/>
            </p:nvCxnSpPr>
            <p:spPr>
              <a:xfrm>
                <a:off x="411058" y="-3"/>
                <a:ext cx="0" cy="414300"/>
              </a:xfrm>
              <a:prstGeom prst="straightConnector1">
                <a:avLst/>
              </a:prstGeom>
              <a:noFill/>
              <a:ln w="9525" cap="flat" cmpd="sng">
                <a:solidFill>
                  <a:schemeClr val="dk2"/>
                </a:solidFill>
                <a:prstDash val="solid"/>
                <a:round/>
                <a:headEnd type="none" w="med" len="med"/>
                <a:tailEnd type="none" w="med" len="med"/>
              </a:ln>
            </p:spPr>
          </p:cxnSp>
        </p:grpSp>
        <p:grpSp>
          <p:nvGrpSpPr>
            <p:cNvPr id="172" name="Google Shape;172;p18"/>
            <p:cNvGrpSpPr/>
            <p:nvPr/>
          </p:nvGrpSpPr>
          <p:grpSpPr>
            <a:xfrm rot="10800000" flipH="1">
              <a:off x="277235" y="254399"/>
              <a:ext cx="436644" cy="450951"/>
              <a:chOff x="8517710" y="4278047"/>
              <a:chExt cx="436644" cy="450951"/>
            </a:xfrm>
          </p:grpSpPr>
          <p:sp>
            <p:nvSpPr>
              <p:cNvPr id="173" name="Google Shape;173;p18"/>
              <p:cNvSpPr/>
              <p:nvPr/>
            </p:nvSpPr>
            <p:spPr>
              <a:xfrm rot="-5400000">
                <a:off x="8506310" y="4433498"/>
                <a:ext cx="306900" cy="284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a:off x="8840054" y="4278047"/>
                <a:ext cx="114300" cy="105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 name="Google Shape;175;p18"/>
          <p:cNvSpPr/>
          <p:nvPr/>
        </p:nvSpPr>
        <p:spPr>
          <a:xfrm>
            <a:off x="0" y="4818625"/>
            <a:ext cx="9144000" cy="341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txBox="1">
            <a:spLocks noGrp="1"/>
          </p:cNvSpPr>
          <p:nvPr>
            <p:ph type="title"/>
          </p:nvPr>
        </p:nvSpPr>
        <p:spPr>
          <a:xfrm>
            <a:off x="311700" y="597425"/>
            <a:ext cx="8520600" cy="572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3000">
                <a:solidFill>
                  <a:schemeClr val="accent1"/>
                </a:solidFill>
              </a:defRPr>
            </a:lvl1pPr>
            <a:lvl2pPr lvl="1">
              <a:spcBef>
                <a:spcPts val="0"/>
              </a:spcBef>
              <a:spcAft>
                <a:spcPts val="0"/>
              </a:spcAft>
              <a:buNone/>
              <a:defRPr>
                <a:latin typeface="Courier New"/>
                <a:ea typeface="Courier New"/>
                <a:cs typeface="Courier New"/>
                <a:sym typeface="Courier New"/>
              </a:defRPr>
            </a:lvl2pPr>
            <a:lvl3pPr lvl="2">
              <a:spcBef>
                <a:spcPts val="0"/>
              </a:spcBef>
              <a:spcAft>
                <a:spcPts val="0"/>
              </a:spcAft>
              <a:buNone/>
              <a:defRPr>
                <a:latin typeface="Courier New"/>
                <a:ea typeface="Courier New"/>
                <a:cs typeface="Courier New"/>
                <a:sym typeface="Courier New"/>
              </a:defRPr>
            </a:lvl3pPr>
            <a:lvl4pPr lvl="3">
              <a:spcBef>
                <a:spcPts val="0"/>
              </a:spcBef>
              <a:spcAft>
                <a:spcPts val="0"/>
              </a:spcAft>
              <a:buNone/>
              <a:defRPr>
                <a:latin typeface="Courier New"/>
                <a:ea typeface="Courier New"/>
                <a:cs typeface="Courier New"/>
                <a:sym typeface="Courier New"/>
              </a:defRPr>
            </a:lvl4pPr>
            <a:lvl5pPr lvl="4">
              <a:spcBef>
                <a:spcPts val="0"/>
              </a:spcBef>
              <a:spcAft>
                <a:spcPts val="0"/>
              </a:spcAft>
              <a:buNone/>
              <a:defRPr>
                <a:latin typeface="Courier New"/>
                <a:ea typeface="Courier New"/>
                <a:cs typeface="Courier New"/>
                <a:sym typeface="Courier New"/>
              </a:defRPr>
            </a:lvl5pPr>
            <a:lvl6pPr lvl="5">
              <a:spcBef>
                <a:spcPts val="0"/>
              </a:spcBef>
              <a:spcAft>
                <a:spcPts val="0"/>
              </a:spcAft>
              <a:buNone/>
              <a:defRPr>
                <a:latin typeface="Courier New"/>
                <a:ea typeface="Courier New"/>
                <a:cs typeface="Courier New"/>
                <a:sym typeface="Courier New"/>
              </a:defRPr>
            </a:lvl6pPr>
            <a:lvl7pPr lvl="6">
              <a:spcBef>
                <a:spcPts val="0"/>
              </a:spcBef>
              <a:spcAft>
                <a:spcPts val="0"/>
              </a:spcAft>
              <a:buNone/>
              <a:defRPr>
                <a:latin typeface="Courier New"/>
                <a:ea typeface="Courier New"/>
                <a:cs typeface="Courier New"/>
                <a:sym typeface="Courier New"/>
              </a:defRPr>
            </a:lvl7pPr>
            <a:lvl8pPr lvl="7">
              <a:spcBef>
                <a:spcPts val="0"/>
              </a:spcBef>
              <a:spcAft>
                <a:spcPts val="0"/>
              </a:spcAft>
              <a:buNone/>
              <a:defRPr>
                <a:latin typeface="Courier New"/>
                <a:ea typeface="Courier New"/>
                <a:cs typeface="Courier New"/>
                <a:sym typeface="Courier New"/>
              </a:defRPr>
            </a:lvl8pPr>
            <a:lvl9pPr lvl="8">
              <a:spcBef>
                <a:spcPts val="0"/>
              </a:spcBef>
              <a:spcAft>
                <a:spcPts val="0"/>
              </a:spcAft>
              <a:buNone/>
              <a:defRPr>
                <a:latin typeface="Courier New"/>
                <a:ea typeface="Courier New"/>
                <a:cs typeface="Courier New"/>
                <a:sym typeface="Courier New"/>
              </a:defRPr>
            </a:lvl9pPr>
          </a:lstStyle>
          <a:p>
            <a:r>
              <a:rPr lang="en-US"/>
              <a:t>Click to edit Master title style</a:t>
            </a:r>
            <a:endParaRPr/>
          </a:p>
        </p:txBody>
      </p:sp>
      <p:sp>
        <p:nvSpPr>
          <p:cNvPr id="177" name="Google Shape;177;p18"/>
          <p:cNvSpPr txBox="1">
            <a:spLocks noGrp="1"/>
          </p:cNvSpPr>
          <p:nvPr>
            <p:ph type="subTitle" idx="1"/>
          </p:nvPr>
        </p:nvSpPr>
        <p:spPr>
          <a:xfrm>
            <a:off x="3266706" y="2435868"/>
            <a:ext cx="2610600" cy="31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accent1"/>
                </a:solidFill>
                <a:latin typeface="Montserrat Medium"/>
                <a:ea typeface="Montserrat Medium"/>
                <a:cs typeface="Montserrat Medium"/>
                <a:sym typeface="Montserrat Medium"/>
              </a:defRPr>
            </a:lvl1pPr>
            <a:lvl2pPr lvl="1" algn="ctr" rtl="0">
              <a:spcBef>
                <a:spcPts val="0"/>
              </a:spcBef>
              <a:spcAft>
                <a:spcPts val="0"/>
              </a:spcAft>
              <a:buNone/>
              <a:defRPr>
                <a:solidFill>
                  <a:schemeClr val="accent1"/>
                </a:solidFill>
                <a:latin typeface="Montserrat Medium"/>
                <a:ea typeface="Montserrat Medium"/>
                <a:cs typeface="Montserrat Medium"/>
                <a:sym typeface="Montserrat Medium"/>
              </a:defRPr>
            </a:lvl2pPr>
            <a:lvl3pPr lvl="2" algn="ctr" rtl="0">
              <a:spcBef>
                <a:spcPts val="0"/>
              </a:spcBef>
              <a:spcAft>
                <a:spcPts val="0"/>
              </a:spcAft>
              <a:buNone/>
              <a:defRPr>
                <a:solidFill>
                  <a:schemeClr val="accent1"/>
                </a:solidFill>
                <a:latin typeface="Montserrat Medium"/>
                <a:ea typeface="Montserrat Medium"/>
                <a:cs typeface="Montserrat Medium"/>
                <a:sym typeface="Montserrat Medium"/>
              </a:defRPr>
            </a:lvl3pPr>
            <a:lvl4pPr lvl="3" algn="ctr" rtl="0">
              <a:spcBef>
                <a:spcPts val="0"/>
              </a:spcBef>
              <a:spcAft>
                <a:spcPts val="0"/>
              </a:spcAft>
              <a:buNone/>
              <a:defRPr>
                <a:solidFill>
                  <a:schemeClr val="accent1"/>
                </a:solidFill>
                <a:latin typeface="Montserrat Medium"/>
                <a:ea typeface="Montserrat Medium"/>
                <a:cs typeface="Montserrat Medium"/>
                <a:sym typeface="Montserrat Medium"/>
              </a:defRPr>
            </a:lvl4pPr>
            <a:lvl5pPr lvl="4" algn="ctr" rtl="0">
              <a:spcBef>
                <a:spcPts val="0"/>
              </a:spcBef>
              <a:spcAft>
                <a:spcPts val="0"/>
              </a:spcAft>
              <a:buNone/>
              <a:defRPr>
                <a:solidFill>
                  <a:schemeClr val="accent1"/>
                </a:solidFill>
                <a:latin typeface="Montserrat Medium"/>
                <a:ea typeface="Montserrat Medium"/>
                <a:cs typeface="Montserrat Medium"/>
                <a:sym typeface="Montserrat Medium"/>
              </a:defRPr>
            </a:lvl5pPr>
            <a:lvl6pPr lvl="5" algn="ctr" rtl="0">
              <a:spcBef>
                <a:spcPts val="0"/>
              </a:spcBef>
              <a:spcAft>
                <a:spcPts val="0"/>
              </a:spcAft>
              <a:buNone/>
              <a:defRPr>
                <a:solidFill>
                  <a:schemeClr val="accent1"/>
                </a:solidFill>
                <a:latin typeface="Montserrat Medium"/>
                <a:ea typeface="Montserrat Medium"/>
                <a:cs typeface="Montserrat Medium"/>
                <a:sym typeface="Montserrat Medium"/>
              </a:defRPr>
            </a:lvl6pPr>
            <a:lvl7pPr lvl="6" algn="ctr" rtl="0">
              <a:spcBef>
                <a:spcPts val="0"/>
              </a:spcBef>
              <a:spcAft>
                <a:spcPts val="0"/>
              </a:spcAft>
              <a:buNone/>
              <a:defRPr>
                <a:solidFill>
                  <a:schemeClr val="accent1"/>
                </a:solidFill>
                <a:latin typeface="Montserrat Medium"/>
                <a:ea typeface="Montserrat Medium"/>
                <a:cs typeface="Montserrat Medium"/>
                <a:sym typeface="Montserrat Medium"/>
              </a:defRPr>
            </a:lvl7pPr>
            <a:lvl8pPr lvl="7" algn="ctr" rtl="0">
              <a:spcBef>
                <a:spcPts val="0"/>
              </a:spcBef>
              <a:spcAft>
                <a:spcPts val="0"/>
              </a:spcAft>
              <a:buNone/>
              <a:defRPr>
                <a:solidFill>
                  <a:schemeClr val="accent1"/>
                </a:solidFill>
                <a:latin typeface="Montserrat Medium"/>
                <a:ea typeface="Montserrat Medium"/>
                <a:cs typeface="Montserrat Medium"/>
                <a:sym typeface="Montserrat Medium"/>
              </a:defRPr>
            </a:lvl8pPr>
            <a:lvl9pPr lvl="8" algn="ctr" rtl="0">
              <a:spcBef>
                <a:spcPts val="0"/>
              </a:spcBef>
              <a:spcAft>
                <a:spcPts val="0"/>
              </a:spcAft>
              <a:buNone/>
              <a:defRPr>
                <a:solidFill>
                  <a:schemeClr val="accent1"/>
                </a:solidFill>
                <a:latin typeface="Montserrat Medium"/>
                <a:ea typeface="Montserrat Medium"/>
                <a:cs typeface="Montserrat Medium"/>
                <a:sym typeface="Montserrat Medium"/>
              </a:defRPr>
            </a:lvl9pPr>
          </a:lstStyle>
          <a:p>
            <a:r>
              <a:rPr lang="en-US"/>
              <a:t>Click to edit Master subtitle style</a:t>
            </a:r>
            <a:endParaRPr/>
          </a:p>
        </p:txBody>
      </p:sp>
      <p:sp>
        <p:nvSpPr>
          <p:cNvPr id="178" name="Google Shape;178;p18"/>
          <p:cNvSpPr txBox="1">
            <a:spLocks noGrp="1"/>
          </p:cNvSpPr>
          <p:nvPr>
            <p:ph type="subTitle" idx="2"/>
          </p:nvPr>
        </p:nvSpPr>
        <p:spPr>
          <a:xfrm>
            <a:off x="537589" y="2435868"/>
            <a:ext cx="2610600" cy="31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accent1"/>
                </a:solidFill>
                <a:latin typeface="Montserrat Medium"/>
                <a:ea typeface="Montserrat Medium"/>
                <a:cs typeface="Montserrat Medium"/>
                <a:sym typeface="Montserrat Medium"/>
              </a:defRPr>
            </a:lvl1pPr>
            <a:lvl2pPr lvl="1" algn="ctr" rtl="0">
              <a:spcBef>
                <a:spcPts val="0"/>
              </a:spcBef>
              <a:spcAft>
                <a:spcPts val="0"/>
              </a:spcAft>
              <a:buNone/>
              <a:defRPr>
                <a:solidFill>
                  <a:schemeClr val="accent1"/>
                </a:solidFill>
                <a:latin typeface="Montserrat Medium"/>
                <a:ea typeface="Montserrat Medium"/>
                <a:cs typeface="Montserrat Medium"/>
                <a:sym typeface="Montserrat Medium"/>
              </a:defRPr>
            </a:lvl2pPr>
            <a:lvl3pPr lvl="2" algn="ctr" rtl="0">
              <a:spcBef>
                <a:spcPts val="0"/>
              </a:spcBef>
              <a:spcAft>
                <a:spcPts val="0"/>
              </a:spcAft>
              <a:buNone/>
              <a:defRPr>
                <a:solidFill>
                  <a:schemeClr val="accent1"/>
                </a:solidFill>
                <a:latin typeface="Montserrat Medium"/>
                <a:ea typeface="Montserrat Medium"/>
                <a:cs typeface="Montserrat Medium"/>
                <a:sym typeface="Montserrat Medium"/>
              </a:defRPr>
            </a:lvl3pPr>
            <a:lvl4pPr lvl="3" algn="ctr" rtl="0">
              <a:spcBef>
                <a:spcPts val="0"/>
              </a:spcBef>
              <a:spcAft>
                <a:spcPts val="0"/>
              </a:spcAft>
              <a:buNone/>
              <a:defRPr>
                <a:solidFill>
                  <a:schemeClr val="accent1"/>
                </a:solidFill>
                <a:latin typeface="Montserrat Medium"/>
                <a:ea typeface="Montserrat Medium"/>
                <a:cs typeface="Montserrat Medium"/>
                <a:sym typeface="Montserrat Medium"/>
              </a:defRPr>
            </a:lvl4pPr>
            <a:lvl5pPr lvl="4" algn="ctr" rtl="0">
              <a:spcBef>
                <a:spcPts val="0"/>
              </a:spcBef>
              <a:spcAft>
                <a:spcPts val="0"/>
              </a:spcAft>
              <a:buNone/>
              <a:defRPr>
                <a:solidFill>
                  <a:schemeClr val="accent1"/>
                </a:solidFill>
                <a:latin typeface="Montserrat Medium"/>
                <a:ea typeface="Montserrat Medium"/>
                <a:cs typeface="Montserrat Medium"/>
                <a:sym typeface="Montserrat Medium"/>
              </a:defRPr>
            </a:lvl5pPr>
            <a:lvl6pPr lvl="5" algn="ctr" rtl="0">
              <a:spcBef>
                <a:spcPts val="0"/>
              </a:spcBef>
              <a:spcAft>
                <a:spcPts val="0"/>
              </a:spcAft>
              <a:buNone/>
              <a:defRPr>
                <a:solidFill>
                  <a:schemeClr val="accent1"/>
                </a:solidFill>
                <a:latin typeface="Montserrat Medium"/>
                <a:ea typeface="Montserrat Medium"/>
                <a:cs typeface="Montserrat Medium"/>
                <a:sym typeface="Montserrat Medium"/>
              </a:defRPr>
            </a:lvl6pPr>
            <a:lvl7pPr lvl="6" algn="ctr" rtl="0">
              <a:spcBef>
                <a:spcPts val="0"/>
              </a:spcBef>
              <a:spcAft>
                <a:spcPts val="0"/>
              </a:spcAft>
              <a:buNone/>
              <a:defRPr>
                <a:solidFill>
                  <a:schemeClr val="accent1"/>
                </a:solidFill>
                <a:latin typeface="Montserrat Medium"/>
                <a:ea typeface="Montserrat Medium"/>
                <a:cs typeface="Montserrat Medium"/>
                <a:sym typeface="Montserrat Medium"/>
              </a:defRPr>
            </a:lvl7pPr>
            <a:lvl8pPr lvl="7" algn="ctr" rtl="0">
              <a:spcBef>
                <a:spcPts val="0"/>
              </a:spcBef>
              <a:spcAft>
                <a:spcPts val="0"/>
              </a:spcAft>
              <a:buNone/>
              <a:defRPr>
                <a:solidFill>
                  <a:schemeClr val="accent1"/>
                </a:solidFill>
                <a:latin typeface="Montserrat Medium"/>
                <a:ea typeface="Montserrat Medium"/>
                <a:cs typeface="Montserrat Medium"/>
                <a:sym typeface="Montserrat Medium"/>
              </a:defRPr>
            </a:lvl8pPr>
            <a:lvl9pPr lvl="8" algn="ctr" rtl="0">
              <a:spcBef>
                <a:spcPts val="0"/>
              </a:spcBef>
              <a:spcAft>
                <a:spcPts val="0"/>
              </a:spcAft>
              <a:buNone/>
              <a:defRPr>
                <a:solidFill>
                  <a:schemeClr val="accent1"/>
                </a:solidFill>
                <a:latin typeface="Montserrat Medium"/>
                <a:ea typeface="Montserrat Medium"/>
                <a:cs typeface="Montserrat Medium"/>
                <a:sym typeface="Montserrat Medium"/>
              </a:defRPr>
            </a:lvl9pPr>
          </a:lstStyle>
          <a:p>
            <a:r>
              <a:rPr lang="en-US"/>
              <a:t>Click to edit Master subtitle style</a:t>
            </a:r>
            <a:endParaRPr/>
          </a:p>
        </p:txBody>
      </p:sp>
      <p:sp>
        <p:nvSpPr>
          <p:cNvPr id="179" name="Google Shape;179;p18"/>
          <p:cNvSpPr txBox="1">
            <a:spLocks noGrp="1"/>
          </p:cNvSpPr>
          <p:nvPr>
            <p:ph type="subTitle" idx="3"/>
          </p:nvPr>
        </p:nvSpPr>
        <p:spPr>
          <a:xfrm>
            <a:off x="5995824" y="2435868"/>
            <a:ext cx="2610600" cy="318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accent1"/>
                </a:solidFill>
                <a:latin typeface="Montserrat Medium"/>
                <a:ea typeface="Montserrat Medium"/>
                <a:cs typeface="Montserrat Medium"/>
                <a:sym typeface="Montserrat Medium"/>
              </a:defRPr>
            </a:lvl1pPr>
            <a:lvl2pPr lvl="1" algn="ctr" rtl="0">
              <a:spcBef>
                <a:spcPts val="0"/>
              </a:spcBef>
              <a:spcAft>
                <a:spcPts val="0"/>
              </a:spcAft>
              <a:buNone/>
              <a:defRPr>
                <a:solidFill>
                  <a:schemeClr val="accent1"/>
                </a:solidFill>
                <a:latin typeface="Montserrat Medium"/>
                <a:ea typeface="Montserrat Medium"/>
                <a:cs typeface="Montserrat Medium"/>
                <a:sym typeface="Montserrat Medium"/>
              </a:defRPr>
            </a:lvl2pPr>
            <a:lvl3pPr lvl="2" algn="ctr" rtl="0">
              <a:spcBef>
                <a:spcPts val="0"/>
              </a:spcBef>
              <a:spcAft>
                <a:spcPts val="0"/>
              </a:spcAft>
              <a:buNone/>
              <a:defRPr>
                <a:solidFill>
                  <a:schemeClr val="accent1"/>
                </a:solidFill>
                <a:latin typeface="Montserrat Medium"/>
                <a:ea typeface="Montserrat Medium"/>
                <a:cs typeface="Montserrat Medium"/>
                <a:sym typeface="Montserrat Medium"/>
              </a:defRPr>
            </a:lvl3pPr>
            <a:lvl4pPr lvl="3" algn="ctr" rtl="0">
              <a:spcBef>
                <a:spcPts val="0"/>
              </a:spcBef>
              <a:spcAft>
                <a:spcPts val="0"/>
              </a:spcAft>
              <a:buNone/>
              <a:defRPr>
                <a:solidFill>
                  <a:schemeClr val="accent1"/>
                </a:solidFill>
                <a:latin typeface="Montserrat Medium"/>
                <a:ea typeface="Montserrat Medium"/>
                <a:cs typeface="Montserrat Medium"/>
                <a:sym typeface="Montserrat Medium"/>
              </a:defRPr>
            </a:lvl4pPr>
            <a:lvl5pPr lvl="4" algn="ctr" rtl="0">
              <a:spcBef>
                <a:spcPts val="0"/>
              </a:spcBef>
              <a:spcAft>
                <a:spcPts val="0"/>
              </a:spcAft>
              <a:buNone/>
              <a:defRPr>
                <a:solidFill>
                  <a:schemeClr val="accent1"/>
                </a:solidFill>
                <a:latin typeface="Montserrat Medium"/>
                <a:ea typeface="Montserrat Medium"/>
                <a:cs typeface="Montserrat Medium"/>
                <a:sym typeface="Montserrat Medium"/>
              </a:defRPr>
            </a:lvl5pPr>
            <a:lvl6pPr lvl="5" algn="ctr" rtl="0">
              <a:spcBef>
                <a:spcPts val="0"/>
              </a:spcBef>
              <a:spcAft>
                <a:spcPts val="0"/>
              </a:spcAft>
              <a:buNone/>
              <a:defRPr>
                <a:solidFill>
                  <a:schemeClr val="accent1"/>
                </a:solidFill>
                <a:latin typeface="Montserrat Medium"/>
                <a:ea typeface="Montserrat Medium"/>
                <a:cs typeface="Montserrat Medium"/>
                <a:sym typeface="Montserrat Medium"/>
              </a:defRPr>
            </a:lvl6pPr>
            <a:lvl7pPr lvl="6" algn="ctr" rtl="0">
              <a:spcBef>
                <a:spcPts val="0"/>
              </a:spcBef>
              <a:spcAft>
                <a:spcPts val="0"/>
              </a:spcAft>
              <a:buNone/>
              <a:defRPr>
                <a:solidFill>
                  <a:schemeClr val="accent1"/>
                </a:solidFill>
                <a:latin typeface="Montserrat Medium"/>
                <a:ea typeface="Montserrat Medium"/>
                <a:cs typeface="Montserrat Medium"/>
                <a:sym typeface="Montserrat Medium"/>
              </a:defRPr>
            </a:lvl7pPr>
            <a:lvl8pPr lvl="7" algn="ctr" rtl="0">
              <a:spcBef>
                <a:spcPts val="0"/>
              </a:spcBef>
              <a:spcAft>
                <a:spcPts val="0"/>
              </a:spcAft>
              <a:buNone/>
              <a:defRPr>
                <a:solidFill>
                  <a:schemeClr val="accent1"/>
                </a:solidFill>
                <a:latin typeface="Montserrat Medium"/>
                <a:ea typeface="Montserrat Medium"/>
                <a:cs typeface="Montserrat Medium"/>
                <a:sym typeface="Montserrat Medium"/>
              </a:defRPr>
            </a:lvl8pPr>
            <a:lvl9pPr lvl="8" algn="ctr" rtl="0">
              <a:spcBef>
                <a:spcPts val="0"/>
              </a:spcBef>
              <a:spcAft>
                <a:spcPts val="0"/>
              </a:spcAft>
              <a:buNone/>
              <a:defRPr>
                <a:solidFill>
                  <a:schemeClr val="accent1"/>
                </a:solidFill>
                <a:latin typeface="Montserrat Medium"/>
                <a:ea typeface="Montserrat Medium"/>
                <a:cs typeface="Montserrat Medium"/>
                <a:sym typeface="Montserrat Medium"/>
              </a:defRPr>
            </a:lvl9pPr>
          </a:lstStyle>
          <a:p>
            <a:r>
              <a:rPr lang="en-US"/>
              <a:t>Click to edit Master subtitle style</a:t>
            </a:r>
            <a:endParaRPr/>
          </a:p>
        </p:txBody>
      </p:sp>
      <p:sp>
        <p:nvSpPr>
          <p:cNvPr id="180" name="Google Shape;180;p18"/>
          <p:cNvSpPr txBox="1">
            <a:spLocks noGrp="1"/>
          </p:cNvSpPr>
          <p:nvPr>
            <p:ph type="subTitle" idx="4"/>
          </p:nvPr>
        </p:nvSpPr>
        <p:spPr>
          <a:xfrm>
            <a:off x="537700" y="2689450"/>
            <a:ext cx="2610600" cy="10749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1400">
                <a:latin typeface="Courier Prime"/>
                <a:ea typeface="Courier Prime"/>
                <a:cs typeface="Courier Prime"/>
                <a:sym typeface="Courier Prime"/>
              </a:defRPr>
            </a:lvl1pPr>
            <a:lvl2pPr lvl="1" algn="ctr">
              <a:spcBef>
                <a:spcPts val="0"/>
              </a:spcBef>
              <a:spcAft>
                <a:spcPts val="0"/>
              </a:spcAft>
              <a:buNone/>
              <a:defRPr sz="1400">
                <a:latin typeface="Courier Prime"/>
                <a:ea typeface="Courier Prime"/>
                <a:cs typeface="Courier Prime"/>
                <a:sym typeface="Courier Prime"/>
              </a:defRPr>
            </a:lvl2pPr>
            <a:lvl3pPr lvl="2" algn="ctr">
              <a:spcBef>
                <a:spcPts val="0"/>
              </a:spcBef>
              <a:spcAft>
                <a:spcPts val="0"/>
              </a:spcAft>
              <a:buNone/>
              <a:defRPr sz="1400">
                <a:latin typeface="Courier Prime"/>
                <a:ea typeface="Courier Prime"/>
                <a:cs typeface="Courier Prime"/>
                <a:sym typeface="Courier Prime"/>
              </a:defRPr>
            </a:lvl3pPr>
            <a:lvl4pPr lvl="3" algn="ctr">
              <a:spcBef>
                <a:spcPts val="0"/>
              </a:spcBef>
              <a:spcAft>
                <a:spcPts val="0"/>
              </a:spcAft>
              <a:buNone/>
              <a:defRPr sz="1400">
                <a:latin typeface="Courier Prime"/>
                <a:ea typeface="Courier Prime"/>
                <a:cs typeface="Courier Prime"/>
                <a:sym typeface="Courier Prime"/>
              </a:defRPr>
            </a:lvl4pPr>
            <a:lvl5pPr lvl="4" algn="ctr">
              <a:spcBef>
                <a:spcPts val="0"/>
              </a:spcBef>
              <a:spcAft>
                <a:spcPts val="0"/>
              </a:spcAft>
              <a:buNone/>
              <a:defRPr sz="1400">
                <a:latin typeface="Courier Prime"/>
                <a:ea typeface="Courier Prime"/>
                <a:cs typeface="Courier Prime"/>
                <a:sym typeface="Courier Prime"/>
              </a:defRPr>
            </a:lvl5pPr>
            <a:lvl6pPr lvl="5" algn="ctr">
              <a:spcBef>
                <a:spcPts val="0"/>
              </a:spcBef>
              <a:spcAft>
                <a:spcPts val="0"/>
              </a:spcAft>
              <a:buNone/>
              <a:defRPr sz="1400">
                <a:latin typeface="Courier Prime"/>
                <a:ea typeface="Courier Prime"/>
                <a:cs typeface="Courier Prime"/>
                <a:sym typeface="Courier Prime"/>
              </a:defRPr>
            </a:lvl6pPr>
            <a:lvl7pPr lvl="6" algn="ctr">
              <a:spcBef>
                <a:spcPts val="0"/>
              </a:spcBef>
              <a:spcAft>
                <a:spcPts val="0"/>
              </a:spcAft>
              <a:buNone/>
              <a:defRPr sz="1400">
                <a:latin typeface="Courier Prime"/>
                <a:ea typeface="Courier Prime"/>
                <a:cs typeface="Courier Prime"/>
                <a:sym typeface="Courier Prime"/>
              </a:defRPr>
            </a:lvl7pPr>
            <a:lvl8pPr lvl="7" algn="ctr">
              <a:spcBef>
                <a:spcPts val="0"/>
              </a:spcBef>
              <a:spcAft>
                <a:spcPts val="0"/>
              </a:spcAft>
              <a:buNone/>
              <a:defRPr sz="1400">
                <a:latin typeface="Courier Prime"/>
                <a:ea typeface="Courier Prime"/>
                <a:cs typeface="Courier Prime"/>
                <a:sym typeface="Courier Prime"/>
              </a:defRPr>
            </a:lvl8pPr>
            <a:lvl9pPr lvl="8" algn="ctr">
              <a:spcBef>
                <a:spcPts val="0"/>
              </a:spcBef>
              <a:spcAft>
                <a:spcPts val="0"/>
              </a:spcAft>
              <a:buNone/>
              <a:defRPr sz="1400">
                <a:latin typeface="Courier Prime"/>
                <a:ea typeface="Courier Prime"/>
                <a:cs typeface="Courier Prime"/>
                <a:sym typeface="Courier Prime"/>
              </a:defRPr>
            </a:lvl9pPr>
          </a:lstStyle>
          <a:p>
            <a:r>
              <a:rPr lang="en-US"/>
              <a:t>Click to edit Master subtitle style</a:t>
            </a:r>
            <a:endParaRPr/>
          </a:p>
        </p:txBody>
      </p:sp>
      <p:sp>
        <p:nvSpPr>
          <p:cNvPr id="181" name="Google Shape;181;p18"/>
          <p:cNvSpPr txBox="1">
            <a:spLocks noGrp="1"/>
          </p:cNvSpPr>
          <p:nvPr>
            <p:ph type="subTitle" idx="5"/>
          </p:nvPr>
        </p:nvSpPr>
        <p:spPr>
          <a:xfrm>
            <a:off x="3266713" y="2689450"/>
            <a:ext cx="2610600" cy="1074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Courier Prime"/>
                <a:ea typeface="Courier Prime"/>
                <a:cs typeface="Courier Prime"/>
                <a:sym typeface="Courier Prime"/>
              </a:defRPr>
            </a:lvl1pPr>
            <a:lvl2pPr lvl="1" algn="ctr" rtl="0">
              <a:spcBef>
                <a:spcPts val="0"/>
              </a:spcBef>
              <a:spcAft>
                <a:spcPts val="0"/>
              </a:spcAft>
              <a:buNone/>
              <a:defRPr sz="1400">
                <a:latin typeface="Courier Prime"/>
                <a:ea typeface="Courier Prime"/>
                <a:cs typeface="Courier Prime"/>
                <a:sym typeface="Courier Prime"/>
              </a:defRPr>
            </a:lvl2pPr>
            <a:lvl3pPr lvl="2" algn="ctr" rtl="0">
              <a:spcBef>
                <a:spcPts val="0"/>
              </a:spcBef>
              <a:spcAft>
                <a:spcPts val="0"/>
              </a:spcAft>
              <a:buNone/>
              <a:defRPr sz="1400">
                <a:latin typeface="Courier Prime"/>
                <a:ea typeface="Courier Prime"/>
                <a:cs typeface="Courier Prime"/>
                <a:sym typeface="Courier Prime"/>
              </a:defRPr>
            </a:lvl3pPr>
            <a:lvl4pPr lvl="3" algn="ctr" rtl="0">
              <a:spcBef>
                <a:spcPts val="0"/>
              </a:spcBef>
              <a:spcAft>
                <a:spcPts val="0"/>
              </a:spcAft>
              <a:buNone/>
              <a:defRPr sz="1400">
                <a:latin typeface="Courier Prime"/>
                <a:ea typeface="Courier Prime"/>
                <a:cs typeface="Courier Prime"/>
                <a:sym typeface="Courier Prime"/>
              </a:defRPr>
            </a:lvl4pPr>
            <a:lvl5pPr lvl="4" algn="ctr" rtl="0">
              <a:spcBef>
                <a:spcPts val="0"/>
              </a:spcBef>
              <a:spcAft>
                <a:spcPts val="0"/>
              </a:spcAft>
              <a:buNone/>
              <a:defRPr sz="1400">
                <a:latin typeface="Courier Prime"/>
                <a:ea typeface="Courier Prime"/>
                <a:cs typeface="Courier Prime"/>
                <a:sym typeface="Courier Prime"/>
              </a:defRPr>
            </a:lvl5pPr>
            <a:lvl6pPr lvl="5" algn="ctr" rtl="0">
              <a:spcBef>
                <a:spcPts val="0"/>
              </a:spcBef>
              <a:spcAft>
                <a:spcPts val="0"/>
              </a:spcAft>
              <a:buNone/>
              <a:defRPr sz="1400">
                <a:latin typeface="Courier Prime"/>
                <a:ea typeface="Courier Prime"/>
                <a:cs typeface="Courier Prime"/>
                <a:sym typeface="Courier Prime"/>
              </a:defRPr>
            </a:lvl6pPr>
            <a:lvl7pPr lvl="6" algn="ctr" rtl="0">
              <a:spcBef>
                <a:spcPts val="0"/>
              </a:spcBef>
              <a:spcAft>
                <a:spcPts val="0"/>
              </a:spcAft>
              <a:buNone/>
              <a:defRPr sz="1400">
                <a:latin typeface="Courier Prime"/>
                <a:ea typeface="Courier Prime"/>
                <a:cs typeface="Courier Prime"/>
                <a:sym typeface="Courier Prime"/>
              </a:defRPr>
            </a:lvl7pPr>
            <a:lvl8pPr lvl="7" algn="ctr" rtl="0">
              <a:spcBef>
                <a:spcPts val="0"/>
              </a:spcBef>
              <a:spcAft>
                <a:spcPts val="0"/>
              </a:spcAft>
              <a:buNone/>
              <a:defRPr sz="1400">
                <a:latin typeface="Courier Prime"/>
                <a:ea typeface="Courier Prime"/>
                <a:cs typeface="Courier Prime"/>
                <a:sym typeface="Courier Prime"/>
              </a:defRPr>
            </a:lvl8pPr>
            <a:lvl9pPr lvl="8" algn="ctr" rtl="0">
              <a:spcBef>
                <a:spcPts val="0"/>
              </a:spcBef>
              <a:spcAft>
                <a:spcPts val="0"/>
              </a:spcAft>
              <a:buNone/>
              <a:defRPr sz="1400">
                <a:latin typeface="Courier Prime"/>
                <a:ea typeface="Courier Prime"/>
                <a:cs typeface="Courier Prime"/>
                <a:sym typeface="Courier Prime"/>
              </a:defRPr>
            </a:lvl9pPr>
          </a:lstStyle>
          <a:p>
            <a:r>
              <a:rPr lang="en-US"/>
              <a:t>Click to edit Master subtitle style</a:t>
            </a:r>
            <a:endParaRPr/>
          </a:p>
        </p:txBody>
      </p:sp>
      <p:sp>
        <p:nvSpPr>
          <p:cNvPr id="182" name="Google Shape;182;p18"/>
          <p:cNvSpPr txBox="1">
            <a:spLocks noGrp="1"/>
          </p:cNvSpPr>
          <p:nvPr>
            <p:ph type="subTitle" idx="6"/>
          </p:nvPr>
        </p:nvSpPr>
        <p:spPr>
          <a:xfrm>
            <a:off x="5995738" y="2689450"/>
            <a:ext cx="2610600" cy="1074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Courier Prime"/>
                <a:ea typeface="Courier Prime"/>
                <a:cs typeface="Courier Prime"/>
                <a:sym typeface="Courier Prime"/>
              </a:defRPr>
            </a:lvl1pPr>
            <a:lvl2pPr lvl="1" algn="ctr" rtl="0">
              <a:spcBef>
                <a:spcPts val="0"/>
              </a:spcBef>
              <a:spcAft>
                <a:spcPts val="0"/>
              </a:spcAft>
              <a:buNone/>
              <a:defRPr sz="1400">
                <a:latin typeface="Courier Prime"/>
                <a:ea typeface="Courier Prime"/>
                <a:cs typeface="Courier Prime"/>
                <a:sym typeface="Courier Prime"/>
              </a:defRPr>
            </a:lvl2pPr>
            <a:lvl3pPr lvl="2" algn="ctr" rtl="0">
              <a:spcBef>
                <a:spcPts val="0"/>
              </a:spcBef>
              <a:spcAft>
                <a:spcPts val="0"/>
              </a:spcAft>
              <a:buNone/>
              <a:defRPr sz="1400">
                <a:latin typeface="Courier Prime"/>
                <a:ea typeface="Courier Prime"/>
                <a:cs typeface="Courier Prime"/>
                <a:sym typeface="Courier Prime"/>
              </a:defRPr>
            </a:lvl3pPr>
            <a:lvl4pPr lvl="3" algn="ctr" rtl="0">
              <a:spcBef>
                <a:spcPts val="0"/>
              </a:spcBef>
              <a:spcAft>
                <a:spcPts val="0"/>
              </a:spcAft>
              <a:buNone/>
              <a:defRPr sz="1400">
                <a:latin typeface="Courier Prime"/>
                <a:ea typeface="Courier Prime"/>
                <a:cs typeface="Courier Prime"/>
                <a:sym typeface="Courier Prime"/>
              </a:defRPr>
            </a:lvl4pPr>
            <a:lvl5pPr lvl="4" algn="ctr" rtl="0">
              <a:spcBef>
                <a:spcPts val="0"/>
              </a:spcBef>
              <a:spcAft>
                <a:spcPts val="0"/>
              </a:spcAft>
              <a:buNone/>
              <a:defRPr sz="1400">
                <a:latin typeface="Courier Prime"/>
                <a:ea typeface="Courier Prime"/>
                <a:cs typeface="Courier Prime"/>
                <a:sym typeface="Courier Prime"/>
              </a:defRPr>
            </a:lvl5pPr>
            <a:lvl6pPr lvl="5" algn="ctr" rtl="0">
              <a:spcBef>
                <a:spcPts val="0"/>
              </a:spcBef>
              <a:spcAft>
                <a:spcPts val="0"/>
              </a:spcAft>
              <a:buNone/>
              <a:defRPr sz="1400">
                <a:latin typeface="Courier Prime"/>
                <a:ea typeface="Courier Prime"/>
                <a:cs typeface="Courier Prime"/>
                <a:sym typeface="Courier Prime"/>
              </a:defRPr>
            </a:lvl6pPr>
            <a:lvl7pPr lvl="6" algn="ctr" rtl="0">
              <a:spcBef>
                <a:spcPts val="0"/>
              </a:spcBef>
              <a:spcAft>
                <a:spcPts val="0"/>
              </a:spcAft>
              <a:buNone/>
              <a:defRPr sz="1400">
                <a:latin typeface="Courier Prime"/>
                <a:ea typeface="Courier Prime"/>
                <a:cs typeface="Courier Prime"/>
                <a:sym typeface="Courier Prime"/>
              </a:defRPr>
            </a:lvl7pPr>
            <a:lvl8pPr lvl="7" algn="ctr" rtl="0">
              <a:spcBef>
                <a:spcPts val="0"/>
              </a:spcBef>
              <a:spcAft>
                <a:spcPts val="0"/>
              </a:spcAft>
              <a:buNone/>
              <a:defRPr sz="1400">
                <a:latin typeface="Courier Prime"/>
                <a:ea typeface="Courier Prime"/>
                <a:cs typeface="Courier Prime"/>
                <a:sym typeface="Courier Prime"/>
              </a:defRPr>
            </a:lvl8pPr>
            <a:lvl9pPr lvl="8" algn="ctr" rtl="0">
              <a:spcBef>
                <a:spcPts val="0"/>
              </a:spcBef>
              <a:spcAft>
                <a:spcPts val="0"/>
              </a:spcAft>
              <a:buNone/>
              <a:defRPr sz="1400">
                <a:latin typeface="Courier Prime"/>
                <a:ea typeface="Courier Prime"/>
                <a:cs typeface="Courier Prime"/>
                <a:sym typeface="Courier Prime"/>
              </a:defRPr>
            </a:lvl9pPr>
          </a:lstStyle>
          <a:p>
            <a:r>
              <a:rPr lang="en-US"/>
              <a:t>Click to edit Master subtitle style</a:t>
            </a:r>
            <a:endParaRPr/>
          </a:p>
        </p:txBody>
      </p:sp>
      <p:grpSp>
        <p:nvGrpSpPr>
          <p:cNvPr id="183" name="Google Shape;183;p18"/>
          <p:cNvGrpSpPr/>
          <p:nvPr/>
        </p:nvGrpSpPr>
        <p:grpSpPr>
          <a:xfrm>
            <a:off x="8328223" y="4451825"/>
            <a:ext cx="531602" cy="531603"/>
            <a:chOff x="189698" y="4451825"/>
            <a:chExt cx="531602" cy="531603"/>
          </a:xfrm>
        </p:grpSpPr>
        <p:sp>
          <p:nvSpPr>
            <p:cNvPr id="184" name="Google Shape;184;p18"/>
            <p:cNvSpPr/>
            <p:nvPr/>
          </p:nvSpPr>
          <p:spPr>
            <a:xfrm>
              <a:off x="265900" y="4451825"/>
              <a:ext cx="455400" cy="4554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p:nvPr/>
          </p:nvSpPr>
          <p:spPr>
            <a:xfrm rot="10800000" flipH="1">
              <a:off x="189698" y="4528028"/>
              <a:ext cx="455400" cy="455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22">
    <p:bg>
      <p:bgPr>
        <a:solidFill>
          <a:schemeClr val="accent6"/>
        </a:solidFill>
        <a:effectLst/>
      </p:bgPr>
    </p:bg>
    <p:spTree>
      <p:nvGrpSpPr>
        <p:cNvPr id="1" name="Shape 186"/>
        <p:cNvGrpSpPr/>
        <p:nvPr/>
      </p:nvGrpSpPr>
      <p:grpSpPr>
        <a:xfrm>
          <a:off x="0" y="0"/>
          <a:ext cx="0" cy="0"/>
          <a:chOff x="0" y="0"/>
          <a:chExt cx="0" cy="0"/>
        </a:xfrm>
      </p:grpSpPr>
      <p:sp>
        <p:nvSpPr>
          <p:cNvPr id="187" name="Google Shape;187;p19"/>
          <p:cNvSpPr/>
          <p:nvPr/>
        </p:nvSpPr>
        <p:spPr>
          <a:xfrm rot="10800000">
            <a:off x="5432400" y="502550"/>
            <a:ext cx="3711600" cy="4644900"/>
          </a:xfrm>
          <a:prstGeom prst="rect">
            <a:avLst/>
          </a:prstGeom>
          <a:solidFill>
            <a:srgbClr val="CC6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88" name="Google Shape;188;p19"/>
          <p:cNvGrpSpPr/>
          <p:nvPr/>
        </p:nvGrpSpPr>
        <p:grpSpPr>
          <a:xfrm>
            <a:off x="5108278" y="168250"/>
            <a:ext cx="1731893" cy="1404475"/>
            <a:chOff x="5108278" y="168250"/>
            <a:chExt cx="1731893" cy="1404475"/>
          </a:xfrm>
        </p:grpSpPr>
        <p:sp>
          <p:nvSpPr>
            <p:cNvPr id="189" name="Google Shape;189;p19"/>
            <p:cNvSpPr/>
            <p:nvPr/>
          </p:nvSpPr>
          <p:spPr>
            <a:xfrm rot="10800000">
              <a:off x="5284671" y="346025"/>
              <a:ext cx="1555500" cy="12267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 name="Google Shape;190;p19"/>
            <p:cNvSpPr/>
            <p:nvPr/>
          </p:nvSpPr>
          <p:spPr>
            <a:xfrm rot="10800000">
              <a:off x="5108278" y="168250"/>
              <a:ext cx="254700" cy="254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9"/>
          <p:cNvSpPr txBox="1">
            <a:spLocks noGrp="1"/>
          </p:cNvSpPr>
          <p:nvPr>
            <p:ph type="ctrTitle"/>
          </p:nvPr>
        </p:nvSpPr>
        <p:spPr>
          <a:xfrm>
            <a:off x="714575" y="619725"/>
            <a:ext cx="4458300" cy="232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6000"/>
              <a:buFont typeface="Montserrat SemiBold"/>
              <a:buNone/>
              <a:defRPr sz="6000">
                <a:solidFill>
                  <a:schemeClr val="accent1"/>
                </a:solidFill>
                <a:latin typeface="Montserrat SemiBold"/>
                <a:ea typeface="Montserrat SemiBold"/>
                <a:cs typeface="Montserrat SemiBold"/>
                <a:sym typeface="Montserrat Semi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rPr lang="en-US"/>
              <a:t>Click to edit Master title style</a:t>
            </a:r>
            <a:endParaRPr/>
          </a:p>
        </p:txBody>
      </p:sp>
      <p:sp>
        <p:nvSpPr>
          <p:cNvPr id="192" name="Google Shape;192;p19"/>
          <p:cNvSpPr txBox="1">
            <a:spLocks noGrp="1"/>
          </p:cNvSpPr>
          <p:nvPr>
            <p:ph type="subTitle" idx="1"/>
          </p:nvPr>
        </p:nvSpPr>
        <p:spPr>
          <a:xfrm>
            <a:off x="714600" y="2757925"/>
            <a:ext cx="4274700" cy="17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600"/>
              <a:buFont typeface="Courier Prime"/>
              <a:buNone/>
              <a:defRPr sz="1600">
                <a:solidFill>
                  <a:schemeClr val="accent3"/>
                </a:solidFill>
                <a:latin typeface="Courier Prime"/>
                <a:ea typeface="Courier Prime"/>
                <a:cs typeface="Courier Prime"/>
                <a:sym typeface="Courier Prim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r>
              <a:rPr lang="en-US"/>
              <a:t>Click to edit Master subtitle style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7">
    <p:bg>
      <p:bgPr>
        <a:solidFill>
          <a:schemeClr val="accent6"/>
        </a:solidFill>
        <a:effectLst/>
      </p:bgPr>
    </p:bg>
    <p:spTree>
      <p:nvGrpSpPr>
        <p:cNvPr id="1" name="Shape 193"/>
        <p:cNvGrpSpPr/>
        <p:nvPr/>
      </p:nvGrpSpPr>
      <p:grpSpPr>
        <a:xfrm>
          <a:off x="0" y="0"/>
          <a:ext cx="0" cy="0"/>
          <a:chOff x="0" y="0"/>
          <a:chExt cx="0" cy="0"/>
        </a:xfrm>
      </p:grpSpPr>
      <p:sp>
        <p:nvSpPr>
          <p:cNvPr id="194" name="Google Shape;194;p20"/>
          <p:cNvSpPr txBox="1">
            <a:spLocks noGrp="1"/>
          </p:cNvSpPr>
          <p:nvPr>
            <p:ph type="title"/>
          </p:nvPr>
        </p:nvSpPr>
        <p:spPr>
          <a:xfrm>
            <a:off x="616500" y="882150"/>
            <a:ext cx="3746700" cy="1953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3000"/>
              <a:buNone/>
              <a:defRPr sz="3000">
                <a:solidFill>
                  <a:schemeClr val="accen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en-US"/>
              <a:t>Click to edit Master title style</a:t>
            </a:r>
            <a:endParaRPr/>
          </a:p>
        </p:txBody>
      </p:sp>
      <p:sp>
        <p:nvSpPr>
          <p:cNvPr id="195" name="Google Shape;195;p20"/>
          <p:cNvSpPr txBox="1">
            <a:spLocks noGrp="1"/>
          </p:cNvSpPr>
          <p:nvPr>
            <p:ph type="subTitle" idx="1"/>
          </p:nvPr>
        </p:nvSpPr>
        <p:spPr>
          <a:xfrm>
            <a:off x="616500" y="2759100"/>
            <a:ext cx="3203100" cy="1819200"/>
          </a:xfrm>
          <a:prstGeom prst="rect">
            <a:avLst/>
          </a:prstGeom>
        </p:spPr>
        <p:txBody>
          <a:bodyPr spcFirstLastPara="1" wrap="square" lIns="91425" tIns="91425" rIns="91425" bIns="91425" anchor="t" anchorCtr="0">
            <a:noAutofit/>
          </a:bodyPr>
          <a:lstStyle>
            <a:lvl1pPr lvl="0">
              <a:spcBef>
                <a:spcPts val="0"/>
              </a:spcBef>
              <a:spcAft>
                <a:spcPts val="0"/>
              </a:spcAft>
              <a:buNone/>
              <a:defRPr sz="1600">
                <a:latin typeface="Courier Prime"/>
                <a:ea typeface="Courier Prime"/>
                <a:cs typeface="Courier Prime"/>
                <a:sym typeface="Courier Prime"/>
              </a:defRPr>
            </a:lvl1pPr>
            <a:lvl2pPr lvl="1">
              <a:spcBef>
                <a:spcPts val="0"/>
              </a:spcBef>
              <a:spcAft>
                <a:spcPts val="0"/>
              </a:spcAft>
              <a:buNone/>
              <a:defRPr sz="1600"/>
            </a:lvl2pPr>
            <a:lvl3pPr lvl="2">
              <a:spcBef>
                <a:spcPts val="0"/>
              </a:spcBef>
              <a:spcAft>
                <a:spcPts val="0"/>
              </a:spcAft>
              <a:buNone/>
              <a:defRPr sz="1600"/>
            </a:lvl3pPr>
            <a:lvl4pPr lvl="3">
              <a:spcBef>
                <a:spcPts val="0"/>
              </a:spcBef>
              <a:spcAft>
                <a:spcPts val="0"/>
              </a:spcAft>
              <a:buNone/>
              <a:defRPr sz="1600"/>
            </a:lvl4pPr>
            <a:lvl5pPr lvl="4">
              <a:spcBef>
                <a:spcPts val="0"/>
              </a:spcBef>
              <a:spcAft>
                <a:spcPts val="0"/>
              </a:spcAft>
              <a:buNone/>
              <a:defRPr sz="1600"/>
            </a:lvl5pPr>
            <a:lvl6pPr lvl="5">
              <a:spcBef>
                <a:spcPts val="0"/>
              </a:spcBef>
              <a:spcAft>
                <a:spcPts val="0"/>
              </a:spcAft>
              <a:buNone/>
              <a:defRPr sz="1600"/>
            </a:lvl6pPr>
            <a:lvl7pPr lvl="6">
              <a:spcBef>
                <a:spcPts val="0"/>
              </a:spcBef>
              <a:spcAft>
                <a:spcPts val="0"/>
              </a:spcAft>
              <a:buNone/>
              <a:defRPr sz="1600"/>
            </a:lvl7pPr>
            <a:lvl8pPr lvl="7">
              <a:spcBef>
                <a:spcPts val="0"/>
              </a:spcBef>
              <a:spcAft>
                <a:spcPts val="0"/>
              </a:spcAft>
              <a:buNone/>
              <a:defRPr sz="1600"/>
            </a:lvl8pPr>
            <a:lvl9pPr lvl="8">
              <a:spcBef>
                <a:spcPts val="0"/>
              </a:spcBef>
              <a:spcAft>
                <a:spcPts val="0"/>
              </a:spcAft>
              <a:buNone/>
              <a:defRPr sz="1600"/>
            </a:lvl9pPr>
          </a:lstStyle>
          <a:p>
            <a:r>
              <a:rPr lang="en-US"/>
              <a:t>Click to edit Master subtitle style</a:t>
            </a:r>
            <a:endParaRPr/>
          </a:p>
        </p:txBody>
      </p:sp>
      <p:sp>
        <p:nvSpPr>
          <p:cNvPr id="196" name="Google Shape;196;p20"/>
          <p:cNvSpPr/>
          <p:nvPr/>
        </p:nvSpPr>
        <p:spPr>
          <a:xfrm>
            <a:off x="4553600" y="221350"/>
            <a:ext cx="4590300" cy="4356900"/>
          </a:xfrm>
          <a:prstGeom prst="rect">
            <a:avLst/>
          </a:prstGeom>
          <a:solidFill>
            <a:srgbClr val="CC6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 name="Google Shape;197;p20"/>
          <p:cNvGrpSpPr/>
          <p:nvPr/>
        </p:nvGrpSpPr>
        <p:grpSpPr>
          <a:xfrm>
            <a:off x="4287524" y="882150"/>
            <a:ext cx="4380186" cy="3955975"/>
            <a:chOff x="4287524" y="882150"/>
            <a:chExt cx="4380186" cy="3955975"/>
          </a:xfrm>
        </p:grpSpPr>
        <p:sp>
          <p:nvSpPr>
            <p:cNvPr id="198" name="Google Shape;198;p20"/>
            <p:cNvSpPr/>
            <p:nvPr/>
          </p:nvSpPr>
          <p:spPr>
            <a:xfrm>
              <a:off x="4780611" y="882150"/>
              <a:ext cx="3887100" cy="34473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0"/>
            <p:cNvSpPr/>
            <p:nvPr/>
          </p:nvSpPr>
          <p:spPr>
            <a:xfrm>
              <a:off x="4287524" y="4458325"/>
              <a:ext cx="379800" cy="379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p:cSld name="CUSTOM_21">
    <p:bg>
      <p:bgPr>
        <a:solidFill>
          <a:schemeClr val="accent6"/>
        </a:solidFill>
        <a:effectLst/>
      </p:bgPr>
    </p:bg>
    <p:spTree>
      <p:nvGrpSpPr>
        <p:cNvPr id="1" name="Shape 323"/>
        <p:cNvGrpSpPr/>
        <p:nvPr/>
      </p:nvGrpSpPr>
      <p:grpSpPr>
        <a:xfrm>
          <a:off x="0" y="0"/>
          <a:ext cx="0" cy="0"/>
          <a:chOff x="0" y="0"/>
          <a:chExt cx="0" cy="0"/>
        </a:xfrm>
      </p:grpSpPr>
      <p:sp>
        <p:nvSpPr>
          <p:cNvPr id="324" name="Google Shape;324;p30"/>
          <p:cNvSpPr/>
          <p:nvPr/>
        </p:nvSpPr>
        <p:spPr>
          <a:xfrm>
            <a:off x="5254950" y="234050"/>
            <a:ext cx="3889200" cy="464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txBox="1">
            <a:spLocks noGrp="1"/>
          </p:cNvSpPr>
          <p:nvPr>
            <p:ph type="title"/>
          </p:nvPr>
        </p:nvSpPr>
        <p:spPr>
          <a:xfrm>
            <a:off x="616500" y="784200"/>
            <a:ext cx="3373800" cy="755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4000"/>
              <a:buNone/>
              <a:defRPr sz="4000">
                <a:solidFill>
                  <a:schemeClr val="accent1"/>
                </a:solidFill>
              </a:defRPr>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en-US"/>
              <a:t>Click to edit Master title style</a:t>
            </a:r>
            <a:endParaRPr/>
          </a:p>
        </p:txBody>
      </p:sp>
      <p:sp>
        <p:nvSpPr>
          <p:cNvPr id="326" name="Google Shape;326;p30"/>
          <p:cNvSpPr txBox="1">
            <a:spLocks noGrp="1"/>
          </p:cNvSpPr>
          <p:nvPr>
            <p:ph type="subTitle" idx="1"/>
          </p:nvPr>
        </p:nvSpPr>
        <p:spPr>
          <a:xfrm>
            <a:off x="616500" y="1463700"/>
            <a:ext cx="3519300" cy="102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atin typeface="Courier Prime"/>
                <a:ea typeface="Courier Prime"/>
                <a:cs typeface="Courier Prime"/>
                <a:sym typeface="Courier Prime"/>
              </a:defRPr>
            </a:lvl1pPr>
            <a:lvl2pPr lvl="1" rtl="0">
              <a:spcBef>
                <a:spcPts val="0"/>
              </a:spcBef>
              <a:spcAft>
                <a:spcPts val="0"/>
              </a:spcAft>
              <a:buNone/>
              <a:defRPr>
                <a:latin typeface="Courier Prime"/>
                <a:ea typeface="Courier Prime"/>
                <a:cs typeface="Courier Prime"/>
                <a:sym typeface="Courier Prime"/>
              </a:defRPr>
            </a:lvl2pPr>
            <a:lvl3pPr lvl="2" rtl="0">
              <a:spcBef>
                <a:spcPts val="0"/>
              </a:spcBef>
              <a:spcAft>
                <a:spcPts val="0"/>
              </a:spcAft>
              <a:buNone/>
              <a:defRPr>
                <a:latin typeface="Courier Prime"/>
                <a:ea typeface="Courier Prime"/>
                <a:cs typeface="Courier Prime"/>
                <a:sym typeface="Courier Prime"/>
              </a:defRPr>
            </a:lvl3pPr>
            <a:lvl4pPr lvl="3" rtl="0">
              <a:spcBef>
                <a:spcPts val="0"/>
              </a:spcBef>
              <a:spcAft>
                <a:spcPts val="0"/>
              </a:spcAft>
              <a:buNone/>
              <a:defRPr>
                <a:latin typeface="Courier Prime"/>
                <a:ea typeface="Courier Prime"/>
                <a:cs typeface="Courier Prime"/>
                <a:sym typeface="Courier Prime"/>
              </a:defRPr>
            </a:lvl4pPr>
            <a:lvl5pPr lvl="4" rtl="0">
              <a:spcBef>
                <a:spcPts val="0"/>
              </a:spcBef>
              <a:spcAft>
                <a:spcPts val="0"/>
              </a:spcAft>
              <a:buNone/>
              <a:defRPr>
                <a:latin typeface="Courier Prime"/>
                <a:ea typeface="Courier Prime"/>
                <a:cs typeface="Courier Prime"/>
                <a:sym typeface="Courier Prime"/>
              </a:defRPr>
            </a:lvl5pPr>
            <a:lvl6pPr lvl="5" rtl="0">
              <a:spcBef>
                <a:spcPts val="0"/>
              </a:spcBef>
              <a:spcAft>
                <a:spcPts val="0"/>
              </a:spcAft>
              <a:buNone/>
              <a:defRPr>
                <a:latin typeface="Courier Prime"/>
                <a:ea typeface="Courier Prime"/>
                <a:cs typeface="Courier Prime"/>
                <a:sym typeface="Courier Prime"/>
              </a:defRPr>
            </a:lvl6pPr>
            <a:lvl7pPr lvl="6" rtl="0">
              <a:spcBef>
                <a:spcPts val="0"/>
              </a:spcBef>
              <a:spcAft>
                <a:spcPts val="0"/>
              </a:spcAft>
              <a:buNone/>
              <a:defRPr>
                <a:latin typeface="Courier Prime"/>
                <a:ea typeface="Courier Prime"/>
                <a:cs typeface="Courier Prime"/>
                <a:sym typeface="Courier Prime"/>
              </a:defRPr>
            </a:lvl7pPr>
            <a:lvl8pPr lvl="7" rtl="0">
              <a:spcBef>
                <a:spcPts val="0"/>
              </a:spcBef>
              <a:spcAft>
                <a:spcPts val="0"/>
              </a:spcAft>
              <a:buNone/>
              <a:defRPr>
                <a:latin typeface="Courier Prime"/>
                <a:ea typeface="Courier Prime"/>
                <a:cs typeface="Courier Prime"/>
                <a:sym typeface="Courier Prime"/>
              </a:defRPr>
            </a:lvl8pPr>
            <a:lvl9pPr lvl="8" rtl="0">
              <a:spcBef>
                <a:spcPts val="0"/>
              </a:spcBef>
              <a:spcAft>
                <a:spcPts val="0"/>
              </a:spcAft>
              <a:buNone/>
              <a:defRPr>
                <a:latin typeface="Courier Prime"/>
                <a:ea typeface="Courier Prime"/>
                <a:cs typeface="Courier Prime"/>
                <a:sym typeface="Courier Prime"/>
              </a:defRPr>
            </a:lvl9pPr>
          </a:lstStyle>
          <a:p>
            <a:r>
              <a:rPr lang="en-US"/>
              <a:t>Click to edit Master subtitle style</a:t>
            </a:r>
            <a:endParaRPr/>
          </a:p>
        </p:txBody>
      </p:sp>
      <p:grpSp>
        <p:nvGrpSpPr>
          <p:cNvPr id="327" name="Google Shape;327;p30"/>
          <p:cNvGrpSpPr/>
          <p:nvPr/>
        </p:nvGrpSpPr>
        <p:grpSpPr>
          <a:xfrm>
            <a:off x="4630426" y="2044850"/>
            <a:ext cx="2141375" cy="2755549"/>
            <a:chOff x="4630426" y="2044850"/>
            <a:chExt cx="2141375" cy="2755549"/>
          </a:xfrm>
        </p:grpSpPr>
        <p:sp>
          <p:nvSpPr>
            <p:cNvPr id="328" name="Google Shape;328;p30"/>
            <p:cNvSpPr/>
            <p:nvPr/>
          </p:nvSpPr>
          <p:spPr>
            <a:xfrm flipH="1">
              <a:off x="4769601" y="2044850"/>
              <a:ext cx="2002200" cy="26130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4630426" y="4521399"/>
              <a:ext cx="279000" cy="279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30"/>
          <p:cNvSpPr txBox="1"/>
          <p:nvPr/>
        </p:nvSpPr>
        <p:spPr>
          <a:xfrm>
            <a:off x="616500" y="3178050"/>
            <a:ext cx="3373800" cy="9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rgbClr val="595959"/>
                </a:solidFill>
                <a:latin typeface="Courier Prime"/>
                <a:ea typeface="Courier Prime"/>
                <a:cs typeface="Courier Prime"/>
                <a:sym typeface="Courier Prime"/>
              </a:rPr>
              <a:t>CREDITS: This presentation template was created by </a:t>
            </a:r>
            <a:r>
              <a:rPr lang="en" sz="1100">
                <a:solidFill>
                  <a:schemeClr val="accent1"/>
                </a:solidFill>
                <a:uFill>
                  <a:noFill/>
                </a:uFill>
                <a:latin typeface="Courier Prime"/>
                <a:ea typeface="Courier Prime"/>
                <a:cs typeface="Courier Prime"/>
                <a:sym typeface="Courier Prime"/>
                <a:hlinkClick r:id="rId2">
                  <a:extLst>
                    <a:ext uri="{A12FA001-AC4F-418D-AE19-62706E023703}">
                      <ahyp:hlinkClr xmlns:ahyp="http://schemas.microsoft.com/office/drawing/2018/hyperlinkcolor" val="tx"/>
                    </a:ext>
                  </a:extLst>
                </a:hlinkClick>
              </a:rPr>
              <a:t>Slidesgo</a:t>
            </a:r>
            <a:r>
              <a:rPr lang="en" sz="1100">
                <a:solidFill>
                  <a:srgbClr val="595959"/>
                </a:solidFill>
                <a:latin typeface="Courier Prime"/>
                <a:ea typeface="Courier Prime"/>
                <a:cs typeface="Courier Prime"/>
                <a:sym typeface="Courier Prime"/>
              </a:rPr>
              <a:t>, including icons by </a:t>
            </a:r>
            <a:r>
              <a:rPr lang="en" sz="1100">
                <a:solidFill>
                  <a:schemeClr val="hlink"/>
                </a:solidFill>
                <a:uFill>
                  <a:noFill/>
                </a:uFill>
                <a:latin typeface="Courier Prime"/>
                <a:ea typeface="Courier Prime"/>
                <a:cs typeface="Courier Prime"/>
                <a:sym typeface="Courier Prime"/>
                <a:hlinkClick r:id="rId3"/>
              </a:rPr>
              <a:t>Flaticon</a:t>
            </a:r>
            <a:r>
              <a:rPr lang="en" sz="1100">
                <a:solidFill>
                  <a:srgbClr val="595959"/>
                </a:solidFill>
                <a:latin typeface="Courier Prime"/>
                <a:ea typeface="Courier Prime"/>
                <a:cs typeface="Courier Prime"/>
                <a:sym typeface="Courier Prime"/>
              </a:rPr>
              <a:t>, infographics &amp; images by </a:t>
            </a:r>
            <a:r>
              <a:rPr lang="en" sz="1100">
                <a:solidFill>
                  <a:schemeClr val="hlink"/>
                </a:solidFill>
                <a:uFill>
                  <a:noFill/>
                </a:uFill>
                <a:latin typeface="Courier Prime"/>
                <a:ea typeface="Courier Prime"/>
                <a:cs typeface="Courier Prime"/>
                <a:sym typeface="Courier Prime"/>
                <a:hlinkClick r:id="rId4"/>
              </a:rPr>
              <a:t>Freepik</a:t>
            </a:r>
            <a:r>
              <a:rPr lang="en" sz="1100">
                <a:solidFill>
                  <a:schemeClr val="accent3"/>
                </a:solidFill>
                <a:latin typeface="Courier Prime"/>
                <a:ea typeface="Courier Prime"/>
                <a:cs typeface="Courier Prime"/>
                <a:sym typeface="Courier Prime"/>
              </a:rPr>
              <a:t>.</a:t>
            </a:r>
            <a:endParaRPr sz="1100">
              <a:solidFill>
                <a:schemeClr val="accent3"/>
              </a:solidFill>
              <a:latin typeface="Courier Prime"/>
              <a:ea typeface="Courier Prime"/>
              <a:cs typeface="Courier Prime"/>
              <a:sym typeface="Courier Prime"/>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54C90FB-2BA8-47B8-A304-8FBBBE5A3229}" type="datetimeFigureOut">
              <a:rPr lang="en-GB" smtClean="0"/>
              <a:t>26/11/2021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71E434-D361-4F17-9E3C-348473AA46CF}" type="slidenum">
              <a:rPr lang="en-GB" smtClean="0"/>
              <a:t>‹#›</a:t>
            </a:fld>
            <a:endParaRPr lang="en-GB"/>
          </a:p>
        </p:txBody>
      </p:sp>
    </p:spTree>
    <p:extLst>
      <p:ext uri="{BB962C8B-B14F-4D97-AF65-F5344CB8AC3E}">
        <p14:creationId xmlns:p14="http://schemas.microsoft.com/office/powerpoint/2010/main" val="2095461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6"/>
        </a:solidFill>
        <a:effectLst/>
      </p:bgPr>
    </p:bg>
    <p:spTree>
      <p:nvGrpSpPr>
        <p:cNvPr id="1" name="Shape 30"/>
        <p:cNvGrpSpPr/>
        <p:nvPr/>
      </p:nvGrpSpPr>
      <p:grpSpPr>
        <a:xfrm>
          <a:off x="0" y="0"/>
          <a:ext cx="0" cy="0"/>
          <a:chOff x="0" y="0"/>
          <a:chExt cx="0" cy="0"/>
        </a:xfrm>
      </p:grpSpPr>
      <p:grpSp>
        <p:nvGrpSpPr>
          <p:cNvPr id="31" name="Google Shape;31;p3"/>
          <p:cNvGrpSpPr/>
          <p:nvPr/>
        </p:nvGrpSpPr>
        <p:grpSpPr>
          <a:xfrm>
            <a:off x="863953" y="0"/>
            <a:ext cx="1879741" cy="2699100"/>
            <a:chOff x="863953" y="0"/>
            <a:chExt cx="1879741" cy="2699100"/>
          </a:xfrm>
        </p:grpSpPr>
        <p:sp>
          <p:nvSpPr>
            <p:cNvPr id="32" name="Google Shape;32;p3"/>
            <p:cNvSpPr/>
            <p:nvPr/>
          </p:nvSpPr>
          <p:spPr>
            <a:xfrm>
              <a:off x="1011800" y="1294625"/>
              <a:ext cx="1555500" cy="12267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 name="Google Shape;33;p3"/>
            <p:cNvSpPr/>
            <p:nvPr/>
          </p:nvSpPr>
          <p:spPr>
            <a:xfrm>
              <a:off x="863953" y="0"/>
              <a:ext cx="1555500" cy="2364900"/>
            </a:xfrm>
            <a:prstGeom prst="rect">
              <a:avLst/>
            </a:prstGeom>
            <a:solidFill>
              <a:srgbClr val="CC64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 name="Google Shape;34;p3"/>
            <p:cNvSpPr/>
            <p:nvPr/>
          </p:nvSpPr>
          <p:spPr>
            <a:xfrm>
              <a:off x="2488993" y="2444400"/>
              <a:ext cx="254700" cy="254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3"/>
          <p:cNvSpPr txBox="1">
            <a:spLocks noGrp="1"/>
          </p:cNvSpPr>
          <p:nvPr>
            <p:ph type="title"/>
          </p:nvPr>
        </p:nvSpPr>
        <p:spPr>
          <a:xfrm>
            <a:off x="720900" y="2891250"/>
            <a:ext cx="5541000" cy="8112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4000"/>
              <a:buNone/>
              <a:defRPr sz="4000">
                <a:solidFill>
                  <a:schemeClr val="accent1"/>
                </a:solidFill>
              </a:defRPr>
            </a:lvl1pPr>
            <a:lvl2pPr lvl="1">
              <a:spcBef>
                <a:spcPts val="0"/>
              </a:spcBef>
              <a:spcAft>
                <a:spcPts val="0"/>
              </a:spcAft>
              <a:buClr>
                <a:schemeClr val="accent1"/>
              </a:buClr>
              <a:buSzPts val="3600"/>
              <a:buNone/>
              <a:defRPr sz="3600">
                <a:solidFill>
                  <a:schemeClr val="accent1"/>
                </a:solidFill>
              </a:defRPr>
            </a:lvl2pPr>
            <a:lvl3pPr lvl="2">
              <a:spcBef>
                <a:spcPts val="0"/>
              </a:spcBef>
              <a:spcAft>
                <a:spcPts val="0"/>
              </a:spcAft>
              <a:buClr>
                <a:schemeClr val="accent1"/>
              </a:buClr>
              <a:buSzPts val="3600"/>
              <a:buNone/>
              <a:defRPr sz="3600">
                <a:solidFill>
                  <a:schemeClr val="accent1"/>
                </a:solidFill>
              </a:defRPr>
            </a:lvl3pPr>
            <a:lvl4pPr lvl="3">
              <a:spcBef>
                <a:spcPts val="0"/>
              </a:spcBef>
              <a:spcAft>
                <a:spcPts val="0"/>
              </a:spcAft>
              <a:buClr>
                <a:schemeClr val="accent1"/>
              </a:buClr>
              <a:buSzPts val="3600"/>
              <a:buNone/>
              <a:defRPr sz="3600">
                <a:solidFill>
                  <a:schemeClr val="accent1"/>
                </a:solidFill>
              </a:defRPr>
            </a:lvl4pPr>
            <a:lvl5pPr lvl="4">
              <a:spcBef>
                <a:spcPts val="0"/>
              </a:spcBef>
              <a:spcAft>
                <a:spcPts val="0"/>
              </a:spcAft>
              <a:buClr>
                <a:schemeClr val="accent1"/>
              </a:buClr>
              <a:buSzPts val="3600"/>
              <a:buNone/>
              <a:defRPr sz="3600">
                <a:solidFill>
                  <a:schemeClr val="accent1"/>
                </a:solidFill>
              </a:defRPr>
            </a:lvl5pPr>
            <a:lvl6pPr lvl="5">
              <a:spcBef>
                <a:spcPts val="0"/>
              </a:spcBef>
              <a:spcAft>
                <a:spcPts val="0"/>
              </a:spcAft>
              <a:buClr>
                <a:schemeClr val="accent1"/>
              </a:buClr>
              <a:buSzPts val="3600"/>
              <a:buNone/>
              <a:defRPr sz="3600">
                <a:solidFill>
                  <a:schemeClr val="accent1"/>
                </a:solidFill>
              </a:defRPr>
            </a:lvl6pPr>
            <a:lvl7pPr lvl="6">
              <a:spcBef>
                <a:spcPts val="0"/>
              </a:spcBef>
              <a:spcAft>
                <a:spcPts val="0"/>
              </a:spcAft>
              <a:buClr>
                <a:schemeClr val="accent1"/>
              </a:buClr>
              <a:buSzPts val="3600"/>
              <a:buNone/>
              <a:defRPr sz="3600">
                <a:solidFill>
                  <a:schemeClr val="accent1"/>
                </a:solidFill>
              </a:defRPr>
            </a:lvl7pPr>
            <a:lvl8pPr lvl="7">
              <a:spcBef>
                <a:spcPts val="0"/>
              </a:spcBef>
              <a:spcAft>
                <a:spcPts val="0"/>
              </a:spcAft>
              <a:buClr>
                <a:schemeClr val="accent1"/>
              </a:buClr>
              <a:buSzPts val="3600"/>
              <a:buNone/>
              <a:defRPr sz="3600">
                <a:solidFill>
                  <a:schemeClr val="accent1"/>
                </a:solidFill>
              </a:defRPr>
            </a:lvl8pPr>
            <a:lvl9pPr lvl="8">
              <a:spcBef>
                <a:spcPts val="0"/>
              </a:spcBef>
              <a:spcAft>
                <a:spcPts val="0"/>
              </a:spcAft>
              <a:buClr>
                <a:schemeClr val="accent1"/>
              </a:buClr>
              <a:buSzPts val="3600"/>
              <a:buNone/>
              <a:defRPr sz="3600">
                <a:solidFill>
                  <a:schemeClr val="accent1"/>
                </a:solidFill>
              </a:defRPr>
            </a:lvl9pPr>
          </a:lstStyle>
          <a:p>
            <a:r>
              <a:rPr lang="en-US"/>
              <a:t>Click to edit Master title style</a:t>
            </a:r>
            <a:endParaRPr/>
          </a:p>
        </p:txBody>
      </p:sp>
      <p:sp>
        <p:nvSpPr>
          <p:cNvPr id="36" name="Google Shape;36;p3"/>
          <p:cNvSpPr txBox="1">
            <a:spLocks noGrp="1"/>
          </p:cNvSpPr>
          <p:nvPr>
            <p:ph type="title" idx="2" hasCustomPrompt="1"/>
          </p:nvPr>
        </p:nvSpPr>
        <p:spPr>
          <a:xfrm>
            <a:off x="658303" y="1296354"/>
            <a:ext cx="1966800" cy="976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4800"/>
              <a:buNone/>
              <a:defRPr sz="4800">
                <a:solidFill>
                  <a:schemeClr val="accent2"/>
                </a:solidFill>
              </a:defRPr>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37" name="Google Shape;37;p3"/>
          <p:cNvSpPr txBox="1">
            <a:spLocks noGrp="1"/>
          </p:cNvSpPr>
          <p:nvPr>
            <p:ph type="subTitle" idx="1"/>
          </p:nvPr>
        </p:nvSpPr>
        <p:spPr>
          <a:xfrm>
            <a:off x="727225" y="3533650"/>
            <a:ext cx="3918900" cy="942300"/>
          </a:xfrm>
          <a:prstGeom prst="rect">
            <a:avLst/>
          </a:prstGeom>
        </p:spPr>
        <p:txBody>
          <a:bodyPr spcFirstLastPara="1" wrap="square" lIns="91425" tIns="91425" rIns="91425" bIns="91425" anchor="t" anchorCtr="0">
            <a:noAutofit/>
          </a:bodyPr>
          <a:lstStyle>
            <a:lvl1pPr lvl="0">
              <a:spcBef>
                <a:spcPts val="0"/>
              </a:spcBef>
              <a:spcAft>
                <a:spcPts val="0"/>
              </a:spcAft>
              <a:buNone/>
              <a:defRPr sz="1600"/>
            </a:lvl1pPr>
            <a:lvl2pPr lvl="1">
              <a:spcBef>
                <a:spcPts val="0"/>
              </a:spcBef>
              <a:spcAft>
                <a:spcPts val="0"/>
              </a:spcAft>
              <a:buNone/>
              <a:defRPr sz="1600"/>
            </a:lvl2pPr>
            <a:lvl3pPr lvl="2">
              <a:spcBef>
                <a:spcPts val="0"/>
              </a:spcBef>
              <a:spcAft>
                <a:spcPts val="0"/>
              </a:spcAft>
              <a:buNone/>
              <a:defRPr sz="1600"/>
            </a:lvl3pPr>
            <a:lvl4pPr lvl="3">
              <a:spcBef>
                <a:spcPts val="0"/>
              </a:spcBef>
              <a:spcAft>
                <a:spcPts val="0"/>
              </a:spcAft>
              <a:buNone/>
              <a:defRPr sz="1600"/>
            </a:lvl4pPr>
            <a:lvl5pPr lvl="4">
              <a:spcBef>
                <a:spcPts val="0"/>
              </a:spcBef>
              <a:spcAft>
                <a:spcPts val="0"/>
              </a:spcAft>
              <a:buNone/>
              <a:defRPr sz="1600"/>
            </a:lvl5pPr>
            <a:lvl6pPr lvl="5">
              <a:spcBef>
                <a:spcPts val="0"/>
              </a:spcBef>
              <a:spcAft>
                <a:spcPts val="0"/>
              </a:spcAft>
              <a:buNone/>
              <a:defRPr sz="1600"/>
            </a:lvl6pPr>
            <a:lvl7pPr lvl="6">
              <a:spcBef>
                <a:spcPts val="0"/>
              </a:spcBef>
              <a:spcAft>
                <a:spcPts val="0"/>
              </a:spcAft>
              <a:buNone/>
              <a:defRPr sz="1600"/>
            </a:lvl7pPr>
            <a:lvl8pPr lvl="7">
              <a:spcBef>
                <a:spcPts val="0"/>
              </a:spcBef>
              <a:spcAft>
                <a:spcPts val="0"/>
              </a:spcAft>
              <a:buNone/>
              <a:defRPr sz="1600"/>
            </a:lvl8pPr>
            <a:lvl9pPr lvl="8">
              <a:spcBef>
                <a:spcPts val="0"/>
              </a:spcBef>
              <a:spcAft>
                <a:spcPts val="0"/>
              </a:spcAft>
              <a:buNone/>
              <a:defRPr sz="1600"/>
            </a:lvl9pPr>
          </a:lstStyle>
          <a:p>
            <a:r>
              <a:rPr lang="en-US"/>
              <a:t>Click to edit Master subtitle style</a:t>
            </a:r>
            <a:endParaRPr/>
          </a:p>
        </p:txBody>
      </p:sp>
    </p:spTree>
  </p:cSld>
  <p:clrMapOvr>
    <a:masterClrMapping/>
  </p:clrMapOvr>
  <p:extLst>
    <p:ext uri="{DCECCB84-F9BA-43D5-87BE-67443E8EF086}">
      <p15:sldGuideLst xmlns:p15="http://schemas.microsoft.com/office/powerpoint/2012/main">
        <p15:guide id="1" pos="454">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6"/>
        </a:solidFill>
        <a:effectLst/>
      </p:bgPr>
    </p:bg>
    <p:spTree>
      <p:nvGrpSpPr>
        <p:cNvPr id="1" name="Shape 50"/>
        <p:cNvGrpSpPr/>
        <p:nvPr/>
      </p:nvGrpSpPr>
      <p:grpSpPr>
        <a:xfrm>
          <a:off x="0" y="0"/>
          <a:ext cx="0" cy="0"/>
          <a:chOff x="0" y="0"/>
          <a:chExt cx="0" cy="0"/>
        </a:xfrm>
      </p:grpSpPr>
      <p:sp>
        <p:nvSpPr>
          <p:cNvPr id="51" name="Google Shape;51;p5"/>
          <p:cNvSpPr/>
          <p:nvPr/>
        </p:nvSpPr>
        <p:spPr>
          <a:xfrm>
            <a:off x="0" y="4818625"/>
            <a:ext cx="9144000" cy="341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txBox="1">
            <a:spLocks noGrp="1"/>
          </p:cNvSpPr>
          <p:nvPr>
            <p:ph type="title"/>
          </p:nvPr>
        </p:nvSpPr>
        <p:spPr>
          <a:xfrm>
            <a:off x="311700" y="597425"/>
            <a:ext cx="8520600" cy="57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3000"/>
              <a:buNone/>
              <a:defRPr sz="3000">
                <a:solidFill>
                  <a:schemeClr val="accent1"/>
                </a:solidFill>
              </a:defRPr>
            </a:lvl1pPr>
            <a:lvl2pPr lvl="1" algn="ctr">
              <a:spcBef>
                <a:spcPts val="0"/>
              </a:spcBef>
              <a:spcAft>
                <a:spcPts val="0"/>
              </a:spcAft>
              <a:buClr>
                <a:schemeClr val="accent1"/>
              </a:buClr>
              <a:buSzPts val="2800"/>
              <a:buNone/>
              <a:defRPr>
                <a:solidFill>
                  <a:schemeClr val="accent1"/>
                </a:solidFill>
              </a:defRPr>
            </a:lvl2pPr>
            <a:lvl3pPr lvl="2" algn="ctr">
              <a:spcBef>
                <a:spcPts val="0"/>
              </a:spcBef>
              <a:spcAft>
                <a:spcPts val="0"/>
              </a:spcAft>
              <a:buClr>
                <a:schemeClr val="accent1"/>
              </a:buClr>
              <a:buSzPts val="2800"/>
              <a:buNone/>
              <a:defRPr>
                <a:solidFill>
                  <a:schemeClr val="accent1"/>
                </a:solidFill>
              </a:defRPr>
            </a:lvl3pPr>
            <a:lvl4pPr lvl="3" algn="ctr">
              <a:spcBef>
                <a:spcPts val="0"/>
              </a:spcBef>
              <a:spcAft>
                <a:spcPts val="0"/>
              </a:spcAft>
              <a:buClr>
                <a:schemeClr val="accent1"/>
              </a:buClr>
              <a:buSzPts val="2800"/>
              <a:buNone/>
              <a:defRPr>
                <a:solidFill>
                  <a:schemeClr val="accent1"/>
                </a:solidFill>
              </a:defRPr>
            </a:lvl4pPr>
            <a:lvl5pPr lvl="4" algn="ctr">
              <a:spcBef>
                <a:spcPts val="0"/>
              </a:spcBef>
              <a:spcAft>
                <a:spcPts val="0"/>
              </a:spcAft>
              <a:buClr>
                <a:schemeClr val="accent1"/>
              </a:buClr>
              <a:buSzPts val="2800"/>
              <a:buNone/>
              <a:defRPr>
                <a:solidFill>
                  <a:schemeClr val="accent1"/>
                </a:solidFill>
              </a:defRPr>
            </a:lvl5pPr>
            <a:lvl6pPr lvl="5" algn="ctr">
              <a:spcBef>
                <a:spcPts val="0"/>
              </a:spcBef>
              <a:spcAft>
                <a:spcPts val="0"/>
              </a:spcAft>
              <a:buClr>
                <a:schemeClr val="accent1"/>
              </a:buClr>
              <a:buSzPts val="2800"/>
              <a:buNone/>
              <a:defRPr>
                <a:solidFill>
                  <a:schemeClr val="accent1"/>
                </a:solidFill>
              </a:defRPr>
            </a:lvl6pPr>
            <a:lvl7pPr lvl="6" algn="ctr">
              <a:spcBef>
                <a:spcPts val="0"/>
              </a:spcBef>
              <a:spcAft>
                <a:spcPts val="0"/>
              </a:spcAft>
              <a:buClr>
                <a:schemeClr val="accent1"/>
              </a:buClr>
              <a:buSzPts val="2800"/>
              <a:buNone/>
              <a:defRPr>
                <a:solidFill>
                  <a:schemeClr val="accent1"/>
                </a:solidFill>
              </a:defRPr>
            </a:lvl7pPr>
            <a:lvl8pPr lvl="7" algn="ctr">
              <a:spcBef>
                <a:spcPts val="0"/>
              </a:spcBef>
              <a:spcAft>
                <a:spcPts val="0"/>
              </a:spcAft>
              <a:buClr>
                <a:schemeClr val="accent1"/>
              </a:buClr>
              <a:buSzPts val="2800"/>
              <a:buNone/>
              <a:defRPr>
                <a:solidFill>
                  <a:schemeClr val="accent1"/>
                </a:solidFill>
              </a:defRPr>
            </a:lvl8pPr>
            <a:lvl9pPr lvl="8" algn="ctr">
              <a:spcBef>
                <a:spcPts val="0"/>
              </a:spcBef>
              <a:spcAft>
                <a:spcPts val="0"/>
              </a:spcAft>
              <a:buClr>
                <a:schemeClr val="accent1"/>
              </a:buClr>
              <a:buSzPts val="2800"/>
              <a:buNone/>
              <a:defRPr>
                <a:solidFill>
                  <a:schemeClr val="accent1"/>
                </a:solidFill>
              </a:defRPr>
            </a:lvl9pPr>
          </a:lstStyle>
          <a:p>
            <a:r>
              <a:rPr lang="en-US"/>
              <a:t>Click to edit Master title style</a:t>
            </a:r>
            <a:endParaRPr/>
          </a:p>
        </p:txBody>
      </p:sp>
      <p:sp>
        <p:nvSpPr>
          <p:cNvPr id="53" name="Google Shape;53;p5"/>
          <p:cNvSpPr txBox="1">
            <a:spLocks noGrp="1"/>
          </p:cNvSpPr>
          <p:nvPr>
            <p:ph type="body" idx="1"/>
          </p:nvPr>
        </p:nvSpPr>
        <p:spPr>
          <a:xfrm>
            <a:off x="5165509" y="2820975"/>
            <a:ext cx="2862000" cy="1439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Clr>
                <a:schemeClr val="accent3"/>
              </a:buClr>
              <a:buSzPts val="1400"/>
              <a:buFont typeface="Courier Prime"/>
              <a:buChar char="●"/>
              <a:defRPr sz="1400">
                <a:solidFill>
                  <a:schemeClr val="accent3"/>
                </a:solidFill>
                <a:latin typeface="Courier Prime"/>
                <a:ea typeface="Courier Prime"/>
                <a:cs typeface="Courier Prime"/>
                <a:sym typeface="Courier Prime"/>
              </a:defRPr>
            </a:lvl1pPr>
            <a:lvl2pPr marL="914400" lvl="1" indent="-317500" algn="ctr">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2pPr>
            <a:lvl3pPr marL="1371600" lvl="2" indent="-317500" algn="ctr">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3pPr>
            <a:lvl4pPr marL="1828800" lvl="3" indent="-317500" algn="ctr">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4pPr>
            <a:lvl5pPr marL="2286000" lvl="4" indent="-317500" algn="ctr">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5pPr>
            <a:lvl6pPr marL="2743200" lvl="5" indent="-317500" algn="ctr">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6pPr>
            <a:lvl7pPr marL="3200400" lvl="6" indent="-317500" algn="ctr">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7pPr>
            <a:lvl8pPr marL="3657600" lvl="7" indent="-317500" algn="ctr">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8pPr>
            <a:lvl9pPr marL="4114800" lvl="8" indent="-317500" algn="ctr">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9pPr>
          </a:lstStyle>
          <a:p>
            <a:pPr lvl="0"/>
            <a:r>
              <a:rPr lang="en-US"/>
              <a:t>Click to edit Master text styles</a:t>
            </a:r>
          </a:p>
        </p:txBody>
      </p:sp>
      <p:sp>
        <p:nvSpPr>
          <p:cNvPr id="54" name="Google Shape;54;p5"/>
          <p:cNvSpPr txBox="1">
            <a:spLocks noGrp="1"/>
          </p:cNvSpPr>
          <p:nvPr>
            <p:ph type="subTitle" idx="2"/>
          </p:nvPr>
        </p:nvSpPr>
        <p:spPr>
          <a:xfrm>
            <a:off x="5165499" y="2556650"/>
            <a:ext cx="28620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accent1"/>
                </a:solidFill>
                <a:latin typeface="Montserrat Medium"/>
                <a:ea typeface="Montserrat Medium"/>
                <a:cs typeface="Montserrat Medium"/>
                <a:sym typeface="Montserrat Medium"/>
              </a:defRPr>
            </a:lvl1pPr>
            <a:lvl2pPr lvl="1" algn="ctr" rtl="0">
              <a:spcBef>
                <a:spcPts val="0"/>
              </a:spcBef>
              <a:spcAft>
                <a:spcPts val="0"/>
              </a:spcAft>
              <a:buNone/>
              <a:defRPr>
                <a:solidFill>
                  <a:schemeClr val="accent1"/>
                </a:solidFill>
                <a:latin typeface="Montserrat Medium"/>
                <a:ea typeface="Montserrat Medium"/>
                <a:cs typeface="Montserrat Medium"/>
                <a:sym typeface="Montserrat Medium"/>
              </a:defRPr>
            </a:lvl2pPr>
            <a:lvl3pPr lvl="2" algn="ctr" rtl="0">
              <a:spcBef>
                <a:spcPts val="0"/>
              </a:spcBef>
              <a:spcAft>
                <a:spcPts val="0"/>
              </a:spcAft>
              <a:buNone/>
              <a:defRPr>
                <a:solidFill>
                  <a:schemeClr val="accent1"/>
                </a:solidFill>
                <a:latin typeface="Montserrat Medium"/>
                <a:ea typeface="Montserrat Medium"/>
                <a:cs typeface="Montserrat Medium"/>
                <a:sym typeface="Montserrat Medium"/>
              </a:defRPr>
            </a:lvl3pPr>
            <a:lvl4pPr lvl="3" algn="ctr" rtl="0">
              <a:spcBef>
                <a:spcPts val="0"/>
              </a:spcBef>
              <a:spcAft>
                <a:spcPts val="0"/>
              </a:spcAft>
              <a:buNone/>
              <a:defRPr>
                <a:solidFill>
                  <a:schemeClr val="accent1"/>
                </a:solidFill>
                <a:latin typeface="Montserrat Medium"/>
                <a:ea typeface="Montserrat Medium"/>
                <a:cs typeface="Montserrat Medium"/>
                <a:sym typeface="Montserrat Medium"/>
              </a:defRPr>
            </a:lvl4pPr>
            <a:lvl5pPr lvl="4" algn="ctr" rtl="0">
              <a:spcBef>
                <a:spcPts val="0"/>
              </a:spcBef>
              <a:spcAft>
                <a:spcPts val="0"/>
              </a:spcAft>
              <a:buNone/>
              <a:defRPr>
                <a:solidFill>
                  <a:schemeClr val="accent1"/>
                </a:solidFill>
                <a:latin typeface="Montserrat Medium"/>
                <a:ea typeface="Montserrat Medium"/>
                <a:cs typeface="Montserrat Medium"/>
                <a:sym typeface="Montserrat Medium"/>
              </a:defRPr>
            </a:lvl5pPr>
            <a:lvl6pPr lvl="5" algn="ctr" rtl="0">
              <a:spcBef>
                <a:spcPts val="0"/>
              </a:spcBef>
              <a:spcAft>
                <a:spcPts val="0"/>
              </a:spcAft>
              <a:buNone/>
              <a:defRPr>
                <a:solidFill>
                  <a:schemeClr val="accent1"/>
                </a:solidFill>
                <a:latin typeface="Montserrat Medium"/>
                <a:ea typeface="Montserrat Medium"/>
                <a:cs typeface="Montserrat Medium"/>
                <a:sym typeface="Montserrat Medium"/>
              </a:defRPr>
            </a:lvl6pPr>
            <a:lvl7pPr lvl="6" algn="ctr" rtl="0">
              <a:spcBef>
                <a:spcPts val="0"/>
              </a:spcBef>
              <a:spcAft>
                <a:spcPts val="0"/>
              </a:spcAft>
              <a:buNone/>
              <a:defRPr>
                <a:solidFill>
                  <a:schemeClr val="accent1"/>
                </a:solidFill>
                <a:latin typeface="Montserrat Medium"/>
                <a:ea typeface="Montserrat Medium"/>
                <a:cs typeface="Montserrat Medium"/>
                <a:sym typeface="Montserrat Medium"/>
              </a:defRPr>
            </a:lvl7pPr>
            <a:lvl8pPr lvl="7" algn="ctr" rtl="0">
              <a:spcBef>
                <a:spcPts val="0"/>
              </a:spcBef>
              <a:spcAft>
                <a:spcPts val="0"/>
              </a:spcAft>
              <a:buNone/>
              <a:defRPr>
                <a:solidFill>
                  <a:schemeClr val="accent1"/>
                </a:solidFill>
                <a:latin typeface="Montserrat Medium"/>
                <a:ea typeface="Montserrat Medium"/>
                <a:cs typeface="Montserrat Medium"/>
                <a:sym typeface="Montserrat Medium"/>
              </a:defRPr>
            </a:lvl8pPr>
            <a:lvl9pPr lvl="8" algn="ctr" rtl="0">
              <a:spcBef>
                <a:spcPts val="0"/>
              </a:spcBef>
              <a:spcAft>
                <a:spcPts val="0"/>
              </a:spcAft>
              <a:buNone/>
              <a:defRPr>
                <a:solidFill>
                  <a:schemeClr val="accent1"/>
                </a:solidFill>
                <a:latin typeface="Montserrat Medium"/>
                <a:ea typeface="Montserrat Medium"/>
                <a:cs typeface="Montserrat Medium"/>
                <a:sym typeface="Montserrat Medium"/>
              </a:defRPr>
            </a:lvl9pPr>
          </a:lstStyle>
          <a:p>
            <a:r>
              <a:rPr lang="en-US"/>
              <a:t>Click to edit Master subtitle style</a:t>
            </a:r>
            <a:endParaRPr/>
          </a:p>
        </p:txBody>
      </p:sp>
      <p:sp>
        <p:nvSpPr>
          <p:cNvPr id="55" name="Google Shape;55;p5"/>
          <p:cNvSpPr txBox="1">
            <a:spLocks noGrp="1"/>
          </p:cNvSpPr>
          <p:nvPr>
            <p:ph type="body" idx="3"/>
          </p:nvPr>
        </p:nvSpPr>
        <p:spPr>
          <a:xfrm>
            <a:off x="1124250" y="2820975"/>
            <a:ext cx="2868000" cy="14394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3"/>
              </a:buClr>
              <a:buSzPts val="1400"/>
              <a:buFont typeface="Courier Prime"/>
              <a:buChar char="●"/>
              <a:defRPr sz="1400">
                <a:solidFill>
                  <a:schemeClr val="accent3"/>
                </a:solidFill>
                <a:latin typeface="Courier Prime"/>
                <a:ea typeface="Courier Prime"/>
                <a:cs typeface="Courier Prime"/>
                <a:sym typeface="Courier Prime"/>
              </a:defRPr>
            </a:lvl1pPr>
            <a:lvl2pPr marL="914400" lvl="1" indent="-317500" algn="ctr" rtl="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2pPr>
            <a:lvl3pPr marL="1371600" lvl="2" indent="-317500" algn="ctr" rtl="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3pPr>
            <a:lvl4pPr marL="1828800" lvl="3" indent="-317500" algn="ctr" rtl="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4pPr>
            <a:lvl5pPr marL="2286000" lvl="4" indent="-317500" algn="ctr" rtl="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5pPr>
            <a:lvl6pPr marL="2743200" lvl="5" indent="-317500" algn="ctr" rtl="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6pPr>
            <a:lvl7pPr marL="3200400" lvl="6" indent="-317500" algn="ctr" rtl="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7pPr>
            <a:lvl8pPr marL="3657600" lvl="7" indent="-317500" algn="ctr" rtl="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8pPr>
            <a:lvl9pPr marL="4114800" lvl="8" indent="-317500" algn="ctr" rtl="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9pPr>
          </a:lstStyle>
          <a:p>
            <a:pPr lvl="0"/>
            <a:r>
              <a:rPr lang="en-US"/>
              <a:t>Click to edit Master text styles</a:t>
            </a:r>
          </a:p>
        </p:txBody>
      </p:sp>
      <p:sp>
        <p:nvSpPr>
          <p:cNvPr id="56" name="Google Shape;56;p5"/>
          <p:cNvSpPr txBox="1">
            <a:spLocks noGrp="1"/>
          </p:cNvSpPr>
          <p:nvPr>
            <p:ph type="subTitle" idx="4"/>
          </p:nvPr>
        </p:nvSpPr>
        <p:spPr>
          <a:xfrm>
            <a:off x="1127128" y="2556650"/>
            <a:ext cx="2862000" cy="39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accent1"/>
                </a:solidFill>
                <a:latin typeface="Montserrat Medium"/>
                <a:ea typeface="Montserrat Medium"/>
                <a:cs typeface="Montserrat Medium"/>
                <a:sym typeface="Montserrat Medium"/>
              </a:defRPr>
            </a:lvl1pPr>
            <a:lvl2pPr lvl="1" algn="ctr" rtl="0">
              <a:spcBef>
                <a:spcPts val="0"/>
              </a:spcBef>
              <a:spcAft>
                <a:spcPts val="0"/>
              </a:spcAft>
              <a:buNone/>
              <a:defRPr>
                <a:solidFill>
                  <a:schemeClr val="accent1"/>
                </a:solidFill>
                <a:latin typeface="Montserrat Medium"/>
                <a:ea typeface="Montserrat Medium"/>
                <a:cs typeface="Montserrat Medium"/>
                <a:sym typeface="Montserrat Medium"/>
              </a:defRPr>
            </a:lvl2pPr>
            <a:lvl3pPr lvl="2" algn="ctr" rtl="0">
              <a:spcBef>
                <a:spcPts val="0"/>
              </a:spcBef>
              <a:spcAft>
                <a:spcPts val="0"/>
              </a:spcAft>
              <a:buNone/>
              <a:defRPr>
                <a:solidFill>
                  <a:schemeClr val="accent1"/>
                </a:solidFill>
                <a:latin typeface="Montserrat Medium"/>
                <a:ea typeface="Montserrat Medium"/>
                <a:cs typeface="Montserrat Medium"/>
                <a:sym typeface="Montserrat Medium"/>
              </a:defRPr>
            </a:lvl3pPr>
            <a:lvl4pPr lvl="3" algn="ctr" rtl="0">
              <a:spcBef>
                <a:spcPts val="0"/>
              </a:spcBef>
              <a:spcAft>
                <a:spcPts val="0"/>
              </a:spcAft>
              <a:buNone/>
              <a:defRPr>
                <a:solidFill>
                  <a:schemeClr val="accent1"/>
                </a:solidFill>
                <a:latin typeface="Montserrat Medium"/>
                <a:ea typeface="Montserrat Medium"/>
                <a:cs typeface="Montserrat Medium"/>
                <a:sym typeface="Montserrat Medium"/>
              </a:defRPr>
            </a:lvl4pPr>
            <a:lvl5pPr lvl="4" algn="ctr" rtl="0">
              <a:spcBef>
                <a:spcPts val="0"/>
              </a:spcBef>
              <a:spcAft>
                <a:spcPts val="0"/>
              </a:spcAft>
              <a:buNone/>
              <a:defRPr>
                <a:solidFill>
                  <a:schemeClr val="accent1"/>
                </a:solidFill>
                <a:latin typeface="Montserrat Medium"/>
                <a:ea typeface="Montserrat Medium"/>
                <a:cs typeface="Montserrat Medium"/>
                <a:sym typeface="Montserrat Medium"/>
              </a:defRPr>
            </a:lvl5pPr>
            <a:lvl6pPr lvl="5" algn="ctr" rtl="0">
              <a:spcBef>
                <a:spcPts val="0"/>
              </a:spcBef>
              <a:spcAft>
                <a:spcPts val="0"/>
              </a:spcAft>
              <a:buNone/>
              <a:defRPr>
                <a:solidFill>
                  <a:schemeClr val="accent1"/>
                </a:solidFill>
                <a:latin typeface="Montserrat Medium"/>
                <a:ea typeface="Montserrat Medium"/>
                <a:cs typeface="Montserrat Medium"/>
                <a:sym typeface="Montserrat Medium"/>
              </a:defRPr>
            </a:lvl6pPr>
            <a:lvl7pPr lvl="6" algn="ctr" rtl="0">
              <a:spcBef>
                <a:spcPts val="0"/>
              </a:spcBef>
              <a:spcAft>
                <a:spcPts val="0"/>
              </a:spcAft>
              <a:buNone/>
              <a:defRPr>
                <a:solidFill>
                  <a:schemeClr val="accent1"/>
                </a:solidFill>
                <a:latin typeface="Montserrat Medium"/>
                <a:ea typeface="Montserrat Medium"/>
                <a:cs typeface="Montserrat Medium"/>
                <a:sym typeface="Montserrat Medium"/>
              </a:defRPr>
            </a:lvl7pPr>
            <a:lvl8pPr lvl="7" algn="ctr" rtl="0">
              <a:spcBef>
                <a:spcPts val="0"/>
              </a:spcBef>
              <a:spcAft>
                <a:spcPts val="0"/>
              </a:spcAft>
              <a:buNone/>
              <a:defRPr>
                <a:solidFill>
                  <a:schemeClr val="accent1"/>
                </a:solidFill>
                <a:latin typeface="Montserrat Medium"/>
                <a:ea typeface="Montserrat Medium"/>
                <a:cs typeface="Montserrat Medium"/>
                <a:sym typeface="Montserrat Medium"/>
              </a:defRPr>
            </a:lvl8pPr>
            <a:lvl9pPr lvl="8" algn="ctr" rtl="0">
              <a:spcBef>
                <a:spcPts val="0"/>
              </a:spcBef>
              <a:spcAft>
                <a:spcPts val="0"/>
              </a:spcAft>
              <a:buNone/>
              <a:defRPr>
                <a:solidFill>
                  <a:schemeClr val="accent1"/>
                </a:solidFill>
                <a:latin typeface="Montserrat Medium"/>
                <a:ea typeface="Montserrat Medium"/>
                <a:cs typeface="Montserrat Medium"/>
                <a:sym typeface="Montserrat Medium"/>
              </a:defRPr>
            </a:lvl9pPr>
          </a:lstStyle>
          <a:p>
            <a:r>
              <a:rPr lang="en-US"/>
              <a:t>Click to edit Master subtitle style</a:t>
            </a:r>
            <a:endParaRPr/>
          </a:p>
        </p:txBody>
      </p:sp>
      <p:grpSp>
        <p:nvGrpSpPr>
          <p:cNvPr id="57" name="Google Shape;57;p5"/>
          <p:cNvGrpSpPr/>
          <p:nvPr/>
        </p:nvGrpSpPr>
        <p:grpSpPr>
          <a:xfrm rot="5400000">
            <a:off x="21565" y="4284732"/>
            <a:ext cx="841357" cy="897194"/>
            <a:chOff x="7861376" y="3788720"/>
            <a:chExt cx="1285889" cy="1371228"/>
          </a:xfrm>
        </p:grpSpPr>
        <p:grpSp>
          <p:nvGrpSpPr>
            <p:cNvPr id="58" name="Google Shape;58;p5"/>
            <p:cNvGrpSpPr/>
            <p:nvPr/>
          </p:nvGrpSpPr>
          <p:grpSpPr>
            <a:xfrm>
              <a:off x="8096595" y="3915279"/>
              <a:ext cx="1050670" cy="1244669"/>
              <a:chOff x="7704427" y="3682191"/>
              <a:chExt cx="1277100" cy="1307700"/>
            </a:xfrm>
          </p:grpSpPr>
          <p:cxnSp>
            <p:nvCxnSpPr>
              <p:cNvPr id="59" name="Google Shape;59;p5"/>
              <p:cNvCxnSpPr/>
              <p:nvPr/>
            </p:nvCxnSpPr>
            <p:spPr>
              <a:xfrm>
                <a:off x="7704716" y="3682191"/>
                <a:ext cx="0" cy="1307700"/>
              </a:xfrm>
              <a:prstGeom prst="straightConnector1">
                <a:avLst/>
              </a:prstGeom>
              <a:noFill/>
              <a:ln w="9525" cap="flat" cmpd="sng">
                <a:solidFill>
                  <a:schemeClr val="dk2"/>
                </a:solidFill>
                <a:prstDash val="solid"/>
                <a:round/>
                <a:headEnd type="none" w="med" len="med"/>
                <a:tailEnd type="none" w="med" len="med"/>
              </a:ln>
            </p:spPr>
          </p:cxnSp>
          <p:cxnSp>
            <p:nvCxnSpPr>
              <p:cNvPr id="60" name="Google Shape;60;p5"/>
              <p:cNvCxnSpPr/>
              <p:nvPr/>
            </p:nvCxnSpPr>
            <p:spPr>
              <a:xfrm rot="10800000">
                <a:off x="7704427" y="3775225"/>
                <a:ext cx="1277100" cy="0"/>
              </a:xfrm>
              <a:prstGeom prst="straightConnector1">
                <a:avLst/>
              </a:prstGeom>
              <a:noFill/>
              <a:ln w="9525" cap="flat" cmpd="sng">
                <a:solidFill>
                  <a:schemeClr val="dk2"/>
                </a:solidFill>
                <a:prstDash val="solid"/>
                <a:round/>
                <a:headEnd type="none" w="med" len="med"/>
                <a:tailEnd type="none" w="med" len="med"/>
              </a:ln>
            </p:spPr>
          </p:cxnSp>
        </p:grpSp>
        <p:sp>
          <p:nvSpPr>
            <p:cNvPr id="61" name="Google Shape;61;p5"/>
            <p:cNvSpPr/>
            <p:nvPr/>
          </p:nvSpPr>
          <p:spPr>
            <a:xfrm rot="10800000">
              <a:off x="7861376" y="3788720"/>
              <a:ext cx="469200" cy="434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5"/>
          <p:cNvGrpSpPr/>
          <p:nvPr/>
        </p:nvGrpSpPr>
        <p:grpSpPr>
          <a:xfrm>
            <a:off x="8353825" y="4118157"/>
            <a:ext cx="602021" cy="608418"/>
            <a:chOff x="8353825" y="4118157"/>
            <a:chExt cx="602021" cy="608418"/>
          </a:xfrm>
        </p:grpSpPr>
        <p:sp>
          <p:nvSpPr>
            <p:cNvPr id="63" name="Google Shape;63;p5"/>
            <p:cNvSpPr/>
            <p:nvPr/>
          </p:nvSpPr>
          <p:spPr>
            <a:xfrm>
              <a:off x="8353825" y="4271175"/>
              <a:ext cx="455400" cy="4554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64;p5"/>
            <p:cNvGrpSpPr/>
            <p:nvPr/>
          </p:nvGrpSpPr>
          <p:grpSpPr>
            <a:xfrm>
              <a:off x="8430023" y="4118157"/>
              <a:ext cx="525823" cy="532221"/>
              <a:chOff x="8430023" y="4118157"/>
              <a:chExt cx="525823" cy="532221"/>
            </a:xfrm>
          </p:grpSpPr>
          <p:sp>
            <p:nvSpPr>
              <p:cNvPr id="65" name="Google Shape;65;p5"/>
              <p:cNvSpPr/>
              <p:nvPr/>
            </p:nvSpPr>
            <p:spPr>
              <a:xfrm rot="10800000" flipH="1">
                <a:off x="8430023" y="4194978"/>
                <a:ext cx="455400" cy="455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8789646" y="4118157"/>
                <a:ext cx="166200" cy="153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6"/>
        </a:solidFill>
        <a:effectLst/>
      </p:bgPr>
    </p:bg>
    <p:spTree>
      <p:nvGrpSpPr>
        <p:cNvPr id="1" name="Shape 76"/>
        <p:cNvGrpSpPr/>
        <p:nvPr/>
      </p:nvGrpSpPr>
      <p:grpSpPr>
        <a:xfrm>
          <a:off x="0" y="0"/>
          <a:ext cx="0" cy="0"/>
          <a:chOff x="0" y="0"/>
          <a:chExt cx="0" cy="0"/>
        </a:xfrm>
      </p:grpSpPr>
      <p:sp>
        <p:nvSpPr>
          <p:cNvPr id="77" name="Google Shape;77;p7"/>
          <p:cNvSpPr txBox="1">
            <a:spLocks noGrp="1"/>
          </p:cNvSpPr>
          <p:nvPr>
            <p:ph type="title"/>
          </p:nvPr>
        </p:nvSpPr>
        <p:spPr>
          <a:xfrm>
            <a:off x="616500" y="1317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2400"/>
              <a:buNone/>
              <a:defRPr sz="2400">
                <a:solidFill>
                  <a:schemeClr val="accen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rPr lang="en-US"/>
              <a:t>Click to edit Master title style</a:t>
            </a:r>
            <a:endParaRPr/>
          </a:p>
        </p:txBody>
      </p:sp>
      <p:sp>
        <p:nvSpPr>
          <p:cNvPr id="78" name="Google Shape;78;p7"/>
          <p:cNvSpPr txBox="1">
            <a:spLocks noGrp="1"/>
          </p:cNvSpPr>
          <p:nvPr>
            <p:ph type="body" idx="1"/>
          </p:nvPr>
        </p:nvSpPr>
        <p:spPr>
          <a:xfrm>
            <a:off x="616500" y="1999200"/>
            <a:ext cx="2808000" cy="3179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accent3"/>
              </a:buClr>
              <a:buSzPts val="1400"/>
              <a:buFont typeface="Courier Prime"/>
              <a:buChar char="●"/>
              <a:defRPr sz="1400">
                <a:solidFill>
                  <a:schemeClr val="accent3"/>
                </a:solidFill>
                <a:latin typeface="Courier Prime"/>
                <a:ea typeface="Courier Prime"/>
                <a:cs typeface="Courier Prime"/>
                <a:sym typeface="Courier Prime"/>
              </a:defRPr>
            </a:lvl1pPr>
            <a:lvl2pPr marL="914400" lvl="1" indent="-31750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2pPr>
            <a:lvl3pPr marL="1371600" lvl="2" indent="-31750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3pPr>
            <a:lvl4pPr marL="1828800" lvl="3" indent="-31750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4pPr>
            <a:lvl5pPr marL="2286000" lvl="4" indent="-31750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5pPr>
            <a:lvl6pPr marL="2743200" lvl="5" indent="-31750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6pPr>
            <a:lvl7pPr marL="3200400" lvl="6" indent="-31750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7pPr>
            <a:lvl8pPr marL="3657600" lvl="7" indent="-31750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8pPr>
            <a:lvl9pPr marL="4114800" lvl="8" indent="-317500">
              <a:spcBef>
                <a:spcPts val="0"/>
              </a:spcBef>
              <a:spcAft>
                <a:spcPts val="0"/>
              </a:spcAft>
              <a:buClr>
                <a:schemeClr val="accent3"/>
              </a:buClr>
              <a:buSzPts val="1400"/>
              <a:buFont typeface="Courier Prime"/>
              <a:buChar char="■"/>
              <a:defRPr>
                <a:solidFill>
                  <a:schemeClr val="accent3"/>
                </a:solidFill>
                <a:latin typeface="Courier Prime"/>
                <a:ea typeface="Courier Prime"/>
                <a:cs typeface="Courier Prime"/>
                <a:sym typeface="Courier Prime"/>
              </a:defRPr>
            </a:lvl9pPr>
          </a:lstStyle>
          <a:p>
            <a:pPr lvl="0"/>
            <a:r>
              <a:rPr lang="en-US"/>
              <a:t>Click to edit Master text styles</a:t>
            </a:r>
          </a:p>
        </p:txBody>
      </p:sp>
      <p:sp>
        <p:nvSpPr>
          <p:cNvPr id="79" name="Google Shape;79;p7"/>
          <p:cNvSpPr/>
          <p:nvPr/>
        </p:nvSpPr>
        <p:spPr>
          <a:xfrm>
            <a:off x="0" y="4818625"/>
            <a:ext cx="9144000" cy="341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80"/>
        <p:cNvGrpSpPr/>
        <p:nvPr/>
      </p:nvGrpSpPr>
      <p:grpSpPr>
        <a:xfrm>
          <a:off x="0" y="0"/>
          <a:ext cx="0" cy="0"/>
          <a:chOff x="0" y="0"/>
          <a:chExt cx="0" cy="0"/>
        </a:xfrm>
      </p:grpSpPr>
      <p:sp>
        <p:nvSpPr>
          <p:cNvPr id="81" name="Google Shape;81;p8"/>
          <p:cNvSpPr txBox="1">
            <a:spLocks noGrp="1"/>
          </p:cNvSpPr>
          <p:nvPr>
            <p:ph type="title"/>
          </p:nvPr>
        </p:nvSpPr>
        <p:spPr>
          <a:xfrm>
            <a:off x="642650" y="1669350"/>
            <a:ext cx="6367800" cy="25725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6"/>
              </a:buClr>
              <a:buSzPts val="8500"/>
              <a:buNone/>
              <a:defRPr sz="85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grpSp>
        <p:nvGrpSpPr>
          <p:cNvPr id="82" name="Google Shape;82;p8"/>
          <p:cNvGrpSpPr/>
          <p:nvPr/>
        </p:nvGrpSpPr>
        <p:grpSpPr>
          <a:xfrm>
            <a:off x="7632776" y="-5"/>
            <a:ext cx="1511224" cy="1583405"/>
            <a:chOff x="7632776" y="-5"/>
            <a:chExt cx="1511224" cy="1583405"/>
          </a:xfrm>
        </p:grpSpPr>
        <p:grpSp>
          <p:nvGrpSpPr>
            <p:cNvPr id="83" name="Google Shape;83;p8"/>
            <p:cNvGrpSpPr/>
            <p:nvPr/>
          </p:nvGrpSpPr>
          <p:grpSpPr>
            <a:xfrm rot="10800000" flipH="1">
              <a:off x="7866900" y="-5"/>
              <a:ext cx="1277100" cy="1368300"/>
              <a:chOff x="7866900" y="3775225"/>
              <a:chExt cx="1277100" cy="1368300"/>
            </a:xfrm>
          </p:grpSpPr>
          <p:cxnSp>
            <p:nvCxnSpPr>
              <p:cNvPr id="84" name="Google Shape;84;p8"/>
              <p:cNvCxnSpPr/>
              <p:nvPr/>
            </p:nvCxnSpPr>
            <p:spPr>
              <a:xfrm>
                <a:off x="7866900" y="3775225"/>
                <a:ext cx="0" cy="1368300"/>
              </a:xfrm>
              <a:prstGeom prst="straightConnector1">
                <a:avLst/>
              </a:prstGeom>
              <a:noFill/>
              <a:ln w="19050" cap="flat" cmpd="sng">
                <a:solidFill>
                  <a:schemeClr val="dk1"/>
                </a:solidFill>
                <a:prstDash val="solid"/>
                <a:round/>
                <a:headEnd type="none" w="med" len="med"/>
                <a:tailEnd type="none" w="med" len="med"/>
              </a:ln>
            </p:spPr>
          </p:cxnSp>
          <p:cxnSp>
            <p:nvCxnSpPr>
              <p:cNvPr id="85" name="Google Shape;85;p8"/>
              <p:cNvCxnSpPr/>
              <p:nvPr/>
            </p:nvCxnSpPr>
            <p:spPr>
              <a:xfrm rot="10800000">
                <a:off x="7866900" y="3775225"/>
                <a:ext cx="1277100" cy="0"/>
              </a:xfrm>
              <a:prstGeom prst="straightConnector1">
                <a:avLst/>
              </a:prstGeom>
              <a:noFill/>
              <a:ln w="19050" cap="flat" cmpd="sng">
                <a:solidFill>
                  <a:schemeClr val="dk1"/>
                </a:solidFill>
                <a:prstDash val="solid"/>
                <a:round/>
                <a:headEnd type="none" w="med" len="med"/>
                <a:tailEnd type="none" w="med" len="med"/>
              </a:ln>
            </p:spPr>
          </p:cxnSp>
        </p:grpSp>
        <p:sp>
          <p:nvSpPr>
            <p:cNvPr id="86" name="Google Shape;86;p8"/>
            <p:cNvSpPr/>
            <p:nvPr/>
          </p:nvSpPr>
          <p:spPr>
            <a:xfrm flipH="1">
              <a:off x="7632776" y="1149300"/>
              <a:ext cx="469200" cy="434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8"/>
          <p:cNvGrpSpPr/>
          <p:nvPr/>
        </p:nvGrpSpPr>
        <p:grpSpPr>
          <a:xfrm>
            <a:off x="7909659" y="4071009"/>
            <a:ext cx="1273422" cy="1109284"/>
            <a:chOff x="7909659" y="4071009"/>
            <a:chExt cx="1273422" cy="1109284"/>
          </a:xfrm>
        </p:grpSpPr>
        <p:grpSp>
          <p:nvGrpSpPr>
            <p:cNvPr id="88" name="Google Shape;88;p8"/>
            <p:cNvGrpSpPr/>
            <p:nvPr/>
          </p:nvGrpSpPr>
          <p:grpSpPr>
            <a:xfrm rot="-5400000" flipH="1">
              <a:off x="8403953" y="4401164"/>
              <a:ext cx="698829" cy="859429"/>
              <a:chOff x="7866900" y="3775225"/>
              <a:chExt cx="1277100" cy="1368300"/>
            </a:xfrm>
          </p:grpSpPr>
          <p:cxnSp>
            <p:nvCxnSpPr>
              <p:cNvPr id="89" name="Google Shape;89;p8"/>
              <p:cNvCxnSpPr/>
              <p:nvPr/>
            </p:nvCxnSpPr>
            <p:spPr>
              <a:xfrm>
                <a:off x="7866900" y="3775225"/>
                <a:ext cx="0" cy="1368300"/>
              </a:xfrm>
              <a:prstGeom prst="straightConnector1">
                <a:avLst/>
              </a:prstGeom>
              <a:noFill/>
              <a:ln w="19050" cap="flat" cmpd="sng">
                <a:solidFill>
                  <a:schemeClr val="accent2"/>
                </a:solidFill>
                <a:prstDash val="solid"/>
                <a:round/>
                <a:headEnd type="none" w="med" len="med"/>
                <a:tailEnd type="none" w="med" len="med"/>
              </a:ln>
            </p:spPr>
          </p:cxnSp>
          <p:cxnSp>
            <p:nvCxnSpPr>
              <p:cNvPr id="90" name="Google Shape;90;p8"/>
              <p:cNvCxnSpPr/>
              <p:nvPr/>
            </p:nvCxnSpPr>
            <p:spPr>
              <a:xfrm rot="10800000">
                <a:off x="7866900" y="3775225"/>
                <a:ext cx="1277100" cy="0"/>
              </a:xfrm>
              <a:prstGeom prst="straightConnector1">
                <a:avLst/>
              </a:prstGeom>
              <a:noFill/>
              <a:ln w="19050" cap="flat" cmpd="sng">
                <a:solidFill>
                  <a:schemeClr val="accent2"/>
                </a:solidFill>
                <a:prstDash val="solid"/>
                <a:round/>
                <a:headEnd type="none" w="med" len="med"/>
                <a:tailEnd type="none" w="med" len="med"/>
              </a:ln>
            </p:spPr>
          </p:cxnSp>
        </p:grpSp>
        <p:sp>
          <p:nvSpPr>
            <p:cNvPr id="91" name="Google Shape;91;p8"/>
            <p:cNvSpPr/>
            <p:nvPr/>
          </p:nvSpPr>
          <p:spPr>
            <a:xfrm rot="5400000" flipH="1">
              <a:off x="8136154" y="4287929"/>
              <a:ext cx="299400" cy="27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rot="5400000" flipH="1">
              <a:off x="7902909" y="4077759"/>
              <a:ext cx="183300" cy="169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6"/>
        </a:solidFill>
        <a:effectLst/>
      </p:bgPr>
    </p:bg>
    <p:spTree>
      <p:nvGrpSpPr>
        <p:cNvPr id="1" name="Shape 93"/>
        <p:cNvGrpSpPr/>
        <p:nvPr/>
      </p:nvGrpSpPr>
      <p:grpSpPr>
        <a:xfrm>
          <a:off x="0" y="0"/>
          <a:ext cx="0" cy="0"/>
          <a:chOff x="0" y="0"/>
          <a:chExt cx="0" cy="0"/>
        </a:xfrm>
      </p:grpSpPr>
      <p:grpSp>
        <p:nvGrpSpPr>
          <p:cNvPr id="94" name="Google Shape;94;p9"/>
          <p:cNvGrpSpPr/>
          <p:nvPr/>
        </p:nvGrpSpPr>
        <p:grpSpPr>
          <a:xfrm>
            <a:off x="4176834" y="3274224"/>
            <a:ext cx="1404475" cy="1731893"/>
            <a:chOff x="4176834" y="3274224"/>
            <a:chExt cx="1404475" cy="1731893"/>
          </a:xfrm>
        </p:grpSpPr>
        <p:sp>
          <p:nvSpPr>
            <p:cNvPr id="95" name="Google Shape;95;p9"/>
            <p:cNvSpPr/>
            <p:nvPr/>
          </p:nvSpPr>
          <p:spPr>
            <a:xfrm rot="5400000">
              <a:off x="4190209" y="3438624"/>
              <a:ext cx="1555500" cy="1226700"/>
            </a:xfrm>
            <a:prstGeom prst="rect">
              <a:avLst/>
            </a:prstGeom>
            <a:no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6" name="Google Shape;96;p9"/>
            <p:cNvSpPr/>
            <p:nvPr/>
          </p:nvSpPr>
          <p:spPr>
            <a:xfrm rot="5400000">
              <a:off x="4176834" y="4751418"/>
              <a:ext cx="254700" cy="254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9"/>
          <p:cNvSpPr/>
          <p:nvPr/>
        </p:nvSpPr>
        <p:spPr>
          <a:xfrm>
            <a:off x="4572000" y="-125"/>
            <a:ext cx="45720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98" name="Google Shape;98;p9"/>
          <p:cNvSpPr txBox="1">
            <a:spLocks noGrp="1"/>
          </p:cNvSpPr>
          <p:nvPr>
            <p:ph type="title"/>
          </p:nvPr>
        </p:nvSpPr>
        <p:spPr>
          <a:xfrm>
            <a:off x="621550" y="1036509"/>
            <a:ext cx="33330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3000"/>
              <a:buNone/>
              <a:defRPr sz="3000">
                <a:solidFill>
                  <a:schemeClr val="accen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99" name="Google Shape;99;p9"/>
          <p:cNvSpPr txBox="1">
            <a:spLocks noGrp="1"/>
          </p:cNvSpPr>
          <p:nvPr>
            <p:ph type="subTitle" idx="1"/>
          </p:nvPr>
        </p:nvSpPr>
        <p:spPr>
          <a:xfrm>
            <a:off x="621550" y="2454009"/>
            <a:ext cx="3333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3"/>
              </a:buClr>
              <a:buSzPts val="1600"/>
              <a:buFont typeface="Courier Prime"/>
              <a:buNone/>
              <a:defRPr sz="1600">
                <a:solidFill>
                  <a:schemeClr val="accent3"/>
                </a:solidFill>
                <a:latin typeface="Courier Prime"/>
                <a:ea typeface="Courier Prime"/>
                <a:cs typeface="Courier Prime"/>
                <a:sym typeface="Courier Prime"/>
              </a:defRPr>
            </a:lvl1pPr>
            <a:lvl2pPr lvl="1" algn="ctr">
              <a:lnSpc>
                <a:spcPct val="100000"/>
              </a:lnSpc>
              <a:spcBef>
                <a:spcPts val="0"/>
              </a:spcBef>
              <a:spcAft>
                <a:spcPts val="0"/>
              </a:spcAft>
              <a:buSzPts val="2100"/>
              <a:buFont typeface="Courier Prime"/>
              <a:buNone/>
              <a:defRPr sz="2100">
                <a:latin typeface="Courier Prime"/>
                <a:ea typeface="Courier Prime"/>
                <a:cs typeface="Courier Prime"/>
                <a:sym typeface="Courier Prime"/>
              </a:defRPr>
            </a:lvl2pPr>
            <a:lvl3pPr lvl="2" algn="ctr">
              <a:lnSpc>
                <a:spcPct val="100000"/>
              </a:lnSpc>
              <a:spcBef>
                <a:spcPts val="0"/>
              </a:spcBef>
              <a:spcAft>
                <a:spcPts val="0"/>
              </a:spcAft>
              <a:buSzPts val="2100"/>
              <a:buFont typeface="Courier Prime"/>
              <a:buNone/>
              <a:defRPr sz="2100">
                <a:latin typeface="Courier Prime"/>
                <a:ea typeface="Courier Prime"/>
                <a:cs typeface="Courier Prime"/>
                <a:sym typeface="Courier Prime"/>
              </a:defRPr>
            </a:lvl3pPr>
            <a:lvl4pPr lvl="3" algn="ctr">
              <a:lnSpc>
                <a:spcPct val="100000"/>
              </a:lnSpc>
              <a:spcBef>
                <a:spcPts val="0"/>
              </a:spcBef>
              <a:spcAft>
                <a:spcPts val="0"/>
              </a:spcAft>
              <a:buSzPts val="2100"/>
              <a:buFont typeface="Courier Prime"/>
              <a:buNone/>
              <a:defRPr sz="2100">
                <a:latin typeface="Courier Prime"/>
                <a:ea typeface="Courier Prime"/>
                <a:cs typeface="Courier Prime"/>
                <a:sym typeface="Courier Prime"/>
              </a:defRPr>
            </a:lvl4pPr>
            <a:lvl5pPr lvl="4" algn="ctr">
              <a:lnSpc>
                <a:spcPct val="100000"/>
              </a:lnSpc>
              <a:spcBef>
                <a:spcPts val="0"/>
              </a:spcBef>
              <a:spcAft>
                <a:spcPts val="0"/>
              </a:spcAft>
              <a:buSzPts val="2100"/>
              <a:buFont typeface="Courier Prime"/>
              <a:buNone/>
              <a:defRPr sz="2100">
                <a:latin typeface="Courier Prime"/>
                <a:ea typeface="Courier Prime"/>
                <a:cs typeface="Courier Prime"/>
                <a:sym typeface="Courier Prime"/>
              </a:defRPr>
            </a:lvl5pPr>
            <a:lvl6pPr lvl="5" algn="ctr">
              <a:lnSpc>
                <a:spcPct val="100000"/>
              </a:lnSpc>
              <a:spcBef>
                <a:spcPts val="0"/>
              </a:spcBef>
              <a:spcAft>
                <a:spcPts val="0"/>
              </a:spcAft>
              <a:buSzPts val="2100"/>
              <a:buFont typeface="Courier Prime"/>
              <a:buNone/>
              <a:defRPr sz="2100">
                <a:latin typeface="Courier Prime"/>
                <a:ea typeface="Courier Prime"/>
                <a:cs typeface="Courier Prime"/>
                <a:sym typeface="Courier Prime"/>
              </a:defRPr>
            </a:lvl6pPr>
            <a:lvl7pPr lvl="6" algn="ctr">
              <a:lnSpc>
                <a:spcPct val="100000"/>
              </a:lnSpc>
              <a:spcBef>
                <a:spcPts val="0"/>
              </a:spcBef>
              <a:spcAft>
                <a:spcPts val="0"/>
              </a:spcAft>
              <a:buSzPts val="2100"/>
              <a:buFont typeface="Courier Prime"/>
              <a:buNone/>
              <a:defRPr sz="2100">
                <a:latin typeface="Courier Prime"/>
                <a:ea typeface="Courier Prime"/>
                <a:cs typeface="Courier Prime"/>
                <a:sym typeface="Courier Prime"/>
              </a:defRPr>
            </a:lvl7pPr>
            <a:lvl8pPr lvl="7" algn="ctr">
              <a:lnSpc>
                <a:spcPct val="100000"/>
              </a:lnSpc>
              <a:spcBef>
                <a:spcPts val="0"/>
              </a:spcBef>
              <a:spcAft>
                <a:spcPts val="0"/>
              </a:spcAft>
              <a:buSzPts val="2100"/>
              <a:buFont typeface="Courier Prime"/>
              <a:buNone/>
              <a:defRPr sz="2100">
                <a:latin typeface="Courier Prime"/>
                <a:ea typeface="Courier Prime"/>
                <a:cs typeface="Courier Prime"/>
                <a:sym typeface="Courier Prime"/>
              </a:defRPr>
            </a:lvl8pPr>
            <a:lvl9pPr lvl="8" algn="ctr">
              <a:lnSpc>
                <a:spcPct val="100000"/>
              </a:lnSpc>
              <a:spcBef>
                <a:spcPts val="0"/>
              </a:spcBef>
              <a:spcAft>
                <a:spcPts val="0"/>
              </a:spcAft>
              <a:buSzPts val="2100"/>
              <a:buFont typeface="Courier Prime"/>
              <a:buNone/>
              <a:defRPr sz="2100">
                <a:latin typeface="Courier Prime"/>
                <a:ea typeface="Courier Prime"/>
                <a:cs typeface="Courier Prime"/>
                <a:sym typeface="Courier Prime"/>
              </a:defRPr>
            </a:lvl9pPr>
          </a:lstStyle>
          <a:p>
            <a:r>
              <a:rPr lang="en-US"/>
              <a:t>Click to edit Master subtitle style</a:t>
            </a:r>
            <a:endParaRPr/>
          </a:p>
        </p:txBody>
      </p:sp>
      <p:sp>
        <p:nvSpPr>
          <p:cNvPr id="100" name="Google Shape;100;p9"/>
          <p:cNvSpPr txBox="1">
            <a:spLocks noGrp="1"/>
          </p:cNvSpPr>
          <p:nvPr>
            <p:ph type="body" idx="2"/>
          </p:nvPr>
        </p:nvSpPr>
        <p:spPr>
          <a:xfrm>
            <a:off x="4894500" y="679800"/>
            <a:ext cx="3674100" cy="36951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Clr>
                <a:schemeClr val="lt2"/>
              </a:buClr>
              <a:buSzPts val="1800"/>
              <a:buFont typeface="Courier Prime"/>
              <a:buChar char="●"/>
              <a:defRPr>
                <a:solidFill>
                  <a:schemeClr val="lt2"/>
                </a:solidFill>
                <a:latin typeface="Courier Prime"/>
                <a:ea typeface="Courier Prime"/>
                <a:cs typeface="Courier Prime"/>
                <a:sym typeface="Courier Prime"/>
              </a:defRPr>
            </a:lvl1pPr>
            <a:lvl2pPr marL="914400" lvl="1" indent="-342900">
              <a:lnSpc>
                <a:spcPct val="100000"/>
              </a:lnSpc>
              <a:spcBef>
                <a:spcPts val="1000"/>
              </a:spcBef>
              <a:spcAft>
                <a:spcPts val="0"/>
              </a:spcAft>
              <a:buClr>
                <a:schemeClr val="lt2"/>
              </a:buClr>
              <a:buSzPts val="1800"/>
              <a:buFont typeface="Courier Prime"/>
              <a:buChar char="○"/>
              <a:defRPr sz="1800">
                <a:solidFill>
                  <a:schemeClr val="lt2"/>
                </a:solidFill>
                <a:latin typeface="Courier Prime"/>
                <a:ea typeface="Courier Prime"/>
                <a:cs typeface="Courier Prime"/>
                <a:sym typeface="Courier Prime"/>
              </a:defRPr>
            </a:lvl2pPr>
            <a:lvl3pPr marL="1371600" lvl="2" indent="-342900">
              <a:lnSpc>
                <a:spcPct val="100000"/>
              </a:lnSpc>
              <a:spcBef>
                <a:spcPts val="1000"/>
              </a:spcBef>
              <a:spcAft>
                <a:spcPts val="0"/>
              </a:spcAft>
              <a:buClr>
                <a:schemeClr val="lt2"/>
              </a:buClr>
              <a:buSzPts val="1800"/>
              <a:buFont typeface="Courier Prime"/>
              <a:buChar char="■"/>
              <a:defRPr sz="1800">
                <a:solidFill>
                  <a:schemeClr val="lt2"/>
                </a:solidFill>
                <a:latin typeface="Courier Prime"/>
                <a:ea typeface="Courier Prime"/>
                <a:cs typeface="Courier Prime"/>
                <a:sym typeface="Courier Prime"/>
              </a:defRPr>
            </a:lvl3pPr>
            <a:lvl4pPr marL="1828800" lvl="3" indent="-342900">
              <a:lnSpc>
                <a:spcPct val="100000"/>
              </a:lnSpc>
              <a:spcBef>
                <a:spcPts val="1000"/>
              </a:spcBef>
              <a:spcAft>
                <a:spcPts val="0"/>
              </a:spcAft>
              <a:buClr>
                <a:schemeClr val="lt2"/>
              </a:buClr>
              <a:buSzPts val="1800"/>
              <a:buFont typeface="Courier Prime"/>
              <a:buChar char="●"/>
              <a:defRPr sz="1800">
                <a:solidFill>
                  <a:schemeClr val="lt2"/>
                </a:solidFill>
                <a:latin typeface="Courier Prime"/>
                <a:ea typeface="Courier Prime"/>
                <a:cs typeface="Courier Prime"/>
                <a:sym typeface="Courier Prime"/>
              </a:defRPr>
            </a:lvl4pPr>
            <a:lvl5pPr marL="2286000" lvl="4" indent="-342900">
              <a:lnSpc>
                <a:spcPct val="100000"/>
              </a:lnSpc>
              <a:spcBef>
                <a:spcPts val="1000"/>
              </a:spcBef>
              <a:spcAft>
                <a:spcPts val="0"/>
              </a:spcAft>
              <a:buClr>
                <a:schemeClr val="lt2"/>
              </a:buClr>
              <a:buSzPts val="1800"/>
              <a:buFont typeface="Courier Prime"/>
              <a:buChar char="○"/>
              <a:defRPr sz="1800">
                <a:solidFill>
                  <a:schemeClr val="lt2"/>
                </a:solidFill>
                <a:latin typeface="Courier Prime"/>
                <a:ea typeface="Courier Prime"/>
                <a:cs typeface="Courier Prime"/>
                <a:sym typeface="Courier Prime"/>
              </a:defRPr>
            </a:lvl5pPr>
            <a:lvl6pPr marL="2743200" lvl="5" indent="-342900">
              <a:lnSpc>
                <a:spcPct val="100000"/>
              </a:lnSpc>
              <a:spcBef>
                <a:spcPts val="1000"/>
              </a:spcBef>
              <a:spcAft>
                <a:spcPts val="0"/>
              </a:spcAft>
              <a:buClr>
                <a:schemeClr val="lt2"/>
              </a:buClr>
              <a:buSzPts val="1800"/>
              <a:buFont typeface="Courier Prime"/>
              <a:buChar char="■"/>
              <a:defRPr sz="1800">
                <a:solidFill>
                  <a:schemeClr val="lt2"/>
                </a:solidFill>
                <a:latin typeface="Courier Prime"/>
                <a:ea typeface="Courier Prime"/>
                <a:cs typeface="Courier Prime"/>
                <a:sym typeface="Courier Prime"/>
              </a:defRPr>
            </a:lvl6pPr>
            <a:lvl7pPr marL="3200400" lvl="6" indent="-342900">
              <a:lnSpc>
                <a:spcPct val="100000"/>
              </a:lnSpc>
              <a:spcBef>
                <a:spcPts val="1000"/>
              </a:spcBef>
              <a:spcAft>
                <a:spcPts val="0"/>
              </a:spcAft>
              <a:buClr>
                <a:schemeClr val="lt2"/>
              </a:buClr>
              <a:buSzPts val="1800"/>
              <a:buFont typeface="Courier Prime"/>
              <a:buChar char="●"/>
              <a:defRPr sz="1800">
                <a:solidFill>
                  <a:schemeClr val="lt2"/>
                </a:solidFill>
                <a:latin typeface="Courier Prime"/>
                <a:ea typeface="Courier Prime"/>
                <a:cs typeface="Courier Prime"/>
                <a:sym typeface="Courier Prime"/>
              </a:defRPr>
            </a:lvl7pPr>
            <a:lvl8pPr marL="3657600" lvl="7" indent="-342900">
              <a:lnSpc>
                <a:spcPct val="100000"/>
              </a:lnSpc>
              <a:spcBef>
                <a:spcPts val="1000"/>
              </a:spcBef>
              <a:spcAft>
                <a:spcPts val="0"/>
              </a:spcAft>
              <a:buClr>
                <a:schemeClr val="lt2"/>
              </a:buClr>
              <a:buSzPts val="1800"/>
              <a:buFont typeface="Courier Prime"/>
              <a:buChar char="○"/>
              <a:defRPr sz="1800">
                <a:solidFill>
                  <a:schemeClr val="lt2"/>
                </a:solidFill>
                <a:latin typeface="Courier Prime"/>
                <a:ea typeface="Courier Prime"/>
                <a:cs typeface="Courier Prime"/>
                <a:sym typeface="Courier Prime"/>
              </a:defRPr>
            </a:lvl8pPr>
            <a:lvl9pPr marL="4114800" lvl="8" indent="-342900">
              <a:lnSpc>
                <a:spcPct val="100000"/>
              </a:lnSpc>
              <a:spcBef>
                <a:spcPts val="1000"/>
              </a:spcBef>
              <a:spcAft>
                <a:spcPts val="1000"/>
              </a:spcAft>
              <a:buClr>
                <a:schemeClr val="lt2"/>
              </a:buClr>
              <a:buSzPts val="1800"/>
              <a:buFont typeface="Courier Prime"/>
              <a:buChar char="■"/>
              <a:defRPr sz="1800">
                <a:solidFill>
                  <a:schemeClr val="lt2"/>
                </a:solidFill>
                <a:latin typeface="Courier Prime"/>
                <a:ea typeface="Courier Prime"/>
                <a:cs typeface="Courier Prime"/>
                <a:sym typeface="Courier Prime"/>
              </a:defRPr>
            </a:lvl9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6"/>
        </a:solidFill>
        <a:effectLst/>
      </p:bgPr>
    </p:bg>
    <p:spTree>
      <p:nvGrpSpPr>
        <p:cNvPr id="1" name="Shape 101"/>
        <p:cNvGrpSpPr/>
        <p:nvPr/>
      </p:nvGrpSpPr>
      <p:grpSpPr>
        <a:xfrm>
          <a:off x="0" y="0"/>
          <a:ext cx="0" cy="0"/>
          <a:chOff x="0" y="0"/>
          <a:chExt cx="0" cy="0"/>
        </a:xfrm>
      </p:grpSpPr>
      <p:sp>
        <p:nvSpPr>
          <p:cNvPr id="102" name="Google Shape;102;p10"/>
          <p:cNvSpPr txBox="1">
            <a:spLocks noGrp="1"/>
          </p:cNvSpPr>
          <p:nvPr>
            <p:ph type="title"/>
          </p:nvPr>
        </p:nvSpPr>
        <p:spPr>
          <a:xfrm>
            <a:off x="1693050" y="3665575"/>
            <a:ext cx="5766000" cy="9744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3000">
                <a:solidFill>
                  <a:schemeClr val="accent1"/>
                </a:solidFill>
              </a:defRPr>
            </a:lvl1pPr>
            <a:lvl2pPr lvl="1">
              <a:spcBef>
                <a:spcPts val="0"/>
              </a:spcBef>
              <a:spcAft>
                <a:spcPts val="0"/>
              </a:spcAft>
              <a:buNone/>
              <a:defRPr>
                <a:latin typeface="Courier New"/>
                <a:ea typeface="Courier New"/>
                <a:cs typeface="Courier New"/>
                <a:sym typeface="Courier New"/>
              </a:defRPr>
            </a:lvl2pPr>
            <a:lvl3pPr lvl="2">
              <a:spcBef>
                <a:spcPts val="0"/>
              </a:spcBef>
              <a:spcAft>
                <a:spcPts val="0"/>
              </a:spcAft>
              <a:buNone/>
              <a:defRPr>
                <a:latin typeface="Courier New"/>
                <a:ea typeface="Courier New"/>
                <a:cs typeface="Courier New"/>
                <a:sym typeface="Courier New"/>
              </a:defRPr>
            </a:lvl3pPr>
            <a:lvl4pPr lvl="3">
              <a:spcBef>
                <a:spcPts val="0"/>
              </a:spcBef>
              <a:spcAft>
                <a:spcPts val="0"/>
              </a:spcAft>
              <a:buNone/>
              <a:defRPr>
                <a:latin typeface="Courier New"/>
                <a:ea typeface="Courier New"/>
                <a:cs typeface="Courier New"/>
                <a:sym typeface="Courier New"/>
              </a:defRPr>
            </a:lvl4pPr>
            <a:lvl5pPr lvl="4">
              <a:spcBef>
                <a:spcPts val="0"/>
              </a:spcBef>
              <a:spcAft>
                <a:spcPts val="0"/>
              </a:spcAft>
              <a:buNone/>
              <a:defRPr>
                <a:latin typeface="Courier New"/>
                <a:ea typeface="Courier New"/>
                <a:cs typeface="Courier New"/>
                <a:sym typeface="Courier New"/>
              </a:defRPr>
            </a:lvl5pPr>
            <a:lvl6pPr lvl="5">
              <a:spcBef>
                <a:spcPts val="0"/>
              </a:spcBef>
              <a:spcAft>
                <a:spcPts val="0"/>
              </a:spcAft>
              <a:buNone/>
              <a:defRPr>
                <a:latin typeface="Courier New"/>
                <a:ea typeface="Courier New"/>
                <a:cs typeface="Courier New"/>
                <a:sym typeface="Courier New"/>
              </a:defRPr>
            </a:lvl6pPr>
            <a:lvl7pPr lvl="6">
              <a:spcBef>
                <a:spcPts val="0"/>
              </a:spcBef>
              <a:spcAft>
                <a:spcPts val="0"/>
              </a:spcAft>
              <a:buNone/>
              <a:defRPr>
                <a:latin typeface="Courier New"/>
                <a:ea typeface="Courier New"/>
                <a:cs typeface="Courier New"/>
                <a:sym typeface="Courier New"/>
              </a:defRPr>
            </a:lvl7pPr>
            <a:lvl8pPr lvl="7">
              <a:spcBef>
                <a:spcPts val="0"/>
              </a:spcBef>
              <a:spcAft>
                <a:spcPts val="0"/>
              </a:spcAft>
              <a:buNone/>
              <a:defRPr>
                <a:latin typeface="Courier New"/>
                <a:ea typeface="Courier New"/>
                <a:cs typeface="Courier New"/>
                <a:sym typeface="Courier New"/>
              </a:defRPr>
            </a:lvl8pPr>
            <a:lvl9pPr lvl="8">
              <a:spcBef>
                <a:spcPts val="0"/>
              </a:spcBef>
              <a:spcAft>
                <a:spcPts val="0"/>
              </a:spcAft>
              <a:buNone/>
              <a:defRPr>
                <a:latin typeface="Courier New"/>
                <a:ea typeface="Courier New"/>
                <a:cs typeface="Courier New"/>
                <a:sym typeface="Courier New"/>
              </a:defRPr>
            </a:lvl9pPr>
          </a:lstStyle>
          <a:p>
            <a:r>
              <a:rPr lang="en-US"/>
              <a:t>Click to edit Master title style</a:t>
            </a:r>
            <a:endParaRPr/>
          </a:p>
        </p:txBody>
      </p:sp>
      <p:grpSp>
        <p:nvGrpSpPr>
          <p:cNvPr id="103" name="Google Shape;103;p10"/>
          <p:cNvGrpSpPr/>
          <p:nvPr/>
        </p:nvGrpSpPr>
        <p:grpSpPr>
          <a:xfrm>
            <a:off x="7838199" y="3828055"/>
            <a:ext cx="1305801" cy="1315450"/>
            <a:chOff x="7648499" y="3591730"/>
            <a:chExt cx="1305801" cy="1315450"/>
          </a:xfrm>
        </p:grpSpPr>
        <p:grpSp>
          <p:nvGrpSpPr>
            <p:cNvPr id="104" name="Google Shape;104;p10"/>
            <p:cNvGrpSpPr/>
            <p:nvPr/>
          </p:nvGrpSpPr>
          <p:grpSpPr>
            <a:xfrm>
              <a:off x="8096825" y="4002875"/>
              <a:ext cx="857475" cy="904305"/>
              <a:chOff x="7704706" y="3774223"/>
              <a:chExt cx="1042269" cy="950100"/>
            </a:xfrm>
          </p:grpSpPr>
          <p:cxnSp>
            <p:nvCxnSpPr>
              <p:cNvPr id="105" name="Google Shape;105;p10"/>
              <p:cNvCxnSpPr/>
              <p:nvPr/>
            </p:nvCxnSpPr>
            <p:spPr>
              <a:xfrm>
                <a:off x="7704706" y="3774223"/>
                <a:ext cx="0" cy="950100"/>
              </a:xfrm>
              <a:prstGeom prst="straightConnector1">
                <a:avLst/>
              </a:prstGeom>
              <a:noFill/>
              <a:ln w="9525" cap="flat" cmpd="sng">
                <a:solidFill>
                  <a:schemeClr val="dk2"/>
                </a:solidFill>
                <a:prstDash val="solid"/>
                <a:round/>
                <a:headEnd type="none" w="med" len="med"/>
                <a:tailEnd type="none" w="med" len="med"/>
              </a:ln>
            </p:spPr>
          </p:cxnSp>
          <p:cxnSp>
            <p:nvCxnSpPr>
              <p:cNvPr id="106" name="Google Shape;106;p10"/>
              <p:cNvCxnSpPr/>
              <p:nvPr/>
            </p:nvCxnSpPr>
            <p:spPr>
              <a:xfrm rot="10800000">
                <a:off x="7735075" y="3775221"/>
                <a:ext cx="1011900" cy="0"/>
              </a:xfrm>
              <a:prstGeom prst="straightConnector1">
                <a:avLst/>
              </a:prstGeom>
              <a:noFill/>
              <a:ln w="9525" cap="flat" cmpd="sng">
                <a:solidFill>
                  <a:schemeClr val="dk2"/>
                </a:solidFill>
                <a:prstDash val="solid"/>
                <a:round/>
                <a:headEnd type="none" w="med" len="med"/>
                <a:tailEnd type="none" w="med" len="med"/>
              </a:ln>
            </p:spPr>
          </p:cxnSp>
        </p:grpSp>
        <p:sp>
          <p:nvSpPr>
            <p:cNvPr id="107" name="Google Shape;107;p10"/>
            <p:cNvSpPr/>
            <p:nvPr/>
          </p:nvSpPr>
          <p:spPr>
            <a:xfrm rot="10800000">
              <a:off x="7648499" y="3591730"/>
              <a:ext cx="894900" cy="828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10"/>
          <p:cNvGrpSpPr/>
          <p:nvPr/>
        </p:nvGrpSpPr>
        <p:grpSpPr>
          <a:xfrm>
            <a:off x="189638" y="194212"/>
            <a:ext cx="1170153" cy="1170022"/>
            <a:chOff x="189638" y="194212"/>
            <a:chExt cx="1170153" cy="1170022"/>
          </a:xfrm>
        </p:grpSpPr>
        <p:sp>
          <p:nvSpPr>
            <p:cNvPr id="109" name="Google Shape;109;p10"/>
            <p:cNvSpPr/>
            <p:nvPr/>
          </p:nvSpPr>
          <p:spPr>
            <a:xfrm rot="5400000">
              <a:off x="316088" y="320534"/>
              <a:ext cx="754800" cy="7548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0"/>
            <p:cNvSpPr/>
            <p:nvPr/>
          </p:nvSpPr>
          <p:spPr>
            <a:xfrm rot="-5400000" flipH="1">
              <a:off x="189638" y="194212"/>
              <a:ext cx="754800" cy="75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11" name="Google Shape;111;p10"/>
            <p:cNvSpPr/>
            <p:nvPr/>
          </p:nvSpPr>
          <p:spPr>
            <a:xfrm rot="-5400000" flipH="1">
              <a:off x="1147091" y="1151533"/>
              <a:ext cx="212700" cy="2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112" name="Google Shape;112;p10"/>
          <p:cNvGrpSpPr/>
          <p:nvPr/>
        </p:nvGrpSpPr>
        <p:grpSpPr>
          <a:xfrm>
            <a:off x="0" y="4428875"/>
            <a:ext cx="714451" cy="714529"/>
            <a:chOff x="0" y="4428875"/>
            <a:chExt cx="714451" cy="714529"/>
          </a:xfrm>
        </p:grpSpPr>
        <p:sp>
          <p:nvSpPr>
            <p:cNvPr id="113" name="Google Shape;113;p10"/>
            <p:cNvSpPr/>
            <p:nvPr/>
          </p:nvSpPr>
          <p:spPr>
            <a:xfrm rot="-5400000" flipH="1">
              <a:off x="0" y="4643904"/>
              <a:ext cx="499500" cy="499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14" name="Google Shape;114;p10"/>
            <p:cNvSpPr/>
            <p:nvPr/>
          </p:nvSpPr>
          <p:spPr>
            <a:xfrm rot="-5400000" flipH="1">
              <a:off x="568051" y="4428875"/>
              <a:ext cx="146400" cy="146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grpSp>
        <p:nvGrpSpPr>
          <p:cNvPr id="115" name="Google Shape;115;p10"/>
          <p:cNvGrpSpPr/>
          <p:nvPr/>
        </p:nvGrpSpPr>
        <p:grpSpPr>
          <a:xfrm>
            <a:off x="8228688" y="-7"/>
            <a:ext cx="915319" cy="913191"/>
            <a:chOff x="8228688" y="-7"/>
            <a:chExt cx="915319" cy="913191"/>
          </a:xfrm>
        </p:grpSpPr>
        <p:sp>
          <p:nvSpPr>
            <p:cNvPr id="116" name="Google Shape;116;p10"/>
            <p:cNvSpPr/>
            <p:nvPr/>
          </p:nvSpPr>
          <p:spPr>
            <a:xfrm rot="5400000">
              <a:off x="8228688" y="158384"/>
              <a:ext cx="754800" cy="7548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0"/>
            <p:cNvSpPr/>
            <p:nvPr/>
          </p:nvSpPr>
          <p:spPr>
            <a:xfrm rot="-5400000" flipH="1">
              <a:off x="8766307" y="-7"/>
              <a:ext cx="377700" cy="377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1">
    <p:bg>
      <p:bgPr>
        <a:solidFill>
          <a:schemeClr val="accent1"/>
        </a:solidFill>
        <a:effectLst/>
      </p:bgPr>
    </p:bg>
    <p:spTree>
      <p:nvGrpSpPr>
        <p:cNvPr id="1" name="Shape 13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500"/>
              <a:buFont typeface="Montserrat SemiBold"/>
              <a:buNone/>
              <a:defRPr sz="2500">
                <a:solidFill>
                  <a:schemeClr val="dk1"/>
                </a:solidFill>
                <a:latin typeface="Montserrat SemiBold"/>
                <a:ea typeface="Montserrat SemiBold"/>
                <a:cs typeface="Montserrat SemiBold"/>
                <a:sym typeface="Montserrat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Courier Prime"/>
              <a:buChar char="●"/>
              <a:defRPr sz="1800">
                <a:solidFill>
                  <a:schemeClr val="dk2"/>
                </a:solidFill>
                <a:latin typeface="Courier Prime"/>
                <a:ea typeface="Courier Prime"/>
                <a:cs typeface="Courier Prime"/>
                <a:sym typeface="Courier Prime"/>
              </a:defRPr>
            </a:lvl1pPr>
            <a:lvl2pPr marL="914400" lvl="1" indent="-317500">
              <a:lnSpc>
                <a:spcPct val="100000"/>
              </a:lnSpc>
              <a:spcBef>
                <a:spcPts val="0"/>
              </a:spcBef>
              <a:spcAft>
                <a:spcPts val="0"/>
              </a:spcAft>
              <a:buClr>
                <a:schemeClr val="dk2"/>
              </a:buClr>
              <a:buSzPts val="1400"/>
              <a:buFont typeface="Courier Prime"/>
              <a:buChar char="○"/>
              <a:defRPr>
                <a:solidFill>
                  <a:schemeClr val="dk2"/>
                </a:solidFill>
                <a:latin typeface="Courier Prime"/>
                <a:ea typeface="Courier Prime"/>
                <a:cs typeface="Courier Prime"/>
                <a:sym typeface="Courier Prime"/>
              </a:defRPr>
            </a:lvl2pPr>
            <a:lvl3pPr marL="1371600" lvl="2" indent="-317500">
              <a:lnSpc>
                <a:spcPct val="100000"/>
              </a:lnSpc>
              <a:spcBef>
                <a:spcPts val="0"/>
              </a:spcBef>
              <a:spcAft>
                <a:spcPts val="0"/>
              </a:spcAft>
              <a:buClr>
                <a:schemeClr val="dk2"/>
              </a:buClr>
              <a:buSzPts val="1400"/>
              <a:buFont typeface="Courier Prime"/>
              <a:buChar char="■"/>
              <a:defRPr>
                <a:solidFill>
                  <a:schemeClr val="dk2"/>
                </a:solidFill>
                <a:latin typeface="Courier Prime"/>
                <a:ea typeface="Courier Prime"/>
                <a:cs typeface="Courier Prime"/>
                <a:sym typeface="Courier Prime"/>
              </a:defRPr>
            </a:lvl3pPr>
            <a:lvl4pPr marL="1828800" lvl="3" indent="-317500">
              <a:lnSpc>
                <a:spcPct val="100000"/>
              </a:lnSpc>
              <a:spcBef>
                <a:spcPts val="0"/>
              </a:spcBef>
              <a:spcAft>
                <a:spcPts val="0"/>
              </a:spcAft>
              <a:buClr>
                <a:schemeClr val="dk2"/>
              </a:buClr>
              <a:buSzPts val="1400"/>
              <a:buFont typeface="Courier Prime"/>
              <a:buChar char="●"/>
              <a:defRPr>
                <a:solidFill>
                  <a:schemeClr val="dk2"/>
                </a:solidFill>
                <a:latin typeface="Courier Prime"/>
                <a:ea typeface="Courier Prime"/>
                <a:cs typeface="Courier Prime"/>
                <a:sym typeface="Courier Prime"/>
              </a:defRPr>
            </a:lvl4pPr>
            <a:lvl5pPr marL="2286000" lvl="4" indent="-317500">
              <a:lnSpc>
                <a:spcPct val="100000"/>
              </a:lnSpc>
              <a:spcBef>
                <a:spcPts val="0"/>
              </a:spcBef>
              <a:spcAft>
                <a:spcPts val="0"/>
              </a:spcAft>
              <a:buClr>
                <a:schemeClr val="dk2"/>
              </a:buClr>
              <a:buSzPts val="1400"/>
              <a:buFont typeface="Courier Prime"/>
              <a:buChar char="○"/>
              <a:defRPr>
                <a:solidFill>
                  <a:schemeClr val="dk2"/>
                </a:solidFill>
                <a:latin typeface="Courier Prime"/>
                <a:ea typeface="Courier Prime"/>
                <a:cs typeface="Courier Prime"/>
                <a:sym typeface="Courier Prime"/>
              </a:defRPr>
            </a:lvl5pPr>
            <a:lvl6pPr marL="2743200" lvl="5" indent="-317500">
              <a:lnSpc>
                <a:spcPct val="100000"/>
              </a:lnSpc>
              <a:spcBef>
                <a:spcPts val="0"/>
              </a:spcBef>
              <a:spcAft>
                <a:spcPts val="0"/>
              </a:spcAft>
              <a:buClr>
                <a:schemeClr val="dk2"/>
              </a:buClr>
              <a:buSzPts val="1400"/>
              <a:buFont typeface="Courier Prime"/>
              <a:buChar char="■"/>
              <a:defRPr>
                <a:solidFill>
                  <a:schemeClr val="dk2"/>
                </a:solidFill>
                <a:latin typeface="Courier Prime"/>
                <a:ea typeface="Courier Prime"/>
                <a:cs typeface="Courier Prime"/>
                <a:sym typeface="Courier Prime"/>
              </a:defRPr>
            </a:lvl6pPr>
            <a:lvl7pPr marL="3200400" lvl="6" indent="-317500">
              <a:lnSpc>
                <a:spcPct val="100000"/>
              </a:lnSpc>
              <a:spcBef>
                <a:spcPts val="0"/>
              </a:spcBef>
              <a:spcAft>
                <a:spcPts val="0"/>
              </a:spcAft>
              <a:buClr>
                <a:schemeClr val="dk2"/>
              </a:buClr>
              <a:buSzPts val="1400"/>
              <a:buFont typeface="Courier Prime"/>
              <a:buChar char="●"/>
              <a:defRPr>
                <a:solidFill>
                  <a:schemeClr val="dk2"/>
                </a:solidFill>
                <a:latin typeface="Courier Prime"/>
                <a:ea typeface="Courier Prime"/>
                <a:cs typeface="Courier Prime"/>
                <a:sym typeface="Courier Prime"/>
              </a:defRPr>
            </a:lvl7pPr>
            <a:lvl8pPr marL="3657600" lvl="7" indent="-317500">
              <a:lnSpc>
                <a:spcPct val="100000"/>
              </a:lnSpc>
              <a:spcBef>
                <a:spcPts val="0"/>
              </a:spcBef>
              <a:spcAft>
                <a:spcPts val="0"/>
              </a:spcAft>
              <a:buClr>
                <a:schemeClr val="dk2"/>
              </a:buClr>
              <a:buSzPts val="1400"/>
              <a:buFont typeface="Courier Prime"/>
              <a:buChar char="○"/>
              <a:defRPr>
                <a:solidFill>
                  <a:schemeClr val="dk2"/>
                </a:solidFill>
                <a:latin typeface="Courier Prime"/>
                <a:ea typeface="Courier Prime"/>
                <a:cs typeface="Courier Prime"/>
                <a:sym typeface="Courier Prime"/>
              </a:defRPr>
            </a:lvl8pPr>
            <a:lvl9pPr marL="4114800" lvl="8" indent="-317500">
              <a:lnSpc>
                <a:spcPct val="100000"/>
              </a:lnSpc>
              <a:spcBef>
                <a:spcPts val="0"/>
              </a:spcBef>
              <a:spcAft>
                <a:spcPts val="0"/>
              </a:spcAft>
              <a:buClr>
                <a:schemeClr val="dk2"/>
              </a:buClr>
              <a:buSzPts val="1400"/>
              <a:buFont typeface="Courier Prime"/>
              <a:buChar char="■"/>
              <a:defRPr>
                <a:solidFill>
                  <a:schemeClr val="dk2"/>
                </a:solidFill>
                <a:latin typeface="Courier Prime"/>
                <a:ea typeface="Courier Prime"/>
                <a:cs typeface="Courier Prime"/>
                <a:sym typeface="Courier Prim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8" r:id="rId8"/>
    <p:sldLayoutId id="2147483659" r:id="rId9"/>
    <p:sldLayoutId id="2147483660" r:id="rId10"/>
    <p:sldLayoutId id="2147483663" r:id="rId11"/>
    <p:sldLayoutId id="2147483664" r:id="rId12"/>
    <p:sldLayoutId id="2147483665" r:id="rId13"/>
    <p:sldLayoutId id="2147483666" r:id="rId14"/>
    <p:sldLayoutId id="2147483676" r:id="rId15"/>
    <p:sldLayoutId id="2147483680" r:id="rId1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hyperlink" Target="https://unsplash.com/s/photos/water-drink?utm_source=unsplash&amp;utm_medium=referral&amp;utm_content=creditCopyText" TargetMode="External"/><Relationship Id="rId4" Type="http://schemas.openxmlformats.org/officeDocument/2006/relationships/hyperlink" Target="https://unsplash.com/@_mrjn_esf?utm_source=unsplash&amp;utm_medium=referral&amp;utm_content=creditCopyText"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hyperlink" Target="https://unsplash.com/s/photos/water-drink?utm_source=unsplash&amp;utm_medium=referral&amp;utm_content=creditCopyText" TargetMode="External"/><Relationship Id="rId4" Type="http://schemas.openxmlformats.org/officeDocument/2006/relationships/hyperlink" Target="https://unsplash.com/@kobuagency?utm_source=unsplash&amp;utm_medium=referral&amp;utm_content=creditCopyTex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hyperlink" Target="https://unsplash.com/s/photos/christian?utm_source=unsplash&amp;utm_medium=referral&amp;utm_content=creditCopyText" TargetMode="External"/><Relationship Id="rId4" Type="http://schemas.openxmlformats.org/officeDocument/2006/relationships/hyperlink" Target="https://unsplash.com/@aaronburden?utm_source=unsplash&amp;utm_medium=referral&amp;utm_content=creditCopyText"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hyperlink" Target="https://unsplash.com/s/photos/joy?utm_source=unsplash&amp;utm_medium=referral&amp;utm_content=creditCopyText" TargetMode="External"/><Relationship Id="rId4" Type="http://schemas.openxmlformats.org/officeDocument/2006/relationships/hyperlink" Target="https://unsplash.com/@zacdurant?utm_source=unsplash&amp;utm_medium=referral&amp;utm_content=creditCopyTex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B91491B-730D-7E4A-942F-2F5155485B4A}"/>
              </a:ext>
            </a:extLst>
          </p:cNvPr>
          <p:cNvPicPr>
            <a:picLocks noGrp="1" noChangeAspect="1"/>
          </p:cNvPicPr>
          <p:nvPr>
            <p:ph type="pic" idx="1"/>
          </p:nvPr>
        </p:nvPicPr>
        <p:blipFill rotWithShape="1">
          <a:blip r:embed="rId2">
            <a:extLst>
              <a:ext uri="{BEBA8EAE-BF5A-486C-A8C5-ECC9F3942E4B}">
                <a14:imgProps xmlns:a14="http://schemas.microsoft.com/office/drawing/2010/main">
                  <a14:imgLayer r:embed="rId3">
                    <a14:imgEffect>
                      <a14:sharpenSoften amount="85000"/>
                    </a14:imgEffect>
                    <a14:imgEffect>
                      <a14:brightnessContrast bright="40000"/>
                    </a14:imgEffect>
                  </a14:imgLayer>
                </a14:imgProps>
              </a:ext>
            </a:extLst>
          </a:blip>
          <a:srcRect l="-1" t="5477" r="-61" b="5477"/>
          <a:stretch/>
        </p:blipFill>
        <p:spPr>
          <a:xfrm>
            <a:off x="3674933" y="426427"/>
            <a:ext cx="3617763" cy="4290646"/>
          </a:xfrm>
          <a:ln>
            <a:noFill/>
          </a:ln>
          <a:effectLst>
            <a:softEdge rad="111984"/>
          </a:effectLst>
        </p:spPr>
      </p:pic>
      <p:sp>
        <p:nvSpPr>
          <p:cNvPr id="13" name="TextBox 12">
            <a:extLst>
              <a:ext uri="{FF2B5EF4-FFF2-40B4-BE49-F238E27FC236}">
                <a16:creationId xmlns:a16="http://schemas.microsoft.com/office/drawing/2014/main" id="{B227768E-D768-F043-8E7E-7203C382DC28}"/>
              </a:ext>
            </a:extLst>
          </p:cNvPr>
          <p:cNvSpPr txBox="1"/>
          <p:nvPr/>
        </p:nvSpPr>
        <p:spPr>
          <a:xfrm>
            <a:off x="548640" y="2156251"/>
            <a:ext cx="3344092" cy="830997"/>
          </a:xfrm>
          <a:prstGeom prst="rect">
            <a:avLst/>
          </a:prstGeom>
          <a:noFill/>
        </p:spPr>
        <p:txBody>
          <a:bodyPr wrap="square" rtlCol="0">
            <a:spAutoFit/>
          </a:bodyPr>
          <a:lstStyle/>
          <a:p>
            <a:pPr algn="ctr"/>
            <a:r>
              <a:rPr lang="en-US" sz="4800" b="1" dirty="0">
                <a:solidFill>
                  <a:srgbClr val="CC6462"/>
                </a:solidFill>
                <a:latin typeface="Amatic SC" pitchFamily="2" charset="0"/>
              </a:rPr>
              <a:t>Savannah</a:t>
            </a:r>
          </a:p>
        </p:txBody>
      </p:sp>
    </p:spTree>
    <p:extLst>
      <p:ext uri="{BB962C8B-B14F-4D97-AF65-F5344CB8AC3E}">
        <p14:creationId xmlns:p14="http://schemas.microsoft.com/office/powerpoint/2010/main" val="59563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464815" y="257175"/>
            <a:ext cx="6195825" cy="4629150"/>
          </a:xfrm>
          <a:prstGeom prst="rect">
            <a:avLst/>
          </a:prstGeom>
        </p:spPr>
        <p:txBody>
          <a:bodyPr spcFirstLastPara="1" wrap="square" lIns="91425" tIns="91425" rIns="91425" bIns="91425" anchor="t" anchorCtr="0">
            <a:noAutofit/>
          </a:bodyPr>
          <a:lstStyle/>
          <a:p>
            <a:pPr lvl="0"/>
            <a:r>
              <a:rPr lang="en-US" altLang="zh-TW" sz="2000" dirty="0">
                <a:solidFill>
                  <a:schemeClr val="tx1"/>
                </a:solidFill>
              </a:rPr>
              <a:t>18 </a:t>
            </a:r>
            <a:r>
              <a:rPr lang="zh-TW" altLang="en-US" sz="2000" dirty="0">
                <a:solidFill>
                  <a:schemeClr val="tx1"/>
                </a:solidFill>
              </a:rPr>
              <a:t>你 已 经 有 五 个 丈 夫 ， 你 现 在 有 的 并 不 是 你 的 丈 夫 。 你 这 话 是 真 的 。 」</a:t>
            </a:r>
            <a:br>
              <a:rPr lang="zh-TW" altLang="en-US" sz="2000" dirty="0"/>
            </a:br>
            <a:r>
              <a:rPr lang="en-US" altLang="zh-TW" sz="2000" dirty="0"/>
              <a:t> 18 The fact is, you have had five husbands, and the man you now have is not your husband. What you have just said is quite true.”</a:t>
            </a:r>
            <a:br>
              <a:rPr lang="zh-TW" altLang="en-US" sz="2000" dirty="0"/>
            </a:br>
            <a:r>
              <a:rPr lang="en-US" altLang="zh-TW" sz="2000" dirty="0">
                <a:solidFill>
                  <a:schemeClr val="tx1"/>
                </a:solidFill>
              </a:rPr>
              <a:t>19 </a:t>
            </a:r>
            <a:r>
              <a:rPr lang="zh-TW" altLang="en-US" sz="2000" dirty="0">
                <a:solidFill>
                  <a:schemeClr val="tx1"/>
                </a:solidFill>
              </a:rPr>
              <a:t>妇 人 说 ： 先 生 ， 我 看 出 你 是 先 知 。</a:t>
            </a:r>
            <a:br>
              <a:rPr lang="zh-TW" altLang="en-US" sz="2000" dirty="0"/>
            </a:br>
            <a:r>
              <a:rPr lang="en-US" altLang="zh-TW" sz="2000" dirty="0"/>
              <a:t>19 “Sir,” the woman said, “I can see that you are a prophet.</a:t>
            </a:r>
            <a:br>
              <a:rPr lang="zh-TW" altLang="en-US" sz="2000" dirty="0"/>
            </a:br>
            <a:r>
              <a:rPr lang="en-US" altLang="zh-TW" sz="2000" dirty="0">
                <a:solidFill>
                  <a:schemeClr val="tx1"/>
                </a:solidFill>
              </a:rPr>
              <a:t>20 </a:t>
            </a:r>
            <a:r>
              <a:rPr lang="zh-TW" altLang="en-US" sz="2000" dirty="0">
                <a:solidFill>
                  <a:schemeClr val="tx1"/>
                </a:solidFill>
              </a:rPr>
              <a:t>我 们 的 祖 宗 在 这 山 上 礼 拜 ， 你 们 倒 说 ， 应 当 礼 拜 的 地 方 是 在 耶 路 撒 冷 。 」</a:t>
            </a:r>
            <a:br>
              <a:rPr lang="zh-TW" altLang="en-US" sz="2000" dirty="0"/>
            </a:br>
            <a:r>
              <a:rPr lang="en-US" altLang="zh-TW" sz="2000" dirty="0"/>
              <a:t>20 Our ancestors worshiped on this mountain, but you Jews claim that the place where we must worship is in Jerusalem.”</a:t>
            </a:r>
            <a:endParaRPr sz="2000" dirty="0"/>
          </a:p>
        </p:txBody>
      </p:sp>
    </p:spTree>
    <p:extLst>
      <p:ext uri="{BB962C8B-B14F-4D97-AF65-F5344CB8AC3E}">
        <p14:creationId xmlns:p14="http://schemas.microsoft.com/office/powerpoint/2010/main" val="2916528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464815" y="257175"/>
            <a:ext cx="6114545" cy="4629150"/>
          </a:xfrm>
          <a:prstGeom prst="rect">
            <a:avLst/>
          </a:prstGeom>
        </p:spPr>
        <p:txBody>
          <a:bodyPr spcFirstLastPara="1" wrap="square" lIns="91425" tIns="91425" rIns="91425" bIns="91425" anchor="t" anchorCtr="0">
            <a:noAutofit/>
          </a:bodyPr>
          <a:lstStyle/>
          <a:p>
            <a:pPr lvl="0"/>
            <a:r>
              <a:rPr lang="en-US" altLang="zh-TW" sz="2000" dirty="0">
                <a:solidFill>
                  <a:schemeClr val="tx1"/>
                </a:solidFill>
              </a:rPr>
              <a:t>21 </a:t>
            </a:r>
            <a:r>
              <a:rPr lang="zh-TW" altLang="en-US" sz="2000" dirty="0">
                <a:solidFill>
                  <a:schemeClr val="tx1"/>
                </a:solidFill>
              </a:rPr>
              <a:t>耶 稣 说 ： 妇 人 ， 你 当 信 我 。 时 候 将 到 ， 你 们 拜 父 ， 也 不 在 这 山 上 ， 也 不 在 耶 路 撒 冷 。</a:t>
            </a:r>
            <a:br>
              <a:rPr lang="zh-TW" altLang="en-US" sz="2000" dirty="0"/>
            </a:br>
            <a:r>
              <a:rPr lang="en-US" altLang="zh-TW" sz="2000" dirty="0"/>
              <a:t>21 “Woman,” Jesus replied, “believe me, a time is coming when you will worship the Father neither on this mountain nor in Jerusalem. from the Jews. </a:t>
            </a:r>
            <a:br>
              <a:rPr lang="en-US" altLang="zh-TW" sz="2000" dirty="0"/>
            </a:br>
            <a:r>
              <a:rPr lang="en-US" altLang="zh-TW" sz="2000" dirty="0">
                <a:solidFill>
                  <a:schemeClr val="tx1"/>
                </a:solidFill>
              </a:rPr>
              <a:t>22 </a:t>
            </a:r>
            <a:r>
              <a:rPr lang="zh-TW" altLang="en-US" sz="2000" dirty="0">
                <a:solidFill>
                  <a:schemeClr val="tx1"/>
                </a:solidFill>
              </a:rPr>
              <a:t>你 们 所 拜 的 ， 你 们 不 知 道 ； 我 们 所 拜 的 ， 我 们 知 道 ， 因 为 救 恩 是 从 犹 太 人 出 来 的 。</a:t>
            </a:r>
            <a:br>
              <a:rPr lang="zh-TW" altLang="en-US" sz="2000" dirty="0"/>
            </a:br>
            <a:r>
              <a:rPr lang="en-US" altLang="zh-TW" sz="2000" dirty="0"/>
              <a:t>22 You Samaritans worship what you do not know; we worship what we do know, for salvation is</a:t>
            </a:r>
            <a:br>
              <a:rPr lang="zh-TW" altLang="en-US" sz="2000" dirty="0"/>
            </a:br>
            <a:endParaRPr sz="2000" dirty="0"/>
          </a:p>
        </p:txBody>
      </p:sp>
    </p:spTree>
    <p:extLst>
      <p:ext uri="{BB962C8B-B14F-4D97-AF65-F5344CB8AC3E}">
        <p14:creationId xmlns:p14="http://schemas.microsoft.com/office/powerpoint/2010/main" val="2450930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464815" y="257175"/>
            <a:ext cx="6134865" cy="4629150"/>
          </a:xfrm>
          <a:prstGeom prst="rect">
            <a:avLst/>
          </a:prstGeom>
        </p:spPr>
        <p:txBody>
          <a:bodyPr spcFirstLastPara="1" wrap="square" lIns="91425" tIns="91425" rIns="91425" bIns="91425" anchor="t" anchorCtr="0">
            <a:noAutofit/>
          </a:bodyPr>
          <a:lstStyle/>
          <a:p>
            <a:pPr lvl="0"/>
            <a:r>
              <a:rPr lang="en-US" altLang="zh-TW" sz="2000" dirty="0">
                <a:solidFill>
                  <a:schemeClr val="tx1"/>
                </a:solidFill>
              </a:rPr>
              <a:t>23 </a:t>
            </a:r>
            <a:r>
              <a:rPr lang="zh-TW" altLang="en-US" sz="2000" dirty="0">
                <a:solidFill>
                  <a:schemeClr val="tx1"/>
                </a:solidFill>
              </a:rPr>
              <a:t>时 候 将 到 ， 如 今 就 是 了 ， 那 真 正 拜 父 的 ， 要 用 心 灵 和 诚 实 拜 他 ， 因 为 父 要 这 样 的 人 拜 他 。</a:t>
            </a:r>
            <a:br>
              <a:rPr lang="zh-TW" altLang="en-US" sz="2000" dirty="0"/>
            </a:br>
            <a:r>
              <a:rPr lang="en-US" altLang="zh-TW" sz="2000" dirty="0"/>
              <a:t>23 Yet a time is coming and has now come when the true worshipers will worship the Father in the Spirit and in truth, for they are the kind of worshipers the Father seeks. </a:t>
            </a:r>
            <a:br>
              <a:rPr lang="zh-TW" altLang="en-US" sz="2000" dirty="0"/>
            </a:br>
            <a:r>
              <a:rPr lang="en-US" altLang="zh-TW" sz="2000" dirty="0">
                <a:solidFill>
                  <a:schemeClr val="tx1"/>
                </a:solidFill>
              </a:rPr>
              <a:t>24 </a:t>
            </a:r>
            <a:r>
              <a:rPr lang="zh-TW" altLang="en-US" sz="2000" dirty="0">
                <a:solidFill>
                  <a:schemeClr val="tx1"/>
                </a:solidFill>
              </a:rPr>
              <a:t>神 是 个 灵 （ 或 无 个 字 ） ， 所 以 拜 他 的 必 须 用 心 灵 和 诚 实 拜 他 。 」</a:t>
            </a:r>
            <a:br>
              <a:rPr lang="zh-TW" altLang="en-US" sz="2000" dirty="0"/>
            </a:br>
            <a:r>
              <a:rPr lang="en-US" altLang="zh-TW" sz="2000" dirty="0"/>
              <a:t>24 God is spirit, and his worshipers must worship in the Spirit and in truth.”</a:t>
            </a:r>
            <a:br>
              <a:rPr lang="zh-TW" altLang="en-US" sz="2000" dirty="0"/>
            </a:br>
            <a:endParaRPr sz="2000" dirty="0"/>
          </a:p>
        </p:txBody>
      </p:sp>
    </p:spTree>
    <p:extLst>
      <p:ext uri="{BB962C8B-B14F-4D97-AF65-F5344CB8AC3E}">
        <p14:creationId xmlns:p14="http://schemas.microsoft.com/office/powerpoint/2010/main" val="248843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464815" y="257175"/>
            <a:ext cx="6104385" cy="4629150"/>
          </a:xfrm>
          <a:prstGeom prst="rect">
            <a:avLst/>
          </a:prstGeom>
        </p:spPr>
        <p:txBody>
          <a:bodyPr spcFirstLastPara="1" wrap="square" lIns="91425" tIns="91425" rIns="91425" bIns="91425" anchor="t" anchorCtr="0">
            <a:noAutofit/>
          </a:bodyPr>
          <a:lstStyle/>
          <a:p>
            <a:pPr lvl="0"/>
            <a:r>
              <a:rPr lang="en-US" altLang="zh-TW" sz="2000" dirty="0">
                <a:solidFill>
                  <a:schemeClr val="tx1"/>
                </a:solidFill>
              </a:rPr>
              <a:t>25 </a:t>
            </a:r>
            <a:r>
              <a:rPr lang="zh-TW" altLang="en-US" sz="2000" dirty="0">
                <a:solidFill>
                  <a:schemeClr val="tx1"/>
                </a:solidFill>
              </a:rPr>
              <a:t>妇 人 说 ： 「 我 知 道 弥 赛 亚 （ 就 是 那 称 为 基 督 的 ） 要 来 ； 他 来 了 ， 必 将 一 切 的 事 都 告 诉 我 们 。 」</a:t>
            </a:r>
            <a:br>
              <a:rPr lang="zh-TW" altLang="en-US" sz="2000" dirty="0"/>
            </a:br>
            <a:r>
              <a:rPr lang="en-US" altLang="zh-TW" sz="2000" dirty="0"/>
              <a:t>25 The woman said, “I know that Messiah” (called Christ) “is coming. When he comes, he will explain everything to us.”</a:t>
            </a:r>
            <a:br>
              <a:rPr lang="en-US" altLang="zh-TW" sz="2000" dirty="0"/>
            </a:br>
            <a:r>
              <a:rPr lang="en-US" altLang="zh-TW" sz="2000" dirty="0">
                <a:solidFill>
                  <a:schemeClr val="tx1"/>
                </a:solidFill>
              </a:rPr>
              <a:t>26 </a:t>
            </a:r>
            <a:r>
              <a:rPr lang="zh-TW" altLang="en-US" sz="2000" dirty="0">
                <a:solidFill>
                  <a:schemeClr val="tx1"/>
                </a:solidFill>
              </a:rPr>
              <a:t>耶 稣 说 ： 「 这 和 你 说 话 的 就 是 他 ！ 」</a:t>
            </a:r>
            <a:br>
              <a:rPr lang="zh-TW" altLang="en-US" sz="2000" dirty="0"/>
            </a:br>
            <a:r>
              <a:rPr lang="en-US" altLang="zh-TW" sz="2000" dirty="0"/>
              <a:t>26 Then Jesus declared, “I, the one speaking to you—I am he.”</a:t>
            </a:r>
            <a:endParaRPr sz="2000" dirty="0"/>
          </a:p>
        </p:txBody>
      </p:sp>
    </p:spTree>
    <p:extLst>
      <p:ext uri="{BB962C8B-B14F-4D97-AF65-F5344CB8AC3E}">
        <p14:creationId xmlns:p14="http://schemas.microsoft.com/office/powerpoint/2010/main" val="3493344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464815" y="257175"/>
            <a:ext cx="6114545" cy="4629150"/>
          </a:xfrm>
          <a:prstGeom prst="rect">
            <a:avLst/>
          </a:prstGeom>
        </p:spPr>
        <p:txBody>
          <a:bodyPr spcFirstLastPara="1" wrap="square" lIns="91425" tIns="91425" rIns="91425" bIns="91425" anchor="t" anchorCtr="0">
            <a:noAutofit/>
          </a:bodyPr>
          <a:lstStyle/>
          <a:p>
            <a:pPr lvl="0"/>
            <a:r>
              <a:rPr lang="en-US" altLang="zh-TW" sz="2000" dirty="0">
                <a:solidFill>
                  <a:schemeClr val="tx1"/>
                </a:solidFill>
              </a:rPr>
              <a:t>27 </a:t>
            </a:r>
            <a:r>
              <a:rPr lang="zh-TW" altLang="en-US" sz="2000" dirty="0">
                <a:solidFill>
                  <a:schemeClr val="tx1"/>
                </a:solidFill>
              </a:rPr>
              <a:t>当 下 门 徒 回 来 ， 就 希 奇 耶 稣 和 一 个 妇 人 说 话 ； 只 是 没 有 人 说 ： 「 你 是 要 甚 麽 ？ 」 或 说 ： 「 你 为 甚 麽 和 他 说 话 ？ 」</a:t>
            </a:r>
            <a:br>
              <a:rPr lang="zh-TW" altLang="en-US" sz="2000" dirty="0"/>
            </a:br>
            <a:r>
              <a:rPr lang="en-US" altLang="zh-TW" sz="2000" dirty="0"/>
              <a:t>27 Just then his disciples returned and were surprised to find him talking with a woman. But no one asked, “What do you want?” or “Why are you talking with her?”</a:t>
            </a:r>
            <a:br>
              <a:rPr lang="zh-TW" altLang="en-US" sz="2000" dirty="0"/>
            </a:br>
            <a:r>
              <a:rPr lang="en-US" altLang="zh-TW" sz="2000" dirty="0">
                <a:solidFill>
                  <a:schemeClr val="tx1"/>
                </a:solidFill>
              </a:rPr>
              <a:t>28 </a:t>
            </a:r>
            <a:r>
              <a:rPr lang="zh-TW" altLang="en-US" sz="2000" dirty="0">
                <a:solidFill>
                  <a:schemeClr val="tx1"/>
                </a:solidFill>
              </a:rPr>
              <a:t>那 妇 人 就 留 下 水 罐 子 ， 往 城 里 去 ， 对 众 人 说 ：</a:t>
            </a:r>
            <a:br>
              <a:rPr lang="zh-TW" altLang="en-US" sz="2000" dirty="0"/>
            </a:br>
            <a:r>
              <a:rPr lang="en-US" altLang="zh-TW" sz="2000" dirty="0"/>
              <a:t>28 Then, leaving her water jar, the woman went back to the town and said to the people, </a:t>
            </a:r>
            <a:endParaRPr sz="2000" dirty="0"/>
          </a:p>
        </p:txBody>
      </p:sp>
    </p:spTree>
    <p:extLst>
      <p:ext uri="{BB962C8B-B14F-4D97-AF65-F5344CB8AC3E}">
        <p14:creationId xmlns:p14="http://schemas.microsoft.com/office/powerpoint/2010/main" val="2357482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464815" y="257175"/>
            <a:ext cx="6205985" cy="4629150"/>
          </a:xfrm>
          <a:prstGeom prst="rect">
            <a:avLst/>
          </a:prstGeom>
        </p:spPr>
        <p:txBody>
          <a:bodyPr spcFirstLastPara="1" wrap="square" lIns="91425" tIns="91425" rIns="91425" bIns="91425" anchor="t" anchorCtr="0">
            <a:noAutofit/>
          </a:bodyPr>
          <a:lstStyle/>
          <a:p>
            <a:pPr lvl="0"/>
            <a:r>
              <a:rPr lang="en-US" altLang="zh-TW" sz="2000" dirty="0">
                <a:solidFill>
                  <a:schemeClr val="tx1"/>
                </a:solidFill>
              </a:rPr>
              <a:t>29 </a:t>
            </a:r>
            <a:r>
              <a:rPr lang="zh-TW" altLang="en-US" sz="2000" dirty="0">
                <a:solidFill>
                  <a:schemeClr val="tx1"/>
                </a:solidFill>
              </a:rPr>
              <a:t>「 你 们 来 看 ！ 有 一 个 人 将 我 素 来 所 行 的 一 切 事 都 给 我 说 出 来 了 ， 莫 非 这 就 是 基 督 吗 ？ </a:t>
            </a:r>
            <a:r>
              <a:rPr lang="zh-TW" altLang="en-US" sz="2000" dirty="0"/>
              <a:t>」</a:t>
            </a:r>
            <a:br>
              <a:rPr lang="zh-TW" altLang="en-US" sz="2000" dirty="0"/>
            </a:br>
            <a:r>
              <a:rPr lang="en-US" altLang="zh-TW" sz="2000" dirty="0"/>
              <a:t>29 “Come, see a man who told me everything I ever did. Could this be the Messiah?”</a:t>
            </a:r>
            <a:br>
              <a:rPr lang="zh-TW" altLang="en-US" sz="2000" dirty="0"/>
            </a:br>
            <a:r>
              <a:rPr lang="en-US" altLang="zh-TW" sz="2000" dirty="0">
                <a:solidFill>
                  <a:schemeClr val="tx1"/>
                </a:solidFill>
              </a:rPr>
              <a:t>30 </a:t>
            </a:r>
            <a:r>
              <a:rPr lang="zh-TW" altLang="en-US" sz="2000" dirty="0">
                <a:solidFill>
                  <a:schemeClr val="tx1"/>
                </a:solidFill>
              </a:rPr>
              <a:t>众 人 就 出 城 ， 往 耶 稣 那 里 去 。</a:t>
            </a:r>
            <a:br>
              <a:rPr lang="en-US" altLang="zh-TW" sz="2000" dirty="0"/>
            </a:br>
            <a:r>
              <a:rPr lang="en-US" altLang="zh-TW" sz="2000" dirty="0"/>
              <a:t>30 They came out of the town and made their way toward him.</a:t>
            </a:r>
            <a:endParaRPr sz="2000" dirty="0"/>
          </a:p>
        </p:txBody>
      </p:sp>
    </p:spTree>
    <p:extLst>
      <p:ext uri="{BB962C8B-B14F-4D97-AF65-F5344CB8AC3E}">
        <p14:creationId xmlns:p14="http://schemas.microsoft.com/office/powerpoint/2010/main" val="3798569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464815" y="257175"/>
            <a:ext cx="6145025" cy="4629150"/>
          </a:xfrm>
          <a:prstGeom prst="rect">
            <a:avLst/>
          </a:prstGeom>
        </p:spPr>
        <p:txBody>
          <a:bodyPr spcFirstLastPara="1" wrap="square" lIns="91425" tIns="91425" rIns="91425" bIns="91425" anchor="t" anchorCtr="0">
            <a:noAutofit/>
          </a:bodyPr>
          <a:lstStyle/>
          <a:p>
            <a:pPr lvl="0"/>
            <a:r>
              <a:rPr lang="en-US" altLang="zh-TW" sz="2000" dirty="0"/>
              <a:t> </a:t>
            </a:r>
            <a:r>
              <a:rPr lang="zh-TW" altLang="en-US" sz="2000" dirty="0"/>
              <a:t>約 翰 福 音 </a:t>
            </a:r>
            <a:r>
              <a:rPr lang="en-US" altLang="zh-TW" sz="2000" dirty="0"/>
              <a:t>John 4: 39~42</a:t>
            </a:r>
            <a:br>
              <a:rPr lang="en-US" altLang="zh-TW" sz="2000" dirty="0"/>
            </a:br>
            <a:br>
              <a:rPr lang="en-US" altLang="zh-TW" sz="2000" dirty="0"/>
            </a:br>
            <a:r>
              <a:rPr lang="en-US" altLang="zh-TW" sz="2000" dirty="0">
                <a:solidFill>
                  <a:schemeClr val="tx1"/>
                </a:solidFill>
              </a:rPr>
              <a:t>39 </a:t>
            </a:r>
            <a:r>
              <a:rPr lang="zh-TW" altLang="en-US" sz="2000" dirty="0">
                <a:solidFill>
                  <a:schemeClr val="tx1"/>
                </a:solidFill>
              </a:rPr>
              <a:t>那 城 里 有 好 些 撒 玛 利 亚 人 信 了 耶 稣 ， 因 为 那 妇 人 作 见 证 说 ： 「 他 将 我 素 来 所 行 的 一 切 事 都 给 我 说 出 来 了 。 」</a:t>
            </a:r>
            <a:br>
              <a:rPr lang="zh-TW" altLang="en-US" sz="2000" dirty="0">
                <a:solidFill>
                  <a:schemeClr val="tx1"/>
                </a:solidFill>
              </a:rPr>
            </a:br>
            <a:r>
              <a:rPr lang="en-US" altLang="zh-TW" sz="2000" dirty="0">
                <a:solidFill>
                  <a:schemeClr val="bg1"/>
                </a:solidFill>
              </a:rPr>
              <a:t>39 Many of the Samaritans from that town believed in him because of the woman’s testimony, “He told me everything I ever did.”</a:t>
            </a:r>
            <a:br>
              <a:rPr lang="zh-TW" altLang="en-US" sz="2000" dirty="0">
                <a:solidFill>
                  <a:schemeClr val="tx1"/>
                </a:solidFill>
              </a:rPr>
            </a:br>
            <a:r>
              <a:rPr lang="en-US" altLang="zh-TW" sz="2000" dirty="0">
                <a:solidFill>
                  <a:schemeClr val="tx1"/>
                </a:solidFill>
              </a:rPr>
              <a:t>40 </a:t>
            </a:r>
            <a:r>
              <a:rPr lang="zh-TW" altLang="en-US" sz="2000" dirty="0">
                <a:solidFill>
                  <a:schemeClr val="tx1"/>
                </a:solidFill>
              </a:rPr>
              <a:t>於 是 撒 玛 利 亚 人 来 见 耶 稣 ， 求 他 在 他 们 那 里 住 下 ， 他 便 在 那 里 住 了 两 天 。</a:t>
            </a:r>
            <a:br>
              <a:rPr lang="zh-TW" altLang="en-US" sz="2000" dirty="0">
                <a:solidFill>
                  <a:schemeClr val="tx1"/>
                </a:solidFill>
              </a:rPr>
            </a:br>
            <a:r>
              <a:rPr lang="en-US" altLang="zh-TW" sz="2000" dirty="0">
                <a:solidFill>
                  <a:schemeClr val="bg1"/>
                </a:solidFill>
              </a:rPr>
              <a:t>40 So when the Samaritans came to him, they urged him to stay with them, and he stayed two days.</a:t>
            </a:r>
            <a:endParaRPr sz="2000" dirty="0">
              <a:solidFill>
                <a:schemeClr val="bg1"/>
              </a:solidFill>
            </a:endParaRPr>
          </a:p>
        </p:txBody>
      </p:sp>
    </p:spTree>
    <p:extLst>
      <p:ext uri="{BB962C8B-B14F-4D97-AF65-F5344CB8AC3E}">
        <p14:creationId xmlns:p14="http://schemas.microsoft.com/office/powerpoint/2010/main" val="4026683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464815" y="257175"/>
            <a:ext cx="6185665" cy="4629150"/>
          </a:xfrm>
          <a:prstGeom prst="rect">
            <a:avLst/>
          </a:prstGeom>
        </p:spPr>
        <p:txBody>
          <a:bodyPr spcFirstLastPara="1" wrap="square" lIns="91425" tIns="91425" rIns="91425" bIns="91425" anchor="t" anchorCtr="0">
            <a:noAutofit/>
          </a:bodyPr>
          <a:lstStyle/>
          <a:p>
            <a:pPr lvl="0"/>
            <a:r>
              <a:rPr lang="en-US" altLang="zh-TW" sz="2000" dirty="0">
                <a:solidFill>
                  <a:schemeClr val="tx1"/>
                </a:solidFill>
              </a:rPr>
              <a:t>41 </a:t>
            </a:r>
            <a:r>
              <a:rPr lang="zh-TW" altLang="en-US" sz="2000" dirty="0">
                <a:solidFill>
                  <a:schemeClr val="tx1"/>
                </a:solidFill>
              </a:rPr>
              <a:t>因 耶 稣 的 话 ， 信 的 人 就 更 多 了 ，</a:t>
            </a:r>
            <a:br>
              <a:rPr lang="zh-TW" altLang="en-US" sz="2000" dirty="0">
                <a:solidFill>
                  <a:schemeClr val="tx1"/>
                </a:solidFill>
              </a:rPr>
            </a:br>
            <a:r>
              <a:rPr lang="en-US" altLang="zh-TW" sz="2000" dirty="0">
                <a:solidFill>
                  <a:schemeClr val="bg1"/>
                </a:solidFill>
              </a:rPr>
              <a:t>41 And because of his words many more became believers.</a:t>
            </a:r>
            <a:br>
              <a:rPr lang="zh-TW" altLang="en-US" sz="2000" dirty="0">
                <a:solidFill>
                  <a:schemeClr val="tx1"/>
                </a:solidFill>
              </a:rPr>
            </a:br>
            <a:r>
              <a:rPr lang="en-US" altLang="zh-TW" sz="2000" dirty="0">
                <a:solidFill>
                  <a:schemeClr val="tx1"/>
                </a:solidFill>
              </a:rPr>
              <a:t>42 </a:t>
            </a:r>
            <a:r>
              <a:rPr lang="zh-TW" altLang="en-US" sz="2000" dirty="0">
                <a:solidFill>
                  <a:schemeClr val="tx1"/>
                </a:solidFill>
              </a:rPr>
              <a:t>便 对 妇 人 说 ： 「 现 在 我 们 信 ， 不 是 因 为 你 的 话 ， 是 我 们 亲 自 听 见 了 ， 知 道 这 真 是 救 世 主 。 」</a:t>
            </a:r>
            <a:br>
              <a:rPr lang="en-US" altLang="zh-TW" sz="2000" dirty="0">
                <a:solidFill>
                  <a:schemeClr val="tx1"/>
                </a:solidFill>
              </a:rPr>
            </a:br>
            <a:r>
              <a:rPr lang="en-US" altLang="zh-TW" sz="2000" dirty="0">
                <a:solidFill>
                  <a:schemeClr val="bg1"/>
                </a:solidFill>
              </a:rPr>
              <a:t>42 They said to the woman, “We no longer believe just because of what you said; now we have heard for ourselves, and we know that this man really is the Savior of the world.”</a:t>
            </a:r>
            <a:endParaRPr sz="2000" dirty="0">
              <a:solidFill>
                <a:schemeClr val="bg1"/>
              </a:solidFill>
            </a:endParaRPr>
          </a:p>
        </p:txBody>
      </p:sp>
    </p:spTree>
    <p:extLst>
      <p:ext uri="{BB962C8B-B14F-4D97-AF65-F5344CB8AC3E}">
        <p14:creationId xmlns:p14="http://schemas.microsoft.com/office/powerpoint/2010/main" val="4232043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7"/>
          <p:cNvSpPr txBox="1">
            <a:spLocks noGrp="1"/>
          </p:cNvSpPr>
          <p:nvPr>
            <p:ph type="title" idx="2"/>
          </p:nvPr>
        </p:nvSpPr>
        <p:spPr>
          <a:xfrm>
            <a:off x="658303" y="1296354"/>
            <a:ext cx="1966800" cy="97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1</a:t>
            </a:r>
            <a:endParaRPr/>
          </a:p>
        </p:txBody>
      </p:sp>
      <p:pic>
        <p:nvPicPr>
          <p:cNvPr id="365" name="Google Shape;365;p37"/>
          <p:cNvPicPr preferRelativeResize="0"/>
          <p:nvPr/>
        </p:nvPicPr>
        <p:blipFill rotWithShape="1">
          <a:blip r:embed="rId3"/>
          <a:srcRect l="20707" r="28499"/>
          <a:stretch/>
        </p:blipFill>
        <p:spPr>
          <a:xfrm>
            <a:off x="5225100" y="0"/>
            <a:ext cx="3918900" cy="5143500"/>
          </a:xfrm>
          <a:prstGeom prst="rect">
            <a:avLst/>
          </a:prstGeom>
          <a:noFill/>
          <a:ln>
            <a:noFill/>
          </a:ln>
        </p:spPr>
      </p:pic>
      <p:sp>
        <p:nvSpPr>
          <p:cNvPr id="366" name="Google Shape;366;p37"/>
          <p:cNvSpPr txBox="1">
            <a:spLocks noGrp="1"/>
          </p:cNvSpPr>
          <p:nvPr>
            <p:ph type="title"/>
          </p:nvPr>
        </p:nvSpPr>
        <p:spPr>
          <a:xfrm>
            <a:off x="720900" y="2891250"/>
            <a:ext cx="4504200" cy="8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Why She Came to the Well</a:t>
            </a:r>
            <a:endParaRPr dirty="0"/>
          </a:p>
        </p:txBody>
      </p:sp>
      <p:sp>
        <p:nvSpPr>
          <p:cNvPr id="4" name="TextBox 3">
            <a:extLst>
              <a:ext uri="{FF2B5EF4-FFF2-40B4-BE49-F238E27FC236}">
                <a16:creationId xmlns:a16="http://schemas.microsoft.com/office/drawing/2014/main" id="{B84B7ACC-BA7E-9D4C-B5BC-50B8490E6AE2}"/>
              </a:ext>
            </a:extLst>
          </p:cNvPr>
          <p:cNvSpPr txBox="1"/>
          <p:nvPr/>
        </p:nvSpPr>
        <p:spPr>
          <a:xfrm rot="16200000">
            <a:off x="2134215" y="2052615"/>
            <a:ext cx="6012493" cy="169277"/>
          </a:xfrm>
          <a:prstGeom prst="rect">
            <a:avLst/>
          </a:prstGeom>
          <a:noFill/>
        </p:spPr>
        <p:txBody>
          <a:bodyPr wrap="square" rtlCol="0">
            <a:spAutoFit/>
          </a:bodyPr>
          <a:lstStyle/>
          <a:p>
            <a:r>
              <a:rPr lang="en-US" sz="500" dirty="0">
                <a:solidFill>
                  <a:srgbClr val="777777"/>
                </a:solidFill>
              </a:rPr>
              <a:t>By </a:t>
            </a:r>
            <a:r>
              <a:rPr lang="en-US" sz="500" dirty="0" err="1">
                <a:solidFill>
                  <a:srgbClr val="777777"/>
                </a:solidFill>
              </a:rPr>
              <a:t>Zaferauf</a:t>
            </a:r>
            <a:r>
              <a:rPr lang="en-US" sz="500" dirty="0">
                <a:solidFill>
                  <a:srgbClr val="777777"/>
                </a:solidFill>
              </a:rPr>
              <a:t> - Own work, CC BY-SA 4.0, https://</a:t>
            </a:r>
            <a:r>
              <a:rPr lang="en-US" sz="500" dirty="0" err="1">
                <a:solidFill>
                  <a:srgbClr val="777777"/>
                </a:solidFill>
              </a:rPr>
              <a:t>commons.wikimedia.org</a:t>
            </a:r>
            <a:r>
              <a:rPr lang="en-US" sz="500" dirty="0">
                <a:solidFill>
                  <a:srgbClr val="777777"/>
                </a:solidFill>
              </a:rPr>
              <a:t>/w/</a:t>
            </a:r>
            <a:r>
              <a:rPr lang="en-US" sz="500" dirty="0" err="1">
                <a:solidFill>
                  <a:srgbClr val="777777"/>
                </a:solidFill>
              </a:rPr>
              <a:t>index.php?curid</a:t>
            </a:r>
            <a:r>
              <a:rPr lang="en-US" sz="500" dirty="0">
                <a:solidFill>
                  <a:srgbClr val="777777"/>
                </a:solidFill>
              </a:rPr>
              <a:t>=43059045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50"/>
        <p:cNvGrpSpPr/>
        <p:nvPr/>
      </p:nvGrpSpPr>
      <p:grpSpPr>
        <a:xfrm>
          <a:off x="0" y="0"/>
          <a:ext cx="0" cy="0"/>
          <a:chOff x="0" y="0"/>
          <a:chExt cx="0" cy="0"/>
        </a:xfrm>
      </p:grpSpPr>
      <p:sp>
        <p:nvSpPr>
          <p:cNvPr id="351" name="Google Shape;351;p35"/>
          <p:cNvSpPr txBox="1">
            <a:spLocks noGrp="1"/>
          </p:cNvSpPr>
          <p:nvPr>
            <p:ph type="subTitle" idx="1"/>
          </p:nvPr>
        </p:nvSpPr>
        <p:spPr>
          <a:xfrm>
            <a:off x="714575" y="2905238"/>
            <a:ext cx="4274700" cy="175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She came to the well for satisfaction</a:t>
            </a:r>
            <a:endParaRPr sz="2000" dirty="0"/>
          </a:p>
          <a:p>
            <a:pPr marL="0" lvl="0" indent="0" algn="l" rtl="0">
              <a:spcBef>
                <a:spcPts val="0"/>
              </a:spcBef>
              <a:spcAft>
                <a:spcPts val="0"/>
              </a:spcAft>
              <a:buNone/>
            </a:pPr>
            <a:endParaRPr dirty="0"/>
          </a:p>
        </p:txBody>
      </p:sp>
      <p:sp>
        <p:nvSpPr>
          <p:cNvPr id="352" name="Google Shape;352;p35"/>
          <p:cNvSpPr txBox="1">
            <a:spLocks noGrp="1"/>
          </p:cNvSpPr>
          <p:nvPr>
            <p:ph type="ctrTitle"/>
          </p:nvPr>
        </p:nvSpPr>
        <p:spPr>
          <a:xfrm>
            <a:off x="714575" y="619725"/>
            <a:ext cx="4458300" cy="232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She was thirsty!</a:t>
            </a:r>
            <a:endParaRPr dirty="0"/>
          </a:p>
        </p:txBody>
      </p:sp>
      <p:pic>
        <p:nvPicPr>
          <p:cNvPr id="353" name="Google Shape;353;p35"/>
          <p:cNvPicPr preferRelativeResize="0"/>
          <p:nvPr/>
        </p:nvPicPr>
        <p:blipFill>
          <a:blip r:embed="rId3"/>
          <a:srcRect t="7606" b="7606"/>
          <a:stretch/>
        </p:blipFill>
        <p:spPr>
          <a:xfrm>
            <a:off x="5624200" y="666975"/>
            <a:ext cx="3519801" cy="4476526"/>
          </a:xfrm>
          <a:prstGeom prst="rect">
            <a:avLst/>
          </a:prstGeom>
          <a:noFill/>
          <a:ln>
            <a:noFill/>
          </a:ln>
        </p:spPr>
      </p:pic>
      <p:sp>
        <p:nvSpPr>
          <p:cNvPr id="2" name="TextBox 1">
            <a:extLst>
              <a:ext uri="{FF2B5EF4-FFF2-40B4-BE49-F238E27FC236}">
                <a16:creationId xmlns:a16="http://schemas.microsoft.com/office/drawing/2014/main" id="{2CB8A2E1-5B01-B34D-88D8-A8244F29630E}"/>
              </a:ext>
            </a:extLst>
          </p:cNvPr>
          <p:cNvSpPr txBox="1"/>
          <p:nvPr/>
        </p:nvSpPr>
        <p:spPr>
          <a:xfrm>
            <a:off x="5532227" y="535086"/>
            <a:ext cx="1407192" cy="169277"/>
          </a:xfrm>
          <a:prstGeom prst="rect">
            <a:avLst/>
          </a:prstGeom>
          <a:noFill/>
        </p:spPr>
        <p:txBody>
          <a:bodyPr wrap="square" rtlCol="0">
            <a:spAutoFit/>
          </a:bodyPr>
          <a:lstStyle/>
          <a:p>
            <a:r>
              <a:rPr lang="en-HK" sz="500" dirty="0">
                <a:solidFill>
                  <a:schemeClr val="bg1"/>
                </a:solidFill>
              </a:rPr>
              <a:t>Photo by </a:t>
            </a:r>
            <a:r>
              <a:rPr lang="en-HK" sz="500" dirty="0">
                <a:solidFill>
                  <a:schemeClr val="bg1"/>
                </a:solidFill>
                <a:hlinkClick r:id="rId4">
                  <a:extLst>
                    <a:ext uri="{A12FA001-AC4F-418D-AE19-62706E023703}">
                      <ahyp:hlinkClr xmlns:ahyp="http://schemas.microsoft.com/office/drawing/2018/hyperlinkcolor" val="tx"/>
                    </a:ext>
                  </a:extLst>
                </a:hlinkClick>
              </a:rPr>
              <a:t>mrjn Photography</a:t>
            </a:r>
            <a:r>
              <a:rPr lang="en-HK" sz="500" dirty="0">
                <a:solidFill>
                  <a:schemeClr val="bg1"/>
                </a:solidFill>
              </a:rPr>
              <a:t> on </a:t>
            </a:r>
            <a:r>
              <a:rPr lang="en-HK" sz="500" dirty="0">
                <a:solidFill>
                  <a:schemeClr val="bg1"/>
                </a:solidFill>
                <a:hlinkClick r:id="rId5">
                  <a:extLst>
                    <a:ext uri="{A12FA001-AC4F-418D-AE19-62706E023703}">
                      <ahyp:hlinkClr xmlns:ahyp="http://schemas.microsoft.com/office/drawing/2018/hyperlinkcolor" val="tx"/>
                    </a:ext>
                  </a:extLst>
                </a:hlinkClick>
              </a:rPr>
              <a:t>Unsplash</a:t>
            </a:r>
            <a:r>
              <a:rPr lang="en-HK" sz="500" dirty="0">
                <a:solidFill>
                  <a:schemeClr val="bg1"/>
                </a:solidFill>
              </a:rPr>
              <a:t> </a:t>
            </a:r>
            <a:endParaRPr lang="en-US" sz="500"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BB91491B-730D-7E4A-942F-2F5155485B4A}"/>
              </a:ext>
            </a:extLst>
          </p:cNvPr>
          <p:cNvPicPr>
            <a:picLocks noGrp="1" noChangeAspect="1"/>
          </p:cNvPicPr>
          <p:nvPr>
            <p:ph type="pic" idx="1"/>
          </p:nvPr>
        </p:nvPicPr>
        <p:blipFill>
          <a:blip r:embed="rId2">
            <a:extLst>
              <a:ext uri="{BEBA8EAE-BF5A-486C-A8C5-ECC9F3942E4B}">
                <a14:imgProps xmlns:a14="http://schemas.microsoft.com/office/drawing/2010/main">
                  <a14:imgLayer r:embed="rId3">
                    <a14:imgEffect>
                      <a14:sharpenSoften amount="99000"/>
                    </a14:imgEffect>
                    <a14:imgEffect>
                      <a14:brightnessContrast bright="20000" contrast="-20000"/>
                    </a14:imgEffect>
                  </a14:imgLayer>
                </a14:imgProps>
              </a:ext>
            </a:extLst>
          </a:blip>
          <a:srcRect t="5502" b="5502"/>
          <a:stretch/>
        </p:blipFill>
        <p:spPr>
          <a:xfrm>
            <a:off x="3730954" y="470693"/>
            <a:ext cx="3654585" cy="4334316"/>
          </a:xfrm>
          <a:ln>
            <a:noFill/>
          </a:ln>
          <a:effectLst>
            <a:softEdge rad="111984"/>
          </a:effectLst>
        </p:spPr>
      </p:pic>
      <p:sp>
        <p:nvSpPr>
          <p:cNvPr id="13" name="TextBox 12">
            <a:extLst>
              <a:ext uri="{FF2B5EF4-FFF2-40B4-BE49-F238E27FC236}">
                <a16:creationId xmlns:a16="http://schemas.microsoft.com/office/drawing/2014/main" id="{B227768E-D768-F043-8E7E-7203C382DC28}"/>
              </a:ext>
            </a:extLst>
          </p:cNvPr>
          <p:cNvSpPr txBox="1"/>
          <p:nvPr/>
        </p:nvSpPr>
        <p:spPr>
          <a:xfrm>
            <a:off x="548640" y="2156251"/>
            <a:ext cx="3344092" cy="1015663"/>
          </a:xfrm>
          <a:prstGeom prst="rect">
            <a:avLst/>
          </a:prstGeom>
          <a:noFill/>
        </p:spPr>
        <p:txBody>
          <a:bodyPr wrap="square" rtlCol="0">
            <a:spAutoFit/>
          </a:bodyPr>
          <a:lstStyle/>
          <a:p>
            <a:pPr algn="ctr"/>
            <a:r>
              <a:rPr lang="en-US" sz="6000" b="1" dirty="0">
                <a:solidFill>
                  <a:srgbClr val="CC6462"/>
                </a:solidFill>
                <a:latin typeface="Amatic SC" pitchFamily="2" charset="0"/>
              </a:rPr>
              <a:t>Cyrus</a:t>
            </a:r>
          </a:p>
        </p:txBody>
      </p:sp>
    </p:spTree>
    <p:extLst>
      <p:ext uri="{BB962C8B-B14F-4D97-AF65-F5344CB8AC3E}">
        <p14:creationId xmlns:p14="http://schemas.microsoft.com/office/powerpoint/2010/main" val="2546073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413"/>
        <p:cNvGrpSpPr/>
        <p:nvPr/>
      </p:nvGrpSpPr>
      <p:grpSpPr>
        <a:xfrm>
          <a:off x="0" y="0"/>
          <a:ext cx="0" cy="0"/>
          <a:chOff x="0" y="0"/>
          <a:chExt cx="0" cy="0"/>
        </a:xfrm>
      </p:grpSpPr>
      <p:sp>
        <p:nvSpPr>
          <p:cNvPr id="414" name="Google Shape;414;p42"/>
          <p:cNvSpPr txBox="1">
            <a:spLocks noGrp="1"/>
          </p:cNvSpPr>
          <p:nvPr>
            <p:ph type="title"/>
          </p:nvPr>
        </p:nvSpPr>
        <p:spPr>
          <a:xfrm>
            <a:off x="1693050" y="3665575"/>
            <a:ext cx="5766000" cy="9744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dirty="0"/>
              <a:t>Acquiring </a:t>
            </a:r>
            <a:r>
              <a:rPr lang="en" dirty="0">
                <a:solidFill>
                  <a:srgbClr val="FBF8F4"/>
                </a:solidFill>
              </a:rPr>
              <a:t>Water</a:t>
            </a:r>
            <a:endParaRPr dirty="0">
              <a:solidFill>
                <a:srgbClr val="FBF8F4"/>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62"/>
          <p:cNvSpPr txBox="1">
            <a:spLocks noGrp="1"/>
          </p:cNvSpPr>
          <p:nvPr>
            <p:ph type="title"/>
          </p:nvPr>
        </p:nvSpPr>
        <p:spPr>
          <a:xfrm>
            <a:off x="621550" y="1036509"/>
            <a:ext cx="33330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Jews</a:t>
            </a:r>
            <a:endParaRPr sz="3000" dirty="0"/>
          </a:p>
        </p:txBody>
      </p:sp>
      <p:sp>
        <p:nvSpPr>
          <p:cNvPr id="803" name="Google Shape;803;p62"/>
          <p:cNvSpPr txBox="1">
            <a:spLocks noGrp="1"/>
          </p:cNvSpPr>
          <p:nvPr>
            <p:ph type="subTitle" idx="1"/>
          </p:nvPr>
        </p:nvSpPr>
        <p:spPr>
          <a:xfrm>
            <a:off x="621549" y="2454009"/>
            <a:ext cx="3333000" cy="12351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dirty="0"/>
              <a:t>T</a:t>
            </a:r>
            <a:r>
              <a:rPr lang="en-HK" dirty="0"/>
              <a:t>e</a:t>
            </a:r>
            <a:r>
              <a:rPr lang="en" dirty="0"/>
              <a:t>mple in Jerusalem</a:t>
            </a:r>
          </a:p>
          <a:p>
            <a:pPr marL="285750" lvl="0" indent="-285750" algn="l" rtl="0">
              <a:spcBef>
                <a:spcPts val="0"/>
              </a:spcBef>
              <a:spcAft>
                <a:spcPts val="0"/>
              </a:spcAft>
              <a:buFont typeface="Arial" panose="020B0604020202020204" pitchFamily="34" charset="0"/>
              <a:buChar char="•"/>
            </a:pPr>
            <a:endParaRPr lang="en" dirty="0"/>
          </a:p>
          <a:p>
            <a:pPr marL="285750" lvl="0" indent="-285750" algn="l" rtl="0">
              <a:spcBef>
                <a:spcPts val="0"/>
              </a:spcBef>
              <a:spcAft>
                <a:spcPts val="0"/>
              </a:spcAft>
              <a:buFont typeface="Arial" panose="020B0604020202020204" pitchFamily="34" charset="0"/>
              <a:buChar char="•"/>
            </a:pPr>
            <a:r>
              <a:rPr lang="en" dirty="0"/>
              <a:t>All Jewish Scripture</a:t>
            </a:r>
          </a:p>
          <a:p>
            <a:pPr marL="285750" lvl="0" indent="-285750" algn="l" rtl="0">
              <a:spcBef>
                <a:spcPts val="0"/>
              </a:spcBef>
              <a:spcAft>
                <a:spcPts val="0"/>
              </a:spcAft>
              <a:buFont typeface="Arial" panose="020B0604020202020204" pitchFamily="34" charset="0"/>
              <a:buChar char="•"/>
            </a:pPr>
            <a:endParaRPr lang="en" dirty="0"/>
          </a:p>
          <a:p>
            <a:pPr marL="285750" lvl="0" indent="-285750" algn="l" rtl="0">
              <a:spcBef>
                <a:spcPts val="0"/>
              </a:spcBef>
              <a:spcAft>
                <a:spcPts val="0"/>
              </a:spcAft>
              <a:buFont typeface="Arial" panose="020B0604020202020204" pitchFamily="34" charset="0"/>
              <a:buChar char="•"/>
            </a:pPr>
            <a:r>
              <a:rPr lang="en" dirty="0"/>
              <a:t>Claimed t</a:t>
            </a:r>
            <a:r>
              <a:rPr lang="en-HK" dirty="0"/>
              <a:t>o be the religion of true Israelites</a:t>
            </a:r>
            <a:endParaRPr dirty="0"/>
          </a:p>
        </p:txBody>
      </p:sp>
      <p:sp>
        <p:nvSpPr>
          <p:cNvPr id="804" name="Google Shape;804;p62"/>
          <p:cNvSpPr txBox="1">
            <a:spLocks noGrp="1"/>
          </p:cNvSpPr>
          <p:nvPr>
            <p:ph type="body" idx="2"/>
          </p:nvPr>
        </p:nvSpPr>
        <p:spPr>
          <a:xfrm>
            <a:off x="4894500" y="679800"/>
            <a:ext cx="3674100" cy="1839009"/>
          </a:xfrm>
          <a:prstGeom prst="rect">
            <a:avLst/>
          </a:prstGeom>
        </p:spPr>
        <p:txBody>
          <a:bodyPr spcFirstLastPara="1" wrap="square" lIns="91425" tIns="91425" rIns="91425" bIns="91425" anchor="b" anchorCtr="0">
            <a:noAutofit/>
          </a:bodyPr>
          <a:lstStyle/>
          <a:p>
            <a:pPr marL="139700" indent="0" algn="ctr">
              <a:buSzPts val="1400"/>
              <a:buNone/>
            </a:pPr>
            <a:r>
              <a:rPr lang="en" sz="3000" dirty="0">
                <a:solidFill>
                  <a:srgbClr val="4D3C3C"/>
                </a:solidFill>
                <a:latin typeface="Montserrat SemiBold"/>
                <a:cs typeface="Montserrat SemiBold"/>
                <a:sym typeface="Montserrat SemiBold"/>
              </a:rPr>
              <a:t>Samaritans</a:t>
            </a:r>
          </a:p>
        </p:txBody>
      </p:sp>
      <p:pic>
        <p:nvPicPr>
          <p:cNvPr id="3" name="Graphic 2" descr="Mountains">
            <a:extLst>
              <a:ext uri="{FF2B5EF4-FFF2-40B4-BE49-F238E27FC236}">
                <a16:creationId xmlns:a16="http://schemas.microsoft.com/office/drawing/2014/main" id="{3E6A4A76-BDE3-DC4D-A89E-9DC0CEFB12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4350" y="1142104"/>
            <a:ext cx="914400" cy="914400"/>
          </a:xfrm>
          <a:prstGeom prst="rect">
            <a:avLst/>
          </a:prstGeom>
        </p:spPr>
      </p:pic>
      <p:pic>
        <p:nvPicPr>
          <p:cNvPr id="7" name="Picture 6">
            <a:extLst>
              <a:ext uri="{FF2B5EF4-FFF2-40B4-BE49-F238E27FC236}">
                <a16:creationId xmlns:a16="http://schemas.microsoft.com/office/drawing/2014/main" id="{8986D828-5FF2-B142-BB4A-DB78C7A52CC0}"/>
              </a:ext>
            </a:extLst>
          </p:cNvPr>
          <p:cNvPicPr>
            <a:picLocks noChangeAspect="1"/>
          </p:cNvPicPr>
          <p:nvPr/>
        </p:nvPicPr>
        <p:blipFill>
          <a:blip r:embed="rId5"/>
          <a:stretch>
            <a:fillRect/>
          </a:stretch>
        </p:blipFill>
        <p:spPr>
          <a:xfrm>
            <a:off x="1866635" y="1283709"/>
            <a:ext cx="772795" cy="772795"/>
          </a:xfrm>
          <a:prstGeom prst="rect">
            <a:avLst/>
          </a:prstGeom>
        </p:spPr>
      </p:pic>
      <p:sp>
        <p:nvSpPr>
          <p:cNvPr id="2" name="TextBox 1">
            <a:extLst>
              <a:ext uri="{FF2B5EF4-FFF2-40B4-BE49-F238E27FC236}">
                <a16:creationId xmlns:a16="http://schemas.microsoft.com/office/drawing/2014/main" id="{19F77A6F-D7BB-D34D-B665-9F7AFA745FCD}"/>
              </a:ext>
            </a:extLst>
          </p:cNvPr>
          <p:cNvSpPr txBox="1"/>
          <p:nvPr/>
        </p:nvSpPr>
        <p:spPr>
          <a:xfrm>
            <a:off x="5189452" y="2454009"/>
            <a:ext cx="3088916" cy="2062103"/>
          </a:xfrm>
          <a:prstGeom prst="rect">
            <a:avLst/>
          </a:prstGeom>
          <a:noFill/>
        </p:spPr>
        <p:txBody>
          <a:bodyPr wrap="square" rtlCol="0">
            <a:spAutoFit/>
          </a:bodyPr>
          <a:lstStyle/>
          <a:p>
            <a:pPr marL="285750" indent="-285750">
              <a:buClr>
                <a:srgbClr val="4D3C3C"/>
              </a:buClr>
              <a:buFont typeface="Arial" panose="020B0604020202020204" pitchFamily="34" charset="0"/>
              <a:buChar char="•"/>
            </a:pPr>
            <a:r>
              <a:rPr lang="en-US" sz="1600" dirty="0">
                <a:solidFill>
                  <a:srgbClr val="4D3C3C"/>
                </a:solidFill>
                <a:latin typeface="Courier" pitchFamily="2" charset="0"/>
              </a:rPr>
              <a:t>Temple on Mt. Gerizim</a:t>
            </a:r>
          </a:p>
          <a:p>
            <a:pPr marL="285750" indent="-285750">
              <a:buClr>
                <a:srgbClr val="4D3C3C"/>
              </a:buClr>
              <a:buFont typeface="Arial" panose="020B0604020202020204" pitchFamily="34" charset="0"/>
              <a:buChar char="•"/>
            </a:pPr>
            <a:endParaRPr lang="en-US" sz="1600" dirty="0">
              <a:solidFill>
                <a:srgbClr val="4D3C3C"/>
              </a:solidFill>
              <a:latin typeface="Courier" pitchFamily="2" charset="0"/>
            </a:endParaRPr>
          </a:p>
          <a:p>
            <a:pPr marL="285750" indent="-285750">
              <a:buClr>
                <a:srgbClr val="4D3C3C"/>
              </a:buClr>
              <a:buFont typeface="Arial" panose="020B0604020202020204" pitchFamily="34" charset="0"/>
              <a:buChar char="•"/>
            </a:pPr>
            <a:r>
              <a:rPr lang="en-US" sz="1600" dirty="0">
                <a:solidFill>
                  <a:srgbClr val="4D3C3C"/>
                </a:solidFill>
                <a:latin typeface="Courier" pitchFamily="2" charset="0"/>
              </a:rPr>
              <a:t>Only the Torah (Original)</a:t>
            </a:r>
          </a:p>
          <a:p>
            <a:pPr marL="285750" indent="-285750">
              <a:buClr>
                <a:srgbClr val="4D3C3C"/>
              </a:buClr>
              <a:buFont typeface="Arial" panose="020B0604020202020204" pitchFamily="34" charset="0"/>
              <a:buChar char="•"/>
            </a:pPr>
            <a:endParaRPr lang="en-US" sz="1600" dirty="0">
              <a:solidFill>
                <a:srgbClr val="4D3C3C"/>
              </a:solidFill>
              <a:latin typeface="Courier" pitchFamily="2" charset="0"/>
            </a:endParaRPr>
          </a:p>
          <a:p>
            <a:pPr marL="285750" indent="-285750">
              <a:buClr>
                <a:srgbClr val="4D3C3C"/>
              </a:buClr>
              <a:buFont typeface="Arial" panose="020B0604020202020204" pitchFamily="34" charset="0"/>
              <a:buChar char="•"/>
            </a:pPr>
            <a:r>
              <a:rPr lang="en-US" sz="1600" dirty="0">
                <a:solidFill>
                  <a:srgbClr val="4D3C3C"/>
                </a:solidFill>
                <a:latin typeface="Courier" pitchFamily="2" charset="0"/>
              </a:rPr>
              <a:t>Claimed to be the religion of true Israelites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3">
                                            <p:txEl>
                                              <p:pRg st="0" end="0"/>
                                            </p:txEl>
                                          </p:spTgt>
                                        </p:tgtEl>
                                        <p:attrNameLst>
                                          <p:attrName>style.visibility</p:attrName>
                                        </p:attrNameLst>
                                      </p:cBhvr>
                                      <p:to>
                                        <p:strVal val="visible"/>
                                      </p:to>
                                    </p:set>
                                    <p:animEffect transition="in" filter="fade">
                                      <p:cBhvr>
                                        <p:cTn id="7" dur="500"/>
                                        <p:tgtEl>
                                          <p:spTgt spid="80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03">
                                            <p:txEl>
                                              <p:pRg st="2" end="2"/>
                                            </p:txEl>
                                          </p:spTgt>
                                        </p:tgtEl>
                                        <p:attrNameLst>
                                          <p:attrName>style.visibility</p:attrName>
                                        </p:attrNameLst>
                                      </p:cBhvr>
                                      <p:to>
                                        <p:strVal val="visible"/>
                                      </p:to>
                                    </p:set>
                                    <p:animEffect transition="in" filter="fade">
                                      <p:cBhvr>
                                        <p:cTn id="15" dur="500"/>
                                        <p:tgtEl>
                                          <p:spTgt spid="80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03">
                                            <p:txEl>
                                              <p:pRg st="4" end="4"/>
                                            </p:txEl>
                                          </p:spTgt>
                                        </p:tgtEl>
                                        <p:attrNameLst>
                                          <p:attrName>style.visibility</p:attrName>
                                        </p:attrNameLst>
                                      </p:cBhvr>
                                      <p:to>
                                        <p:strVal val="visible"/>
                                      </p:to>
                                    </p:set>
                                    <p:animEffect transition="in" filter="fade">
                                      <p:cBhvr>
                                        <p:cTn id="23" dur="500"/>
                                        <p:tgtEl>
                                          <p:spTgt spid="80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6"/>
          <p:cNvSpPr txBox="1">
            <a:spLocks noGrp="1"/>
          </p:cNvSpPr>
          <p:nvPr>
            <p:ph type="title" idx="2"/>
          </p:nvPr>
        </p:nvSpPr>
        <p:spPr>
          <a:xfrm>
            <a:off x="2017250" y="3395400"/>
            <a:ext cx="5109600" cy="75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 John 4:9</a:t>
            </a:r>
            <a:endParaRPr dirty="0"/>
          </a:p>
        </p:txBody>
      </p:sp>
      <p:sp>
        <p:nvSpPr>
          <p:cNvPr id="359" name="Google Shape;359;p36"/>
          <p:cNvSpPr txBox="1">
            <a:spLocks noGrp="1"/>
          </p:cNvSpPr>
          <p:nvPr>
            <p:ph type="title"/>
          </p:nvPr>
        </p:nvSpPr>
        <p:spPr>
          <a:xfrm>
            <a:off x="1739100" y="1292575"/>
            <a:ext cx="5665800" cy="216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2"/>
                </a:solidFill>
              </a:rPr>
              <a:t>“…‘You are a Jew and I am a Samaritan Woman. </a:t>
            </a:r>
            <a:r>
              <a:rPr lang="en" dirty="0">
                <a:solidFill>
                  <a:schemeClr val="accent1"/>
                </a:solidFill>
              </a:rPr>
              <a:t>H</a:t>
            </a:r>
            <a:r>
              <a:rPr lang="en-HK" dirty="0">
                <a:solidFill>
                  <a:schemeClr val="accent1"/>
                </a:solidFill>
              </a:rPr>
              <a:t>o</a:t>
            </a:r>
            <a:r>
              <a:rPr lang="en" dirty="0">
                <a:solidFill>
                  <a:schemeClr val="accent1"/>
                </a:solidFill>
              </a:rPr>
              <a:t>w can you ask me for a drink?’</a:t>
            </a:r>
            <a:r>
              <a:rPr lang="en" dirty="0">
                <a:solidFill>
                  <a:schemeClr val="dk2"/>
                </a:solidFill>
              </a:rPr>
              <a:t> (for Jews do not associate with Samaritans.)”</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7"/>
          <p:cNvSpPr txBox="1">
            <a:spLocks noGrp="1"/>
          </p:cNvSpPr>
          <p:nvPr>
            <p:ph type="title" idx="2"/>
          </p:nvPr>
        </p:nvSpPr>
        <p:spPr>
          <a:xfrm>
            <a:off x="658303" y="1296354"/>
            <a:ext cx="1966800" cy="97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2</a:t>
            </a:r>
            <a:endParaRPr dirty="0"/>
          </a:p>
        </p:txBody>
      </p:sp>
      <p:pic>
        <p:nvPicPr>
          <p:cNvPr id="365" name="Google Shape;365;p37"/>
          <p:cNvPicPr preferRelativeResize="0"/>
          <p:nvPr/>
        </p:nvPicPr>
        <p:blipFill rotWithShape="1">
          <a:blip r:embed="rId3"/>
          <a:srcRect l="29558" r="13407"/>
          <a:stretch/>
        </p:blipFill>
        <p:spPr>
          <a:xfrm>
            <a:off x="5225100" y="0"/>
            <a:ext cx="3918900" cy="5143500"/>
          </a:xfrm>
          <a:prstGeom prst="rect">
            <a:avLst/>
          </a:prstGeom>
          <a:noFill/>
          <a:ln>
            <a:noFill/>
          </a:ln>
        </p:spPr>
      </p:pic>
      <p:sp>
        <p:nvSpPr>
          <p:cNvPr id="366" name="Google Shape;366;p37"/>
          <p:cNvSpPr txBox="1">
            <a:spLocks noGrp="1"/>
          </p:cNvSpPr>
          <p:nvPr>
            <p:ph type="title"/>
          </p:nvPr>
        </p:nvSpPr>
        <p:spPr>
          <a:xfrm>
            <a:off x="720900" y="2891250"/>
            <a:ext cx="4504200" cy="8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She Drew from the Well</a:t>
            </a:r>
            <a:endParaRPr dirty="0"/>
          </a:p>
        </p:txBody>
      </p:sp>
      <p:sp>
        <p:nvSpPr>
          <p:cNvPr id="5" name="TextBox 4">
            <a:extLst>
              <a:ext uri="{FF2B5EF4-FFF2-40B4-BE49-F238E27FC236}">
                <a16:creationId xmlns:a16="http://schemas.microsoft.com/office/drawing/2014/main" id="{BD3310AA-17C3-C643-A5FA-3612D5562089}"/>
              </a:ext>
            </a:extLst>
          </p:cNvPr>
          <p:cNvSpPr txBox="1"/>
          <p:nvPr/>
        </p:nvSpPr>
        <p:spPr>
          <a:xfrm rot="16200000">
            <a:off x="2885777" y="2806611"/>
            <a:ext cx="4509370" cy="169277"/>
          </a:xfrm>
          <a:prstGeom prst="rect">
            <a:avLst/>
          </a:prstGeom>
          <a:noFill/>
        </p:spPr>
        <p:txBody>
          <a:bodyPr wrap="square" rtlCol="0">
            <a:spAutoFit/>
          </a:bodyPr>
          <a:lstStyle/>
          <a:p>
            <a:r>
              <a:rPr lang="en-US" sz="500" dirty="0"/>
              <a:t>By </a:t>
            </a:r>
            <a:r>
              <a:rPr lang="en-US" sz="500" dirty="0" err="1"/>
              <a:t>Ildar</a:t>
            </a:r>
            <a:r>
              <a:rPr lang="en-US" sz="500" dirty="0"/>
              <a:t> </a:t>
            </a:r>
            <a:r>
              <a:rPr lang="en-US" sz="500" dirty="0" err="1"/>
              <a:t>Sagdejev</a:t>
            </a:r>
            <a:r>
              <a:rPr lang="en-US" sz="500" dirty="0"/>
              <a:t> (Specious) - Own work, CC BY-SA 4.0, https://</a:t>
            </a:r>
            <a:r>
              <a:rPr lang="en-US" sz="500" dirty="0" err="1"/>
              <a:t>commons.wikimedia.org</a:t>
            </a:r>
            <a:r>
              <a:rPr lang="en-US" sz="500" dirty="0"/>
              <a:t>/w/</a:t>
            </a:r>
            <a:r>
              <a:rPr lang="en-US" sz="500" dirty="0" err="1"/>
              <a:t>index.php?curid</a:t>
            </a:r>
            <a:r>
              <a:rPr lang="en-US" sz="500" dirty="0"/>
              <a:t>=5204599</a:t>
            </a:r>
          </a:p>
        </p:txBody>
      </p:sp>
    </p:spTree>
    <p:extLst>
      <p:ext uri="{BB962C8B-B14F-4D97-AF65-F5344CB8AC3E}">
        <p14:creationId xmlns:p14="http://schemas.microsoft.com/office/powerpoint/2010/main" val="2665692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50"/>
        <p:cNvGrpSpPr/>
        <p:nvPr/>
      </p:nvGrpSpPr>
      <p:grpSpPr>
        <a:xfrm>
          <a:off x="0" y="0"/>
          <a:ext cx="0" cy="0"/>
          <a:chOff x="0" y="0"/>
          <a:chExt cx="0" cy="0"/>
        </a:xfrm>
      </p:grpSpPr>
      <p:sp>
        <p:nvSpPr>
          <p:cNvPr id="351" name="Google Shape;351;p35"/>
          <p:cNvSpPr txBox="1">
            <a:spLocks noGrp="1"/>
          </p:cNvSpPr>
          <p:nvPr>
            <p:ph type="subTitle" idx="1"/>
          </p:nvPr>
        </p:nvSpPr>
        <p:spPr>
          <a:xfrm>
            <a:off x="1173062" y="2905238"/>
            <a:ext cx="4274700" cy="175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She wanted something to quench her thirst</a:t>
            </a:r>
            <a:endParaRPr sz="2000" dirty="0"/>
          </a:p>
          <a:p>
            <a:pPr marL="0" lvl="0" indent="0" algn="l" rtl="0">
              <a:spcBef>
                <a:spcPts val="0"/>
              </a:spcBef>
              <a:spcAft>
                <a:spcPts val="0"/>
              </a:spcAft>
              <a:buNone/>
            </a:pPr>
            <a:endParaRPr dirty="0"/>
          </a:p>
        </p:txBody>
      </p:sp>
      <p:sp>
        <p:nvSpPr>
          <p:cNvPr id="352" name="Google Shape;352;p35"/>
          <p:cNvSpPr txBox="1">
            <a:spLocks noGrp="1"/>
          </p:cNvSpPr>
          <p:nvPr>
            <p:ph type="ctrTitle"/>
          </p:nvPr>
        </p:nvSpPr>
        <p:spPr>
          <a:xfrm>
            <a:off x="1081262" y="666975"/>
            <a:ext cx="4458300" cy="232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Water!</a:t>
            </a:r>
            <a:endParaRPr dirty="0"/>
          </a:p>
        </p:txBody>
      </p:sp>
      <p:pic>
        <p:nvPicPr>
          <p:cNvPr id="353" name="Google Shape;353;p35"/>
          <p:cNvPicPr preferRelativeResize="0"/>
          <p:nvPr/>
        </p:nvPicPr>
        <p:blipFill rotWithShape="1">
          <a:blip r:embed="rId3"/>
          <a:srcRect t="15034"/>
          <a:stretch/>
        </p:blipFill>
        <p:spPr>
          <a:xfrm>
            <a:off x="5624200" y="666975"/>
            <a:ext cx="3519801" cy="4476526"/>
          </a:xfrm>
          <a:prstGeom prst="rect">
            <a:avLst/>
          </a:prstGeom>
          <a:noFill/>
          <a:ln>
            <a:noFill/>
          </a:ln>
        </p:spPr>
      </p:pic>
      <p:sp>
        <p:nvSpPr>
          <p:cNvPr id="5" name="TextBox 4">
            <a:extLst>
              <a:ext uri="{FF2B5EF4-FFF2-40B4-BE49-F238E27FC236}">
                <a16:creationId xmlns:a16="http://schemas.microsoft.com/office/drawing/2014/main" id="{3C825C35-CD98-E542-B68B-2597DD3A5660}"/>
              </a:ext>
            </a:extLst>
          </p:cNvPr>
          <p:cNvSpPr txBox="1"/>
          <p:nvPr/>
        </p:nvSpPr>
        <p:spPr>
          <a:xfrm rot="16200000">
            <a:off x="3779655" y="3298954"/>
            <a:ext cx="3519814" cy="169277"/>
          </a:xfrm>
          <a:prstGeom prst="rect">
            <a:avLst/>
          </a:prstGeom>
          <a:noFill/>
        </p:spPr>
        <p:txBody>
          <a:bodyPr wrap="square" rtlCol="0">
            <a:spAutoFit/>
          </a:bodyPr>
          <a:lstStyle/>
          <a:p>
            <a:r>
              <a:rPr lang="en-HK" sz="500" dirty="0">
                <a:solidFill>
                  <a:srgbClr val="FBF8F4"/>
                </a:solidFill>
              </a:rPr>
              <a:t>Photo by </a:t>
            </a:r>
            <a:r>
              <a:rPr lang="en-HK" sz="500" dirty="0">
                <a:solidFill>
                  <a:srgbClr val="FBF8F4"/>
                </a:solidFill>
                <a:hlinkClick r:id="rId4">
                  <a:extLst>
                    <a:ext uri="{A12FA001-AC4F-418D-AE19-62706E023703}">
                      <ahyp:hlinkClr xmlns:ahyp="http://schemas.microsoft.com/office/drawing/2018/hyperlinkcolor" val="tx"/>
                    </a:ext>
                  </a:extLst>
                </a:hlinkClick>
              </a:rPr>
              <a:t>KOBU Agency</a:t>
            </a:r>
            <a:r>
              <a:rPr lang="en-HK" sz="500" dirty="0">
                <a:solidFill>
                  <a:srgbClr val="FBF8F4"/>
                </a:solidFill>
              </a:rPr>
              <a:t> on </a:t>
            </a:r>
            <a:r>
              <a:rPr lang="en-HK" sz="500" dirty="0">
                <a:solidFill>
                  <a:srgbClr val="FBF8F4"/>
                </a:solidFill>
                <a:hlinkClick r:id="rId5">
                  <a:extLst>
                    <a:ext uri="{A12FA001-AC4F-418D-AE19-62706E023703}">
                      <ahyp:hlinkClr xmlns:ahyp="http://schemas.microsoft.com/office/drawing/2018/hyperlinkcolor" val="tx"/>
                    </a:ext>
                  </a:extLst>
                </a:hlinkClick>
              </a:rPr>
              <a:t>Unsplash</a:t>
            </a:r>
            <a:endParaRPr lang="en-US" sz="500" dirty="0">
              <a:solidFill>
                <a:srgbClr val="FBF8F4"/>
              </a:solidFill>
            </a:endParaRPr>
          </a:p>
        </p:txBody>
      </p:sp>
    </p:spTree>
    <p:extLst>
      <p:ext uri="{BB962C8B-B14F-4D97-AF65-F5344CB8AC3E}">
        <p14:creationId xmlns:p14="http://schemas.microsoft.com/office/powerpoint/2010/main" val="3609541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Shape 413"/>
        <p:cNvGrpSpPr/>
        <p:nvPr/>
      </p:nvGrpSpPr>
      <p:grpSpPr>
        <a:xfrm>
          <a:off x="0" y="0"/>
          <a:ext cx="0" cy="0"/>
          <a:chOff x="0" y="0"/>
          <a:chExt cx="0" cy="0"/>
        </a:xfrm>
      </p:grpSpPr>
      <p:sp>
        <p:nvSpPr>
          <p:cNvPr id="3" name="Rectangle 2">
            <a:extLst>
              <a:ext uri="{FF2B5EF4-FFF2-40B4-BE49-F238E27FC236}">
                <a16:creationId xmlns:a16="http://schemas.microsoft.com/office/drawing/2014/main" id="{308397D1-AE5C-D948-B84B-1B63178A315E}"/>
              </a:ext>
            </a:extLst>
          </p:cNvPr>
          <p:cNvSpPr/>
          <p:nvPr/>
        </p:nvSpPr>
        <p:spPr>
          <a:xfrm>
            <a:off x="0" y="3511296"/>
            <a:ext cx="9144000" cy="1632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Google Shape;414;p42"/>
          <p:cNvSpPr txBox="1">
            <a:spLocks noGrp="1"/>
          </p:cNvSpPr>
          <p:nvPr>
            <p:ph type="title"/>
          </p:nvPr>
        </p:nvSpPr>
        <p:spPr>
          <a:xfrm>
            <a:off x="1689000" y="3848455"/>
            <a:ext cx="5766000" cy="974400"/>
          </a:xfrm>
          <a:prstGeom prst="rect">
            <a:avLst/>
          </a:prstGeom>
          <a:solidFill>
            <a:schemeClr val="tx1">
              <a:lumMod val="50000"/>
              <a:alpha val="46746"/>
            </a:schemeClr>
          </a:solidFill>
          <a:ln cmpd="tri">
            <a:solidFill>
              <a:srgbClr val="FBF8F4"/>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BF8F4"/>
                </a:solidFill>
              </a:rPr>
              <a:t>Wells run dry</a:t>
            </a:r>
            <a:endParaRPr dirty="0">
              <a:solidFill>
                <a:srgbClr val="FBF8F4"/>
              </a:solidFill>
            </a:endParaRPr>
          </a:p>
        </p:txBody>
      </p:sp>
      <p:sp>
        <p:nvSpPr>
          <p:cNvPr id="2" name="Frame 1">
            <a:extLst>
              <a:ext uri="{FF2B5EF4-FFF2-40B4-BE49-F238E27FC236}">
                <a16:creationId xmlns:a16="http://schemas.microsoft.com/office/drawing/2014/main" id="{64312EA1-C0D8-0346-826F-11D602B50D45}"/>
              </a:ext>
            </a:extLst>
          </p:cNvPr>
          <p:cNvSpPr/>
          <p:nvPr/>
        </p:nvSpPr>
        <p:spPr>
          <a:xfrm>
            <a:off x="1487424" y="3657600"/>
            <a:ext cx="6156960" cy="1353312"/>
          </a:xfrm>
          <a:prstGeom prst="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7841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7"/>
          <p:cNvSpPr txBox="1">
            <a:spLocks noGrp="1"/>
          </p:cNvSpPr>
          <p:nvPr>
            <p:ph type="title" idx="2"/>
          </p:nvPr>
        </p:nvSpPr>
        <p:spPr>
          <a:xfrm>
            <a:off x="658303" y="1296354"/>
            <a:ext cx="1966800" cy="97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3</a:t>
            </a:r>
            <a:endParaRPr dirty="0"/>
          </a:p>
        </p:txBody>
      </p:sp>
      <p:pic>
        <p:nvPicPr>
          <p:cNvPr id="365" name="Google Shape;365;p37"/>
          <p:cNvPicPr preferRelativeResize="0"/>
          <p:nvPr/>
        </p:nvPicPr>
        <p:blipFill rotWithShape="1">
          <a:blip r:embed="rId3"/>
          <a:srcRect l="41519" t="22243" r="15345" b="2275"/>
          <a:stretch/>
        </p:blipFill>
        <p:spPr>
          <a:xfrm>
            <a:off x="5225100" y="0"/>
            <a:ext cx="3918900" cy="5143500"/>
          </a:xfrm>
          <a:prstGeom prst="rect">
            <a:avLst/>
          </a:prstGeom>
          <a:noFill/>
          <a:ln>
            <a:noFill/>
          </a:ln>
        </p:spPr>
      </p:pic>
      <p:sp>
        <p:nvSpPr>
          <p:cNvPr id="366" name="Google Shape;366;p37"/>
          <p:cNvSpPr txBox="1">
            <a:spLocks noGrp="1"/>
          </p:cNvSpPr>
          <p:nvPr>
            <p:ph type="title"/>
          </p:nvPr>
        </p:nvSpPr>
        <p:spPr>
          <a:xfrm>
            <a:off x="720900" y="2891250"/>
            <a:ext cx="4504200" cy="8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Where She Could Find a Better Well</a:t>
            </a:r>
            <a:endParaRPr dirty="0"/>
          </a:p>
        </p:txBody>
      </p:sp>
    </p:spTree>
    <p:extLst>
      <p:ext uri="{BB962C8B-B14F-4D97-AF65-F5344CB8AC3E}">
        <p14:creationId xmlns:p14="http://schemas.microsoft.com/office/powerpoint/2010/main" val="2797529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50"/>
        <p:cNvGrpSpPr/>
        <p:nvPr/>
      </p:nvGrpSpPr>
      <p:grpSpPr>
        <a:xfrm>
          <a:off x="0" y="0"/>
          <a:ext cx="0" cy="0"/>
          <a:chOff x="0" y="0"/>
          <a:chExt cx="0" cy="0"/>
        </a:xfrm>
      </p:grpSpPr>
      <p:sp>
        <p:nvSpPr>
          <p:cNvPr id="351" name="Google Shape;351;p35"/>
          <p:cNvSpPr txBox="1">
            <a:spLocks noGrp="1"/>
          </p:cNvSpPr>
          <p:nvPr>
            <p:ph type="subTitle" idx="1"/>
          </p:nvPr>
        </p:nvSpPr>
        <p:spPr>
          <a:xfrm>
            <a:off x="1180222" y="2916356"/>
            <a:ext cx="4274700" cy="175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t>She could not find satisfaction in herself or in her culture, only in Christ</a:t>
            </a:r>
            <a:endParaRPr sz="2000" dirty="0"/>
          </a:p>
          <a:p>
            <a:pPr marL="0" lvl="0" indent="0" algn="l" rtl="0">
              <a:spcBef>
                <a:spcPts val="0"/>
              </a:spcBef>
              <a:spcAft>
                <a:spcPts val="0"/>
              </a:spcAft>
              <a:buNone/>
            </a:pPr>
            <a:endParaRPr dirty="0"/>
          </a:p>
        </p:txBody>
      </p:sp>
      <p:sp>
        <p:nvSpPr>
          <p:cNvPr id="352" name="Google Shape;352;p35"/>
          <p:cNvSpPr txBox="1">
            <a:spLocks noGrp="1"/>
          </p:cNvSpPr>
          <p:nvPr>
            <p:ph type="ctrTitle"/>
          </p:nvPr>
        </p:nvSpPr>
        <p:spPr>
          <a:xfrm>
            <a:off x="996622" y="620976"/>
            <a:ext cx="4458300" cy="232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In Christ!</a:t>
            </a:r>
            <a:endParaRPr dirty="0"/>
          </a:p>
        </p:txBody>
      </p:sp>
      <p:pic>
        <p:nvPicPr>
          <p:cNvPr id="353" name="Google Shape;353;p35"/>
          <p:cNvPicPr preferRelativeResize="0"/>
          <p:nvPr/>
        </p:nvPicPr>
        <p:blipFill rotWithShape="1">
          <a:blip r:embed="rId3"/>
          <a:srcRect l="11365" t="15455"/>
          <a:stretch/>
        </p:blipFill>
        <p:spPr>
          <a:xfrm>
            <a:off x="5624200" y="666975"/>
            <a:ext cx="3519801" cy="4476526"/>
          </a:xfrm>
          <a:prstGeom prst="rect">
            <a:avLst/>
          </a:prstGeom>
          <a:noFill/>
          <a:ln>
            <a:noFill/>
          </a:ln>
        </p:spPr>
      </p:pic>
      <p:sp>
        <p:nvSpPr>
          <p:cNvPr id="2" name="TextBox 1">
            <a:extLst>
              <a:ext uri="{FF2B5EF4-FFF2-40B4-BE49-F238E27FC236}">
                <a16:creationId xmlns:a16="http://schemas.microsoft.com/office/drawing/2014/main" id="{4C16813A-5B9D-D14E-98D3-0A201025B6A5}"/>
              </a:ext>
            </a:extLst>
          </p:cNvPr>
          <p:cNvSpPr txBox="1"/>
          <p:nvPr/>
        </p:nvSpPr>
        <p:spPr>
          <a:xfrm rot="16200000">
            <a:off x="4180487" y="3699788"/>
            <a:ext cx="2718148" cy="169277"/>
          </a:xfrm>
          <a:prstGeom prst="rect">
            <a:avLst/>
          </a:prstGeom>
          <a:noFill/>
        </p:spPr>
        <p:txBody>
          <a:bodyPr wrap="square" rtlCol="0">
            <a:spAutoFit/>
          </a:bodyPr>
          <a:lstStyle/>
          <a:p>
            <a:r>
              <a:rPr lang="en-HK" sz="500" dirty="0">
                <a:solidFill>
                  <a:srgbClr val="FBF8F4"/>
                </a:solidFill>
              </a:rPr>
              <a:t>Photo by </a:t>
            </a:r>
            <a:r>
              <a:rPr lang="en-HK" sz="500" dirty="0">
                <a:solidFill>
                  <a:srgbClr val="FBF8F4"/>
                </a:solidFill>
                <a:hlinkClick r:id="rId4">
                  <a:extLst>
                    <a:ext uri="{A12FA001-AC4F-418D-AE19-62706E023703}">
                      <ahyp:hlinkClr xmlns:ahyp="http://schemas.microsoft.com/office/drawing/2018/hyperlinkcolor" val="tx"/>
                    </a:ext>
                  </a:extLst>
                </a:hlinkClick>
              </a:rPr>
              <a:t>Aaron Burden</a:t>
            </a:r>
            <a:r>
              <a:rPr lang="en-HK" sz="500" dirty="0">
                <a:solidFill>
                  <a:srgbClr val="FBF8F4"/>
                </a:solidFill>
              </a:rPr>
              <a:t> on </a:t>
            </a:r>
            <a:r>
              <a:rPr lang="en-HK" sz="500" dirty="0">
                <a:solidFill>
                  <a:srgbClr val="FBF8F4"/>
                </a:solidFill>
                <a:hlinkClick r:id="rId5">
                  <a:extLst>
                    <a:ext uri="{A12FA001-AC4F-418D-AE19-62706E023703}">
                      <ahyp:hlinkClr xmlns:ahyp="http://schemas.microsoft.com/office/drawing/2018/hyperlinkcolor" val="tx"/>
                    </a:ext>
                  </a:extLst>
                </a:hlinkClick>
              </a:rPr>
              <a:t>Unsplash</a:t>
            </a:r>
            <a:endParaRPr lang="en-US" sz="500" dirty="0">
              <a:solidFill>
                <a:srgbClr val="FBF8F4"/>
              </a:solidFill>
            </a:endParaRPr>
          </a:p>
        </p:txBody>
      </p:sp>
    </p:spTree>
    <p:extLst>
      <p:ext uri="{BB962C8B-B14F-4D97-AF65-F5344CB8AC3E}">
        <p14:creationId xmlns:p14="http://schemas.microsoft.com/office/powerpoint/2010/main" val="1709509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390"/>
        <p:cNvGrpSpPr/>
        <p:nvPr/>
      </p:nvGrpSpPr>
      <p:grpSpPr>
        <a:xfrm>
          <a:off x="0" y="0"/>
          <a:ext cx="0" cy="0"/>
          <a:chOff x="0" y="0"/>
          <a:chExt cx="0" cy="0"/>
        </a:xfrm>
      </p:grpSpPr>
      <p:sp>
        <p:nvSpPr>
          <p:cNvPr id="391" name="Google Shape;391;p40"/>
          <p:cNvSpPr txBox="1">
            <a:spLocks noGrp="1"/>
          </p:cNvSpPr>
          <p:nvPr>
            <p:ph type="title"/>
          </p:nvPr>
        </p:nvSpPr>
        <p:spPr>
          <a:xfrm>
            <a:off x="311700" y="5974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3"/>
                </a:solidFill>
              </a:rPr>
              <a:t>Dead Ends </a:t>
            </a:r>
            <a:r>
              <a:rPr lang="en" dirty="0"/>
              <a:t>to Satisfaction</a:t>
            </a:r>
            <a:endParaRPr dirty="0"/>
          </a:p>
        </p:txBody>
      </p:sp>
      <p:sp>
        <p:nvSpPr>
          <p:cNvPr id="392" name="Google Shape;392;p40"/>
          <p:cNvSpPr txBox="1">
            <a:spLocks noGrp="1"/>
          </p:cNvSpPr>
          <p:nvPr>
            <p:ph type="subTitle" idx="1"/>
          </p:nvPr>
        </p:nvSpPr>
        <p:spPr>
          <a:xfrm>
            <a:off x="4755138" y="2454050"/>
            <a:ext cx="1423652" cy="31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Religion &amp;</a:t>
            </a:r>
            <a:endParaRPr dirty="0"/>
          </a:p>
        </p:txBody>
      </p:sp>
      <p:sp>
        <p:nvSpPr>
          <p:cNvPr id="393" name="Google Shape;393;p40"/>
          <p:cNvSpPr txBox="1">
            <a:spLocks noGrp="1"/>
          </p:cNvSpPr>
          <p:nvPr>
            <p:ph type="subTitle" idx="2"/>
          </p:nvPr>
        </p:nvSpPr>
        <p:spPr>
          <a:xfrm>
            <a:off x="1806281" y="2435868"/>
            <a:ext cx="2610600" cy="31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Performance</a:t>
            </a:r>
            <a:endParaRPr dirty="0"/>
          </a:p>
        </p:txBody>
      </p:sp>
      <p:sp>
        <p:nvSpPr>
          <p:cNvPr id="394" name="Google Shape;394;p40"/>
          <p:cNvSpPr txBox="1">
            <a:spLocks noGrp="1"/>
          </p:cNvSpPr>
          <p:nvPr>
            <p:ph type="subTitle" idx="3"/>
          </p:nvPr>
        </p:nvSpPr>
        <p:spPr>
          <a:xfrm>
            <a:off x="5252905" y="2457720"/>
            <a:ext cx="2610600" cy="31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Culture</a:t>
            </a:r>
            <a:endParaRPr dirty="0"/>
          </a:p>
        </p:txBody>
      </p:sp>
      <p:sp>
        <p:nvSpPr>
          <p:cNvPr id="395" name="Google Shape;395;p40"/>
          <p:cNvSpPr txBox="1">
            <a:spLocks noGrp="1"/>
          </p:cNvSpPr>
          <p:nvPr>
            <p:ph type="subTitle" idx="4"/>
          </p:nvPr>
        </p:nvSpPr>
        <p:spPr>
          <a:xfrm>
            <a:off x="1806392" y="2689450"/>
            <a:ext cx="2610600" cy="107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v.16-18</a:t>
            </a:r>
            <a:endParaRPr dirty="0"/>
          </a:p>
        </p:txBody>
      </p:sp>
      <p:sp>
        <p:nvSpPr>
          <p:cNvPr id="397" name="Google Shape;397;p40"/>
          <p:cNvSpPr txBox="1">
            <a:spLocks noGrp="1"/>
          </p:cNvSpPr>
          <p:nvPr>
            <p:ph type="subTitle" idx="6"/>
          </p:nvPr>
        </p:nvSpPr>
        <p:spPr>
          <a:xfrm>
            <a:off x="4572000" y="2689450"/>
            <a:ext cx="2610600" cy="1074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4C4C4C"/>
                </a:solidFill>
              </a:rPr>
              <a:t>v.19-25</a:t>
            </a:r>
            <a:endParaRPr dirty="0"/>
          </a:p>
        </p:txBody>
      </p:sp>
      <p:grpSp>
        <p:nvGrpSpPr>
          <p:cNvPr id="14" name="Google Shape;9822;p80">
            <a:extLst>
              <a:ext uri="{FF2B5EF4-FFF2-40B4-BE49-F238E27FC236}">
                <a16:creationId xmlns:a16="http://schemas.microsoft.com/office/drawing/2014/main" id="{AE9382A2-E477-9C4E-836A-2E7B3EE24AA8}"/>
              </a:ext>
            </a:extLst>
          </p:cNvPr>
          <p:cNvGrpSpPr/>
          <p:nvPr/>
        </p:nvGrpSpPr>
        <p:grpSpPr>
          <a:xfrm>
            <a:off x="2910971" y="1871875"/>
            <a:ext cx="358056" cy="369913"/>
            <a:chOff x="-62148000" y="1930075"/>
            <a:chExt cx="309550" cy="319800"/>
          </a:xfrm>
          <a:solidFill>
            <a:srgbClr val="CC6462"/>
          </a:solidFill>
        </p:grpSpPr>
        <p:sp>
          <p:nvSpPr>
            <p:cNvPr id="15" name="Google Shape;9823;p80">
              <a:extLst>
                <a:ext uri="{FF2B5EF4-FFF2-40B4-BE49-F238E27FC236}">
                  <a16:creationId xmlns:a16="http://schemas.microsoft.com/office/drawing/2014/main" id="{38687406-039E-764D-A86B-4085DD27B990}"/>
                </a:ext>
              </a:extLst>
            </p:cNvPr>
            <p:cNvSpPr/>
            <p:nvPr/>
          </p:nvSpPr>
          <p:spPr>
            <a:xfrm>
              <a:off x="-62148000" y="1930075"/>
              <a:ext cx="309550" cy="319800"/>
            </a:xfrm>
            <a:custGeom>
              <a:avLst/>
              <a:gdLst/>
              <a:ahLst/>
              <a:cxnLst/>
              <a:rect l="l" t="t" r="r" b="b"/>
              <a:pathLst>
                <a:path w="12382" h="12792" extrusionOk="0">
                  <a:moveTo>
                    <a:pt x="11594" y="1670"/>
                  </a:moveTo>
                  <a:lnTo>
                    <a:pt x="11594" y="2899"/>
                  </a:lnTo>
                  <a:cubicBezTo>
                    <a:pt x="11594" y="3970"/>
                    <a:pt x="10775" y="4883"/>
                    <a:pt x="9735" y="4946"/>
                  </a:cubicBezTo>
                  <a:cubicBezTo>
                    <a:pt x="9861" y="4631"/>
                    <a:pt x="9924" y="4190"/>
                    <a:pt x="9924" y="3781"/>
                  </a:cubicBezTo>
                  <a:lnTo>
                    <a:pt x="9924" y="1670"/>
                  </a:lnTo>
                  <a:close/>
                  <a:moveTo>
                    <a:pt x="2489" y="1733"/>
                  </a:moveTo>
                  <a:lnTo>
                    <a:pt x="2489" y="3812"/>
                  </a:lnTo>
                  <a:cubicBezTo>
                    <a:pt x="2489" y="4253"/>
                    <a:pt x="2584" y="4631"/>
                    <a:pt x="2678" y="5041"/>
                  </a:cubicBezTo>
                  <a:cubicBezTo>
                    <a:pt x="1638" y="4915"/>
                    <a:pt x="851" y="4033"/>
                    <a:pt x="851" y="2993"/>
                  </a:cubicBezTo>
                  <a:lnTo>
                    <a:pt x="851" y="1733"/>
                  </a:lnTo>
                  <a:close/>
                  <a:moveTo>
                    <a:pt x="9105" y="882"/>
                  </a:moveTo>
                  <a:lnTo>
                    <a:pt x="9105" y="3812"/>
                  </a:lnTo>
                  <a:cubicBezTo>
                    <a:pt x="9105" y="5419"/>
                    <a:pt x="7813" y="6679"/>
                    <a:pt x="6207" y="6679"/>
                  </a:cubicBezTo>
                  <a:cubicBezTo>
                    <a:pt x="4600" y="6679"/>
                    <a:pt x="3308" y="5387"/>
                    <a:pt x="3308" y="3812"/>
                  </a:cubicBezTo>
                  <a:lnTo>
                    <a:pt x="3308" y="882"/>
                  </a:lnTo>
                  <a:close/>
                  <a:moveTo>
                    <a:pt x="6648" y="7467"/>
                  </a:moveTo>
                  <a:lnTo>
                    <a:pt x="6648" y="8601"/>
                  </a:lnTo>
                  <a:lnTo>
                    <a:pt x="5797" y="8601"/>
                  </a:lnTo>
                  <a:lnTo>
                    <a:pt x="5797" y="7467"/>
                  </a:lnTo>
                  <a:cubicBezTo>
                    <a:pt x="5923" y="7467"/>
                    <a:pt x="6081" y="7498"/>
                    <a:pt x="6207" y="7498"/>
                  </a:cubicBezTo>
                  <a:cubicBezTo>
                    <a:pt x="6301" y="7498"/>
                    <a:pt x="6459" y="7498"/>
                    <a:pt x="6648" y="7467"/>
                  </a:cubicBezTo>
                  <a:close/>
                  <a:moveTo>
                    <a:pt x="7057" y="9389"/>
                  </a:moveTo>
                  <a:cubicBezTo>
                    <a:pt x="7309" y="9389"/>
                    <a:pt x="7498" y="9609"/>
                    <a:pt x="7498" y="9830"/>
                  </a:cubicBezTo>
                  <a:lnTo>
                    <a:pt x="7498" y="10271"/>
                  </a:lnTo>
                  <a:lnTo>
                    <a:pt x="5009" y="10271"/>
                  </a:lnTo>
                  <a:lnTo>
                    <a:pt x="5009" y="9830"/>
                  </a:lnTo>
                  <a:lnTo>
                    <a:pt x="4978" y="9830"/>
                  </a:lnTo>
                  <a:cubicBezTo>
                    <a:pt x="4978" y="9609"/>
                    <a:pt x="5167" y="9389"/>
                    <a:pt x="5419" y="9389"/>
                  </a:cubicBezTo>
                  <a:close/>
                  <a:moveTo>
                    <a:pt x="8727" y="11090"/>
                  </a:moveTo>
                  <a:cubicBezTo>
                    <a:pt x="8948" y="11090"/>
                    <a:pt x="9105" y="11279"/>
                    <a:pt x="9105" y="11499"/>
                  </a:cubicBezTo>
                  <a:lnTo>
                    <a:pt x="9105" y="11909"/>
                  </a:lnTo>
                  <a:lnTo>
                    <a:pt x="3308" y="11909"/>
                  </a:lnTo>
                  <a:lnTo>
                    <a:pt x="3308" y="11499"/>
                  </a:lnTo>
                  <a:cubicBezTo>
                    <a:pt x="3308" y="11247"/>
                    <a:pt x="3529" y="11090"/>
                    <a:pt x="3718" y="11090"/>
                  </a:cubicBezTo>
                  <a:close/>
                  <a:moveTo>
                    <a:pt x="2899" y="0"/>
                  </a:moveTo>
                  <a:cubicBezTo>
                    <a:pt x="2647" y="0"/>
                    <a:pt x="2489" y="189"/>
                    <a:pt x="2489" y="410"/>
                  </a:cubicBezTo>
                  <a:lnTo>
                    <a:pt x="2489" y="819"/>
                  </a:lnTo>
                  <a:lnTo>
                    <a:pt x="410" y="819"/>
                  </a:lnTo>
                  <a:cubicBezTo>
                    <a:pt x="221" y="882"/>
                    <a:pt x="0" y="1040"/>
                    <a:pt x="0" y="1292"/>
                  </a:cubicBezTo>
                  <a:lnTo>
                    <a:pt x="0" y="2930"/>
                  </a:lnTo>
                  <a:cubicBezTo>
                    <a:pt x="0" y="4568"/>
                    <a:pt x="1323" y="5860"/>
                    <a:pt x="2930" y="5860"/>
                  </a:cubicBezTo>
                  <a:lnTo>
                    <a:pt x="3119" y="5860"/>
                  </a:lnTo>
                  <a:cubicBezTo>
                    <a:pt x="3560" y="6522"/>
                    <a:pt x="4222" y="7026"/>
                    <a:pt x="4978" y="7309"/>
                  </a:cubicBezTo>
                  <a:lnTo>
                    <a:pt x="4978" y="8695"/>
                  </a:lnTo>
                  <a:cubicBezTo>
                    <a:pt x="4505" y="8853"/>
                    <a:pt x="4159" y="9326"/>
                    <a:pt x="4159" y="9861"/>
                  </a:cubicBezTo>
                  <a:lnTo>
                    <a:pt x="4159" y="10302"/>
                  </a:lnTo>
                  <a:lnTo>
                    <a:pt x="3749" y="10302"/>
                  </a:lnTo>
                  <a:cubicBezTo>
                    <a:pt x="3088" y="10302"/>
                    <a:pt x="2521" y="10869"/>
                    <a:pt x="2521" y="11531"/>
                  </a:cubicBezTo>
                  <a:lnTo>
                    <a:pt x="2521" y="12350"/>
                  </a:lnTo>
                  <a:cubicBezTo>
                    <a:pt x="2521" y="12571"/>
                    <a:pt x="2741" y="12791"/>
                    <a:pt x="2930" y="12791"/>
                  </a:cubicBezTo>
                  <a:lnTo>
                    <a:pt x="9546" y="12791"/>
                  </a:lnTo>
                  <a:cubicBezTo>
                    <a:pt x="9767" y="12791"/>
                    <a:pt x="9924" y="12571"/>
                    <a:pt x="9924" y="12350"/>
                  </a:cubicBezTo>
                  <a:lnTo>
                    <a:pt x="9924" y="11499"/>
                  </a:lnTo>
                  <a:cubicBezTo>
                    <a:pt x="9924" y="10806"/>
                    <a:pt x="9389" y="10271"/>
                    <a:pt x="8727" y="10271"/>
                  </a:cubicBezTo>
                  <a:lnTo>
                    <a:pt x="8286" y="10271"/>
                  </a:lnTo>
                  <a:lnTo>
                    <a:pt x="8286" y="9830"/>
                  </a:lnTo>
                  <a:cubicBezTo>
                    <a:pt x="8286" y="9294"/>
                    <a:pt x="7939" y="8853"/>
                    <a:pt x="7467" y="8664"/>
                  </a:cubicBezTo>
                  <a:lnTo>
                    <a:pt x="7467" y="7278"/>
                  </a:lnTo>
                  <a:cubicBezTo>
                    <a:pt x="8191" y="6994"/>
                    <a:pt x="8885" y="6490"/>
                    <a:pt x="9294" y="5828"/>
                  </a:cubicBezTo>
                  <a:lnTo>
                    <a:pt x="9515" y="5828"/>
                  </a:lnTo>
                  <a:cubicBezTo>
                    <a:pt x="11121" y="5828"/>
                    <a:pt x="12382" y="4505"/>
                    <a:pt x="12382" y="2899"/>
                  </a:cubicBezTo>
                  <a:lnTo>
                    <a:pt x="12382" y="1260"/>
                  </a:lnTo>
                  <a:cubicBezTo>
                    <a:pt x="12382" y="1008"/>
                    <a:pt x="12193" y="819"/>
                    <a:pt x="11972" y="819"/>
                  </a:cubicBezTo>
                  <a:lnTo>
                    <a:pt x="9893" y="819"/>
                  </a:lnTo>
                  <a:lnTo>
                    <a:pt x="9893" y="410"/>
                  </a:lnTo>
                  <a:cubicBezTo>
                    <a:pt x="9893" y="189"/>
                    <a:pt x="9704" y="0"/>
                    <a:pt x="95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824;p80">
              <a:extLst>
                <a:ext uri="{FF2B5EF4-FFF2-40B4-BE49-F238E27FC236}">
                  <a16:creationId xmlns:a16="http://schemas.microsoft.com/office/drawing/2014/main" id="{21913499-CD4A-3244-8D36-7BE18EC423A5}"/>
                </a:ext>
              </a:extLst>
            </p:cNvPr>
            <p:cNvSpPr/>
            <p:nvPr/>
          </p:nvSpPr>
          <p:spPr>
            <a:xfrm>
              <a:off x="-62044825" y="1972200"/>
              <a:ext cx="107125" cy="97700"/>
            </a:xfrm>
            <a:custGeom>
              <a:avLst/>
              <a:gdLst/>
              <a:ahLst/>
              <a:cxnLst/>
              <a:rect l="l" t="t" r="r" b="b"/>
              <a:pathLst>
                <a:path w="4285" h="3908" extrusionOk="0">
                  <a:moveTo>
                    <a:pt x="2111" y="1308"/>
                  </a:moveTo>
                  <a:lnTo>
                    <a:pt x="2237" y="1560"/>
                  </a:lnTo>
                  <a:cubicBezTo>
                    <a:pt x="2300" y="1686"/>
                    <a:pt x="2395" y="1781"/>
                    <a:pt x="2552" y="1812"/>
                  </a:cubicBezTo>
                  <a:lnTo>
                    <a:pt x="2867" y="1844"/>
                  </a:lnTo>
                  <a:lnTo>
                    <a:pt x="2615" y="2033"/>
                  </a:lnTo>
                  <a:cubicBezTo>
                    <a:pt x="2552" y="2127"/>
                    <a:pt x="2458" y="2285"/>
                    <a:pt x="2521" y="2411"/>
                  </a:cubicBezTo>
                  <a:lnTo>
                    <a:pt x="2552" y="2726"/>
                  </a:lnTo>
                  <a:lnTo>
                    <a:pt x="2269" y="2568"/>
                  </a:lnTo>
                  <a:cubicBezTo>
                    <a:pt x="2206" y="2505"/>
                    <a:pt x="2143" y="2505"/>
                    <a:pt x="2080" y="2505"/>
                  </a:cubicBezTo>
                  <a:cubicBezTo>
                    <a:pt x="1985" y="2505"/>
                    <a:pt x="1954" y="2505"/>
                    <a:pt x="1891" y="2568"/>
                  </a:cubicBezTo>
                  <a:lnTo>
                    <a:pt x="1607" y="2726"/>
                  </a:lnTo>
                  <a:lnTo>
                    <a:pt x="1639" y="2411"/>
                  </a:lnTo>
                  <a:cubicBezTo>
                    <a:pt x="1670" y="2285"/>
                    <a:pt x="1607" y="2127"/>
                    <a:pt x="1513" y="2033"/>
                  </a:cubicBezTo>
                  <a:lnTo>
                    <a:pt x="1292" y="1844"/>
                  </a:lnTo>
                  <a:lnTo>
                    <a:pt x="1670" y="1812"/>
                  </a:lnTo>
                  <a:cubicBezTo>
                    <a:pt x="1796" y="1812"/>
                    <a:pt x="1922" y="1686"/>
                    <a:pt x="1985" y="1560"/>
                  </a:cubicBezTo>
                  <a:lnTo>
                    <a:pt x="2111" y="1308"/>
                  </a:lnTo>
                  <a:close/>
                  <a:moveTo>
                    <a:pt x="2143" y="1"/>
                  </a:moveTo>
                  <a:cubicBezTo>
                    <a:pt x="1993" y="1"/>
                    <a:pt x="1843" y="79"/>
                    <a:pt x="1765" y="237"/>
                  </a:cubicBezTo>
                  <a:lnTo>
                    <a:pt x="1355" y="1056"/>
                  </a:lnTo>
                  <a:lnTo>
                    <a:pt x="473" y="1182"/>
                  </a:lnTo>
                  <a:cubicBezTo>
                    <a:pt x="95" y="1214"/>
                    <a:pt x="0" y="1655"/>
                    <a:pt x="221" y="1875"/>
                  </a:cubicBezTo>
                  <a:lnTo>
                    <a:pt x="851" y="2505"/>
                  </a:lnTo>
                  <a:lnTo>
                    <a:pt x="693" y="3419"/>
                  </a:lnTo>
                  <a:cubicBezTo>
                    <a:pt x="668" y="3693"/>
                    <a:pt x="880" y="3908"/>
                    <a:pt x="1110" y="3908"/>
                  </a:cubicBezTo>
                  <a:cubicBezTo>
                    <a:pt x="1171" y="3908"/>
                    <a:pt x="1233" y="3893"/>
                    <a:pt x="1292" y="3860"/>
                  </a:cubicBezTo>
                  <a:lnTo>
                    <a:pt x="2111" y="3419"/>
                  </a:lnTo>
                  <a:lnTo>
                    <a:pt x="2930" y="3860"/>
                  </a:lnTo>
                  <a:cubicBezTo>
                    <a:pt x="2992" y="3891"/>
                    <a:pt x="3056" y="3905"/>
                    <a:pt x="3119" y="3905"/>
                  </a:cubicBezTo>
                  <a:cubicBezTo>
                    <a:pt x="3376" y="3905"/>
                    <a:pt x="3605" y="3672"/>
                    <a:pt x="3529" y="3419"/>
                  </a:cubicBezTo>
                  <a:lnTo>
                    <a:pt x="3371" y="2505"/>
                  </a:lnTo>
                  <a:lnTo>
                    <a:pt x="4033" y="1875"/>
                  </a:lnTo>
                  <a:cubicBezTo>
                    <a:pt x="4285" y="1655"/>
                    <a:pt x="4159" y="1214"/>
                    <a:pt x="3812" y="1182"/>
                  </a:cubicBezTo>
                  <a:lnTo>
                    <a:pt x="2899" y="1056"/>
                  </a:lnTo>
                  <a:lnTo>
                    <a:pt x="2521" y="237"/>
                  </a:lnTo>
                  <a:cubicBezTo>
                    <a:pt x="2442" y="79"/>
                    <a:pt x="2292" y="1"/>
                    <a:pt x="21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9465;p79">
            <a:extLst>
              <a:ext uri="{FF2B5EF4-FFF2-40B4-BE49-F238E27FC236}">
                <a16:creationId xmlns:a16="http://schemas.microsoft.com/office/drawing/2014/main" id="{9D826D5D-818B-5B48-AF76-D1050DBE5A71}"/>
              </a:ext>
            </a:extLst>
          </p:cNvPr>
          <p:cNvSpPr/>
          <p:nvPr/>
        </p:nvSpPr>
        <p:spPr>
          <a:xfrm>
            <a:off x="5460351" y="1868022"/>
            <a:ext cx="373766" cy="340357"/>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CC6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66;p79">
            <a:extLst>
              <a:ext uri="{FF2B5EF4-FFF2-40B4-BE49-F238E27FC236}">
                <a16:creationId xmlns:a16="http://schemas.microsoft.com/office/drawing/2014/main" id="{3F47E75B-A75E-A141-B55D-B648ECDD3317}"/>
              </a:ext>
            </a:extLst>
          </p:cNvPr>
          <p:cNvSpPr/>
          <p:nvPr/>
        </p:nvSpPr>
        <p:spPr>
          <a:xfrm>
            <a:off x="5989125" y="1868022"/>
            <a:ext cx="379329" cy="373766"/>
          </a:xfrm>
          <a:custGeom>
            <a:avLst/>
            <a:gdLst/>
            <a:ahLst/>
            <a:cxnLst/>
            <a:rect l="l" t="t" r="r" b="b"/>
            <a:pathLst>
              <a:path w="12887" h="12698" extrusionOk="0">
                <a:moveTo>
                  <a:pt x="7814" y="3309"/>
                </a:moveTo>
                <a:cubicBezTo>
                  <a:pt x="7782" y="3592"/>
                  <a:pt x="7782" y="3907"/>
                  <a:pt x="7814" y="4159"/>
                </a:cubicBezTo>
                <a:lnTo>
                  <a:pt x="4947" y="4159"/>
                </a:lnTo>
                <a:cubicBezTo>
                  <a:pt x="4978" y="3876"/>
                  <a:pt x="4978" y="3592"/>
                  <a:pt x="4947" y="3309"/>
                </a:cubicBezTo>
                <a:close/>
                <a:moveTo>
                  <a:pt x="9830" y="788"/>
                </a:moveTo>
                <a:cubicBezTo>
                  <a:pt x="10082" y="788"/>
                  <a:pt x="10366" y="820"/>
                  <a:pt x="10618" y="946"/>
                </a:cubicBezTo>
                <a:cubicBezTo>
                  <a:pt x="11721" y="1481"/>
                  <a:pt x="12193" y="2678"/>
                  <a:pt x="11752" y="3718"/>
                </a:cubicBezTo>
                <a:cubicBezTo>
                  <a:pt x="11500" y="4254"/>
                  <a:pt x="11027" y="4695"/>
                  <a:pt x="10460" y="4884"/>
                </a:cubicBezTo>
                <a:cubicBezTo>
                  <a:pt x="10261" y="4950"/>
                  <a:pt x="10035" y="4990"/>
                  <a:pt x="9816" y="4990"/>
                </a:cubicBezTo>
                <a:cubicBezTo>
                  <a:pt x="9619" y="4990"/>
                  <a:pt x="9427" y="4958"/>
                  <a:pt x="9263" y="4884"/>
                </a:cubicBezTo>
                <a:cubicBezTo>
                  <a:pt x="9074" y="4821"/>
                  <a:pt x="8885" y="4663"/>
                  <a:pt x="8791" y="4474"/>
                </a:cubicBezTo>
                <a:cubicBezTo>
                  <a:pt x="8791" y="4411"/>
                  <a:pt x="8759" y="4380"/>
                  <a:pt x="8728" y="4348"/>
                </a:cubicBezTo>
                <a:cubicBezTo>
                  <a:pt x="8570" y="3970"/>
                  <a:pt x="8570" y="3561"/>
                  <a:pt x="8728" y="3183"/>
                </a:cubicBezTo>
                <a:cubicBezTo>
                  <a:pt x="8759" y="3151"/>
                  <a:pt x="8759" y="3120"/>
                  <a:pt x="8791" y="3088"/>
                </a:cubicBezTo>
                <a:cubicBezTo>
                  <a:pt x="8980" y="2710"/>
                  <a:pt x="9358" y="2521"/>
                  <a:pt x="9830" y="2521"/>
                </a:cubicBezTo>
                <a:cubicBezTo>
                  <a:pt x="9956" y="2521"/>
                  <a:pt x="10019" y="2552"/>
                  <a:pt x="10082" y="2615"/>
                </a:cubicBezTo>
                <a:cubicBezTo>
                  <a:pt x="10240" y="2773"/>
                  <a:pt x="10240" y="3025"/>
                  <a:pt x="10145" y="3183"/>
                </a:cubicBezTo>
                <a:cubicBezTo>
                  <a:pt x="10051" y="3309"/>
                  <a:pt x="9956" y="3340"/>
                  <a:pt x="9830" y="3340"/>
                </a:cubicBezTo>
                <a:cubicBezTo>
                  <a:pt x="9578" y="3340"/>
                  <a:pt x="9389" y="3561"/>
                  <a:pt x="9389" y="3781"/>
                </a:cubicBezTo>
                <a:cubicBezTo>
                  <a:pt x="9389" y="4033"/>
                  <a:pt x="9578" y="4222"/>
                  <a:pt x="9830" y="4222"/>
                </a:cubicBezTo>
                <a:cubicBezTo>
                  <a:pt x="10555" y="4222"/>
                  <a:pt x="11059" y="3655"/>
                  <a:pt x="11059" y="2962"/>
                </a:cubicBezTo>
                <a:cubicBezTo>
                  <a:pt x="11059" y="2395"/>
                  <a:pt x="10681" y="1891"/>
                  <a:pt x="10114" y="1733"/>
                </a:cubicBezTo>
                <a:cubicBezTo>
                  <a:pt x="10034" y="1721"/>
                  <a:pt x="9933" y="1712"/>
                  <a:pt x="9817" y="1712"/>
                </a:cubicBezTo>
                <a:cubicBezTo>
                  <a:pt x="9339" y="1712"/>
                  <a:pt x="8611" y="1861"/>
                  <a:pt x="8129" y="2521"/>
                </a:cubicBezTo>
                <a:lnTo>
                  <a:pt x="4600" y="2521"/>
                </a:lnTo>
                <a:cubicBezTo>
                  <a:pt x="4191" y="1985"/>
                  <a:pt x="3592" y="1702"/>
                  <a:pt x="2931" y="1702"/>
                </a:cubicBezTo>
                <a:cubicBezTo>
                  <a:pt x="2395" y="1702"/>
                  <a:pt x="1986" y="1985"/>
                  <a:pt x="1796" y="2458"/>
                </a:cubicBezTo>
                <a:cubicBezTo>
                  <a:pt x="1481" y="3246"/>
                  <a:pt x="1954" y="4191"/>
                  <a:pt x="2931" y="4191"/>
                </a:cubicBezTo>
                <a:cubicBezTo>
                  <a:pt x="3183" y="4191"/>
                  <a:pt x="3340" y="3970"/>
                  <a:pt x="3340" y="3750"/>
                </a:cubicBezTo>
                <a:cubicBezTo>
                  <a:pt x="3340" y="3498"/>
                  <a:pt x="3120" y="3309"/>
                  <a:pt x="2931" y="3309"/>
                </a:cubicBezTo>
                <a:cubicBezTo>
                  <a:pt x="2805" y="3309"/>
                  <a:pt x="2742" y="3277"/>
                  <a:pt x="2647" y="3246"/>
                </a:cubicBezTo>
                <a:cubicBezTo>
                  <a:pt x="2458" y="3057"/>
                  <a:pt x="2490" y="2615"/>
                  <a:pt x="2805" y="2521"/>
                </a:cubicBezTo>
                <a:cubicBezTo>
                  <a:pt x="2836" y="2513"/>
                  <a:pt x="2879" y="2509"/>
                  <a:pt x="2931" y="2509"/>
                </a:cubicBezTo>
                <a:cubicBezTo>
                  <a:pt x="3084" y="2509"/>
                  <a:pt x="3309" y="2545"/>
                  <a:pt x="3498" y="2615"/>
                </a:cubicBezTo>
                <a:cubicBezTo>
                  <a:pt x="3687" y="2678"/>
                  <a:pt x="3876" y="2836"/>
                  <a:pt x="3970" y="3025"/>
                </a:cubicBezTo>
                <a:cubicBezTo>
                  <a:pt x="3970" y="3088"/>
                  <a:pt x="4002" y="3120"/>
                  <a:pt x="4033" y="3151"/>
                </a:cubicBezTo>
                <a:cubicBezTo>
                  <a:pt x="4191" y="3498"/>
                  <a:pt x="4191" y="3939"/>
                  <a:pt x="4033" y="4285"/>
                </a:cubicBezTo>
                <a:cubicBezTo>
                  <a:pt x="4002" y="4348"/>
                  <a:pt x="4002" y="4380"/>
                  <a:pt x="3970" y="4411"/>
                </a:cubicBezTo>
                <a:cubicBezTo>
                  <a:pt x="3750" y="4726"/>
                  <a:pt x="3403" y="4978"/>
                  <a:pt x="2931" y="4978"/>
                </a:cubicBezTo>
                <a:cubicBezTo>
                  <a:pt x="1796" y="4978"/>
                  <a:pt x="851" y="4033"/>
                  <a:pt x="851" y="2899"/>
                </a:cubicBezTo>
                <a:cubicBezTo>
                  <a:pt x="851" y="1733"/>
                  <a:pt x="1765" y="851"/>
                  <a:pt x="2931" y="788"/>
                </a:cubicBezTo>
                <a:close/>
                <a:moveTo>
                  <a:pt x="7751" y="4915"/>
                </a:moveTo>
                <a:lnTo>
                  <a:pt x="7751" y="10618"/>
                </a:lnTo>
                <a:cubicBezTo>
                  <a:pt x="7751" y="10838"/>
                  <a:pt x="7940" y="11027"/>
                  <a:pt x="8129" y="11027"/>
                </a:cubicBezTo>
                <a:cubicBezTo>
                  <a:pt x="8318" y="11027"/>
                  <a:pt x="8570" y="10838"/>
                  <a:pt x="8570" y="10618"/>
                </a:cubicBezTo>
                <a:lnTo>
                  <a:pt x="8570" y="5419"/>
                </a:lnTo>
                <a:cubicBezTo>
                  <a:pt x="8791" y="5577"/>
                  <a:pt x="9074" y="5671"/>
                  <a:pt x="9389" y="5766"/>
                </a:cubicBezTo>
                <a:lnTo>
                  <a:pt x="9389" y="11878"/>
                </a:lnTo>
                <a:lnTo>
                  <a:pt x="3372" y="11878"/>
                </a:lnTo>
                <a:lnTo>
                  <a:pt x="3372" y="5766"/>
                </a:lnTo>
                <a:cubicBezTo>
                  <a:pt x="3687" y="5734"/>
                  <a:pt x="3970" y="5608"/>
                  <a:pt x="4191" y="5419"/>
                </a:cubicBezTo>
                <a:lnTo>
                  <a:pt x="4191" y="10618"/>
                </a:lnTo>
                <a:cubicBezTo>
                  <a:pt x="4191" y="10838"/>
                  <a:pt x="4380" y="11027"/>
                  <a:pt x="4600" y="11027"/>
                </a:cubicBezTo>
                <a:cubicBezTo>
                  <a:pt x="4821" y="11027"/>
                  <a:pt x="5010" y="10838"/>
                  <a:pt x="5010" y="10618"/>
                </a:cubicBezTo>
                <a:lnTo>
                  <a:pt x="5010" y="4915"/>
                </a:lnTo>
                <a:lnTo>
                  <a:pt x="5861" y="4915"/>
                </a:lnTo>
                <a:lnTo>
                  <a:pt x="5861" y="10618"/>
                </a:lnTo>
                <a:cubicBezTo>
                  <a:pt x="5861" y="10838"/>
                  <a:pt x="6050" y="11027"/>
                  <a:pt x="6239" y="11027"/>
                </a:cubicBezTo>
                <a:cubicBezTo>
                  <a:pt x="6428" y="11027"/>
                  <a:pt x="6648" y="10838"/>
                  <a:pt x="6648" y="10618"/>
                </a:cubicBezTo>
                <a:lnTo>
                  <a:pt x="6648" y="4915"/>
                </a:lnTo>
                <a:close/>
                <a:moveTo>
                  <a:pt x="2931" y="1"/>
                </a:moveTo>
                <a:cubicBezTo>
                  <a:pt x="1324" y="1"/>
                  <a:pt x="1" y="1324"/>
                  <a:pt x="1" y="2899"/>
                </a:cubicBezTo>
                <a:cubicBezTo>
                  <a:pt x="1" y="4348"/>
                  <a:pt x="1072" y="5514"/>
                  <a:pt x="2490" y="5766"/>
                </a:cubicBezTo>
                <a:lnTo>
                  <a:pt x="2490" y="12256"/>
                </a:lnTo>
                <a:cubicBezTo>
                  <a:pt x="2490" y="12508"/>
                  <a:pt x="2679" y="12697"/>
                  <a:pt x="2931" y="12697"/>
                </a:cubicBezTo>
                <a:lnTo>
                  <a:pt x="9830" y="12697"/>
                </a:lnTo>
                <a:cubicBezTo>
                  <a:pt x="10051" y="12697"/>
                  <a:pt x="10208" y="12508"/>
                  <a:pt x="10208" y="12256"/>
                </a:cubicBezTo>
                <a:lnTo>
                  <a:pt x="10208" y="5797"/>
                </a:lnTo>
                <a:cubicBezTo>
                  <a:pt x="10964" y="5671"/>
                  <a:pt x="11721" y="5293"/>
                  <a:pt x="12193" y="4537"/>
                </a:cubicBezTo>
                <a:cubicBezTo>
                  <a:pt x="12823" y="3718"/>
                  <a:pt x="12886" y="2678"/>
                  <a:pt x="12508" y="1796"/>
                </a:cubicBezTo>
                <a:cubicBezTo>
                  <a:pt x="12067" y="725"/>
                  <a:pt x="10996" y="1"/>
                  <a:pt x="9830" y="1"/>
                </a:cubicBezTo>
                <a:close/>
              </a:path>
            </a:pathLst>
          </a:custGeom>
          <a:solidFill>
            <a:srgbClr val="CC6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3">
                                            <p:txEl>
                                              <p:pRg st="0" end="0"/>
                                            </p:txEl>
                                          </p:spTgt>
                                        </p:tgtEl>
                                        <p:attrNameLst>
                                          <p:attrName>style.visibility</p:attrName>
                                        </p:attrNameLst>
                                      </p:cBhvr>
                                      <p:to>
                                        <p:strVal val="visible"/>
                                      </p:to>
                                    </p:set>
                                    <p:animEffect transition="in" filter="fade">
                                      <p:cBhvr>
                                        <p:cTn id="10" dur="500"/>
                                        <p:tgtEl>
                                          <p:spTgt spid="39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5">
                                            <p:txEl>
                                              <p:pRg st="0" end="0"/>
                                            </p:txEl>
                                          </p:spTgt>
                                        </p:tgtEl>
                                        <p:attrNameLst>
                                          <p:attrName>style.visibility</p:attrName>
                                        </p:attrNameLst>
                                      </p:cBhvr>
                                      <p:to>
                                        <p:strVal val="visible"/>
                                      </p:to>
                                    </p:set>
                                    <p:animEffect transition="in" filter="fade">
                                      <p:cBhvr>
                                        <p:cTn id="13" dur="500"/>
                                        <p:tgtEl>
                                          <p:spTgt spid="39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2">
                                            <p:txEl>
                                              <p:pRg st="0" end="0"/>
                                            </p:txEl>
                                          </p:spTgt>
                                        </p:tgtEl>
                                        <p:attrNameLst>
                                          <p:attrName>style.visibility</p:attrName>
                                        </p:attrNameLst>
                                      </p:cBhvr>
                                      <p:to>
                                        <p:strVal val="visible"/>
                                      </p:to>
                                    </p:set>
                                    <p:animEffect transition="in" filter="fade">
                                      <p:cBhvr>
                                        <p:cTn id="24" dur="500"/>
                                        <p:tgtEl>
                                          <p:spTgt spid="392">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94">
                                            <p:txEl>
                                              <p:pRg st="0" end="0"/>
                                            </p:txEl>
                                          </p:spTgt>
                                        </p:tgtEl>
                                        <p:attrNameLst>
                                          <p:attrName>style.visibility</p:attrName>
                                        </p:attrNameLst>
                                      </p:cBhvr>
                                      <p:to>
                                        <p:strVal val="visible"/>
                                      </p:to>
                                    </p:set>
                                    <p:animEffect transition="in" filter="fade">
                                      <p:cBhvr>
                                        <p:cTn id="27" dur="500"/>
                                        <p:tgtEl>
                                          <p:spTgt spid="394">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7">
                                            <p:txEl>
                                              <p:pRg st="0" end="0"/>
                                            </p:txEl>
                                          </p:spTgt>
                                        </p:tgtEl>
                                        <p:attrNameLst>
                                          <p:attrName>style.visibility</p:attrName>
                                        </p:attrNameLst>
                                      </p:cBhvr>
                                      <p:to>
                                        <p:strVal val="visible"/>
                                      </p:to>
                                    </p:set>
                                    <p:animEffect transition="in" filter="fade">
                                      <p:cBhvr>
                                        <p:cTn id="30" dur="500"/>
                                        <p:tgtEl>
                                          <p:spTgt spid="3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build="p"/>
      <p:bldP spid="393" grpId="0" build="p"/>
      <p:bldP spid="394" grpId="0" build="p"/>
      <p:bldP spid="395" grpId="0" build="p"/>
      <p:bldP spid="397" grpId="0" build="p"/>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1"/>
          <p:cNvSpPr txBox="1">
            <a:spLocks noGrp="1"/>
          </p:cNvSpPr>
          <p:nvPr>
            <p:ph type="title"/>
          </p:nvPr>
        </p:nvSpPr>
        <p:spPr>
          <a:xfrm>
            <a:off x="616500" y="882150"/>
            <a:ext cx="3746700" cy="195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accent3"/>
                </a:solidFill>
              </a:rPr>
              <a:t>Only in Christ</a:t>
            </a:r>
            <a:endParaRPr dirty="0"/>
          </a:p>
        </p:txBody>
      </p:sp>
      <p:sp>
        <p:nvSpPr>
          <p:cNvPr id="408" name="Google Shape;408;p41"/>
          <p:cNvSpPr txBox="1">
            <a:spLocks noGrp="1"/>
          </p:cNvSpPr>
          <p:nvPr>
            <p:ph type="subTitle" idx="1"/>
          </p:nvPr>
        </p:nvSpPr>
        <p:spPr>
          <a:xfrm>
            <a:off x="718459" y="2835450"/>
            <a:ext cx="3203100" cy="181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HK" dirty="0"/>
              <a:t>V</a:t>
            </a:r>
            <a:r>
              <a:rPr lang="en" dirty="0"/>
              <a:t>.26-29</a:t>
            </a:r>
            <a:endParaRPr dirty="0"/>
          </a:p>
        </p:txBody>
      </p:sp>
      <p:pic>
        <p:nvPicPr>
          <p:cNvPr id="409" name="Google Shape;409;p41"/>
          <p:cNvPicPr preferRelativeResize="0"/>
          <p:nvPr/>
        </p:nvPicPr>
        <p:blipFill rotWithShape="1">
          <a:blip r:embed="rId3"/>
          <a:srcRect l="26771" r="5747"/>
          <a:stretch/>
        </p:blipFill>
        <p:spPr>
          <a:xfrm>
            <a:off x="5000450" y="0"/>
            <a:ext cx="4143600" cy="4094400"/>
          </a:xfrm>
          <a:prstGeom prst="rect">
            <a:avLst/>
          </a:prstGeom>
          <a:noFill/>
          <a:ln>
            <a:noFill/>
          </a:ln>
        </p:spPr>
      </p:pic>
      <p:sp>
        <p:nvSpPr>
          <p:cNvPr id="2" name="TextBox 1">
            <a:extLst>
              <a:ext uri="{FF2B5EF4-FFF2-40B4-BE49-F238E27FC236}">
                <a16:creationId xmlns:a16="http://schemas.microsoft.com/office/drawing/2014/main" id="{BE6D78A2-6F79-D24E-A7C7-A60DFE086EBA}"/>
              </a:ext>
            </a:extLst>
          </p:cNvPr>
          <p:cNvSpPr txBox="1"/>
          <p:nvPr/>
        </p:nvSpPr>
        <p:spPr>
          <a:xfrm>
            <a:off x="4925881" y="4094400"/>
            <a:ext cx="3213847" cy="169277"/>
          </a:xfrm>
          <a:prstGeom prst="rect">
            <a:avLst/>
          </a:prstGeom>
          <a:noFill/>
        </p:spPr>
        <p:txBody>
          <a:bodyPr wrap="square" rtlCol="0">
            <a:spAutoFit/>
          </a:bodyPr>
          <a:lstStyle/>
          <a:p>
            <a:r>
              <a:rPr lang="en-HK" sz="500" dirty="0">
                <a:solidFill>
                  <a:srgbClr val="FBF8F4"/>
                </a:solidFill>
              </a:rPr>
              <a:t>Photo by </a:t>
            </a:r>
            <a:r>
              <a:rPr lang="en-HK" sz="500" dirty="0">
                <a:solidFill>
                  <a:srgbClr val="FBF8F4"/>
                </a:solidFill>
                <a:hlinkClick r:id="rId4">
                  <a:extLst>
                    <a:ext uri="{A12FA001-AC4F-418D-AE19-62706E023703}">
                      <ahyp:hlinkClr xmlns:ahyp="http://schemas.microsoft.com/office/drawing/2018/hyperlinkcolor" val="tx"/>
                    </a:ext>
                  </a:extLst>
                </a:hlinkClick>
              </a:rPr>
              <a:t>Zac Durant</a:t>
            </a:r>
            <a:r>
              <a:rPr lang="en-HK" sz="500" dirty="0">
                <a:solidFill>
                  <a:srgbClr val="FBF8F4"/>
                </a:solidFill>
              </a:rPr>
              <a:t> on </a:t>
            </a:r>
            <a:r>
              <a:rPr lang="en-HK" sz="500" dirty="0">
                <a:solidFill>
                  <a:srgbClr val="FBF8F4"/>
                </a:solidFill>
                <a:hlinkClick r:id="rId5">
                  <a:extLst>
                    <a:ext uri="{A12FA001-AC4F-418D-AE19-62706E023703}">
                      <ahyp:hlinkClr xmlns:ahyp="http://schemas.microsoft.com/office/drawing/2018/hyperlinkcolor" val="tx"/>
                    </a:ext>
                  </a:extLst>
                </a:hlinkClick>
              </a:rPr>
              <a:t>Unsplash</a:t>
            </a:r>
            <a:r>
              <a:rPr lang="en-HK" sz="500" dirty="0">
                <a:solidFill>
                  <a:srgbClr val="FBF8F4"/>
                </a:solidFill>
              </a:rPr>
              <a:t> </a:t>
            </a:r>
            <a:endParaRPr lang="en-US" sz="500" dirty="0">
              <a:solidFill>
                <a:srgbClr val="FBF8F4"/>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3"/>
          <p:cNvSpPr txBox="1">
            <a:spLocks noGrp="1"/>
          </p:cNvSpPr>
          <p:nvPr>
            <p:ph type="title"/>
          </p:nvPr>
        </p:nvSpPr>
        <p:spPr>
          <a:xfrm>
            <a:off x="311700" y="597337"/>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3"/>
                </a:solidFill>
              </a:rPr>
              <a:t>Vaughan</a:t>
            </a:r>
            <a:r>
              <a:rPr lang="en" dirty="0"/>
              <a:t> Family</a:t>
            </a:r>
            <a:endParaRPr dirty="0"/>
          </a:p>
        </p:txBody>
      </p:sp>
      <p:grpSp>
        <p:nvGrpSpPr>
          <p:cNvPr id="653" name="Google Shape;653;p53"/>
          <p:cNvGrpSpPr/>
          <p:nvPr/>
        </p:nvGrpSpPr>
        <p:grpSpPr>
          <a:xfrm>
            <a:off x="2575076" y="1302512"/>
            <a:ext cx="4367262" cy="3376020"/>
            <a:chOff x="2218426" y="1621388"/>
            <a:chExt cx="1496865" cy="1495021"/>
          </a:xfrm>
        </p:grpSpPr>
        <p:grpSp>
          <p:nvGrpSpPr>
            <p:cNvPr id="654" name="Google Shape;654;p53"/>
            <p:cNvGrpSpPr/>
            <p:nvPr/>
          </p:nvGrpSpPr>
          <p:grpSpPr>
            <a:xfrm>
              <a:off x="2404061" y="1872237"/>
              <a:ext cx="1311230" cy="1244172"/>
              <a:chOff x="2388286" y="2086800"/>
              <a:chExt cx="1311230" cy="1244172"/>
            </a:xfrm>
          </p:grpSpPr>
          <p:sp>
            <p:nvSpPr>
              <p:cNvPr id="655" name="Google Shape;655;p53"/>
              <p:cNvSpPr/>
              <p:nvPr/>
            </p:nvSpPr>
            <p:spPr>
              <a:xfrm flipH="1">
                <a:off x="2388286" y="2086800"/>
                <a:ext cx="1218300" cy="1149000"/>
              </a:xfrm>
              <a:prstGeom prst="rect">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3"/>
              <p:cNvSpPr/>
              <p:nvPr/>
            </p:nvSpPr>
            <p:spPr>
              <a:xfrm flipH="1">
                <a:off x="3511416" y="3143172"/>
                <a:ext cx="188100" cy="187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57" name="Google Shape;657;p53"/>
            <p:cNvPicPr preferRelativeResize="0"/>
            <p:nvPr/>
          </p:nvPicPr>
          <p:blipFill rotWithShape="1">
            <a:blip r:embed="rId3">
              <a:extLst>
                <a:ext uri="{BEBA8EAE-BF5A-486C-A8C5-ECC9F3942E4B}">
                  <a14:imgProps xmlns:a14="http://schemas.microsoft.com/office/drawing/2010/main">
                    <a14:imgLayer r:embed="rId4">
                      <a14:imgEffect>
                        <a14:sharpenSoften amount="83000"/>
                      </a14:imgEffect>
                    </a14:imgLayer>
                  </a14:imgProps>
                </a:ext>
              </a:extLst>
            </a:blip>
            <a:srcRect l="29599" t="16335" r="529"/>
            <a:stretch/>
          </p:blipFill>
          <p:spPr>
            <a:xfrm>
              <a:off x="2218426" y="1621388"/>
              <a:ext cx="1333500" cy="1329600"/>
            </a:xfrm>
            <a:prstGeom prst="rect">
              <a:avLst/>
            </a:prstGeom>
            <a:ln>
              <a:noFill/>
            </a:ln>
            <a:effectLst>
              <a:softEdge rad="112500"/>
            </a:effectLst>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080967" y="257175"/>
            <a:ext cx="7258050" cy="462915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600" dirty="0"/>
              <a:t>So, how am I like the Samaritan Woman?</a:t>
            </a:r>
            <a:endParaRPr sz="6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grpSp>
        <p:nvGrpSpPr>
          <p:cNvPr id="17" name="Google Shape;10353;p81">
            <a:extLst>
              <a:ext uri="{FF2B5EF4-FFF2-40B4-BE49-F238E27FC236}">
                <a16:creationId xmlns:a16="http://schemas.microsoft.com/office/drawing/2014/main" id="{B89DCAF1-EAFF-734F-BC62-AC74A8C53B38}"/>
              </a:ext>
            </a:extLst>
          </p:cNvPr>
          <p:cNvGrpSpPr/>
          <p:nvPr/>
        </p:nvGrpSpPr>
        <p:grpSpPr>
          <a:xfrm>
            <a:off x="2246494" y="901781"/>
            <a:ext cx="629512" cy="626397"/>
            <a:chOff x="-55225575" y="1903275"/>
            <a:chExt cx="318225" cy="316650"/>
          </a:xfrm>
        </p:grpSpPr>
        <p:sp>
          <p:nvSpPr>
            <p:cNvPr id="18" name="Google Shape;10354;p81">
              <a:extLst>
                <a:ext uri="{FF2B5EF4-FFF2-40B4-BE49-F238E27FC236}">
                  <a16:creationId xmlns:a16="http://schemas.microsoft.com/office/drawing/2014/main" id="{E7A4F685-9C7F-BC4C-9DC1-AD3023D80ABE}"/>
                </a:ext>
              </a:extLst>
            </p:cNvPr>
            <p:cNvSpPr/>
            <p:nvPr/>
          </p:nvSpPr>
          <p:spPr>
            <a:xfrm>
              <a:off x="-55104275" y="2116925"/>
              <a:ext cx="72475" cy="29750"/>
            </a:xfrm>
            <a:custGeom>
              <a:avLst/>
              <a:gdLst/>
              <a:ahLst/>
              <a:cxnLst/>
              <a:rect l="l" t="t" r="r" b="b"/>
              <a:pathLst>
                <a:path w="2899" h="1190" extrusionOk="0">
                  <a:moveTo>
                    <a:pt x="398" y="1"/>
                  </a:moveTo>
                  <a:cubicBezTo>
                    <a:pt x="307" y="1"/>
                    <a:pt x="221" y="40"/>
                    <a:pt x="158" y="119"/>
                  </a:cubicBezTo>
                  <a:cubicBezTo>
                    <a:pt x="0" y="276"/>
                    <a:pt x="0" y="497"/>
                    <a:pt x="158" y="623"/>
                  </a:cubicBezTo>
                  <a:cubicBezTo>
                    <a:pt x="504" y="969"/>
                    <a:pt x="977" y="1190"/>
                    <a:pt x="1449" y="1190"/>
                  </a:cubicBezTo>
                  <a:cubicBezTo>
                    <a:pt x="1953" y="1190"/>
                    <a:pt x="2426" y="969"/>
                    <a:pt x="2741" y="623"/>
                  </a:cubicBezTo>
                  <a:cubicBezTo>
                    <a:pt x="2898" y="465"/>
                    <a:pt x="2898" y="245"/>
                    <a:pt x="2741" y="119"/>
                  </a:cubicBezTo>
                  <a:cubicBezTo>
                    <a:pt x="2694" y="56"/>
                    <a:pt x="2607" y="24"/>
                    <a:pt x="2513" y="24"/>
                  </a:cubicBezTo>
                  <a:cubicBezTo>
                    <a:pt x="2418" y="24"/>
                    <a:pt x="2316" y="56"/>
                    <a:pt x="2237" y="119"/>
                  </a:cubicBezTo>
                  <a:cubicBezTo>
                    <a:pt x="2048" y="308"/>
                    <a:pt x="1733" y="434"/>
                    <a:pt x="1449" y="434"/>
                  </a:cubicBezTo>
                  <a:cubicBezTo>
                    <a:pt x="1134" y="434"/>
                    <a:pt x="851" y="308"/>
                    <a:pt x="662" y="119"/>
                  </a:cubicBezTo>
                  <a:cubicBezTo>
                    <a:pt x="583" y="40"/>
                    <a:pt x="488" y="1"/>
                    <a:pt x="398" y="1"/>
                  </a:cubicBezTo>
                  <a:close/>
                </a:path>
              </a:pathLst>
            </a:custGeom>
            <a:solidFill>
              <a:srgbClr val="CC6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6462"/>
                </a:solidFill>
              </a:endParaRPr>
            </a:p>
          </p:txBody>
        </p:sp>
        <p:sp>
          <p:nvSpPr>
            <p:cNvPr id="19" name="Google Shape;10355;p81">
              <a:extLst>
                <a:ext uri="{FF2B5EF4-FFF2-40B4-BE49-F238E27FC236}">
                  <a16:creationId xmlns:a16="http://schemas.microsoft.com/office/drawing/2014/main" id="{6C655D83-FE27-D34B-B64B-ED73DC51C413}"/>
                </a:ext>
              </a:extLst>
            </p:cNvPr>
            <p:cNvSpPr/>
            <p:nvPr/>
          </p:nvSpPr>
          <p:spPr>
            <a:xfrm>
              <a:off x="-55113750" y="2053725"/>
              <a:ext cx="17350" cy="18125"/>
            </a:xfrm>
            <a:custGeom>
              <a:avLst/>
              <a:gdLst/>
              <a:ahLst/>
              <a:cxnLst/>
              <a:rect l="l" t="t" r="r" b="b"/>
              <a:pathLst>
                <a:path w="694" h="725" extrusionOk="0">
                  <a:moveTo>
                    <a:pt x="348" y="0"/>
                  </a:moveTo>
                  <a:cubicBezTo>
                    <a:pt x="158" y="0"/>
                    <a:pt x="1" y="158"/>
                    <a:pt x="1" y="347"/>
                  </a:cubicBezTo>
                  <a:cubicBezTo>
                    <a:pt x="1" y="536"/>
                    <a:pt x="158" y="725"/>
                    <a:pt x="348" y="725"/>
                  </a:cubicBezTo>
                  <a:cubicBezTo>
                    <a:pt x="537" y="725"/>
                    <a:pt x="694" y="536"/>
                    <a:pt x="694" y="347"/>
                  </a:cubicBezTo>
                  <a:cubicBezTo>
                    <a:pt x="694" y="158"/>
                    <a:pt x="537" y="0"/>
                    <a:pt x="348" y="0"/>
                  </a:cubicBezTo>
                  <a:close/>
                </a:path>
              </a:pathLst>
            </a:custGeom>
            <a:solidFill>
              <a:srgbClr val="CC6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6462"/>
                </a:solidFill>
              </a:endParaRPr>
            </a:p>
          </p:txBody>
        </p:sp>
        <p:sp>
          <p:nvSpPr>
            <p:cNvPr id="20" name="Google Shape;10356;p81">
              <a:extLst>
                <a:ext uri="{FF2B5EF4-FFF2-40B4-BE49-F238E27FC236}">
                  <a16:creationId xmlns:a16="http://schemas.microsoft.com/office/drawing/2014/main" id="{A1F74192-EE5E-3849-8D4A-159C499A5322}"/>
                </a:ext>
              </a:extLst>
            </p:cNvPr>
            <p:cNvSpPr/>
            <p:nvPr/>
          </p:nvSpPr>
          <p:spPr>
            <a:xfrm>
              <a:off x="-55039700" y="2053725"/>
              <a:ext cx="18125" cy="18125"/>
            </a:xfrm>
            <a:custGeom>
              <a:avLst/>
              <a:gdLst/>
              <a:ahLst/>
              <a:cxnLst/>
              <a:rect l="l" t="t" r="r" b="b"/>
              <a:pathLst>
                <a:path w="725" h="725" extrusionOk="0">
                  <a:moveTo>
                    <a:pt x="378" y="0"/>
                  </a:moveTo>
                  <a:cubicBezTo>
                    <a:pt x="189" y="0"/>
                    <a:pt x="0" y="158"/>
                    <a:pt x="0" y="347"/>
                  </a:cubicBezTo>
                  <a:cubicBezTo>
                    <a:pt x="0" y="536"/>
                    <a:pt x="189" y="725"/>
                    <a:pt x="378" y="725"/>
                  </a:cubicBezTo>
                  <a:cubicBezTo>
                    <a:pt x="568" y="725"/>
                    <a:pt x="725" y="536"/>
                    <a:pt x="725" y="347"/>
                  </a:cubicBezTo>
                  <a:cubicBezTo>
                    <a:pt x="725" y="158"/>
                    <a:pt x="568" y="0"/>
                    <a:pt x="378" y="0"/>
                  </a:cubicBezTo>
                  <a:close/>
                </a:path>
              </a:pathLst>
            </a:custGeom>
            <a:solidFill>
              <a:srgbClr val="CC6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6462"/>
                </a:solidFill>
              </a:endParaRPr>
            </a:p>
          </p:txBody>
        </p:sp>
        <p:sp>
          <p:nvSpPr>
            <p:cNvPr id="21" name="Google Shape;10357;p81">
              <a:extLst>
                <a:ext uri="{FF2B5EF4-FFF2-40B4-BE49-F238E27FC236}">
                  <a16:creationId xmlns:a16="http://schemas.microsoft.com/office/drawing/2014/main" id="{BAACD02C-FBF9-8B4F-9133-49D943B42D00}"/>
                </a:ext>
              </a:extLst>
            </p:cNvPr>
            <p:cNvSpPr/>
            <p:nvPr/>
          </p:nvSpPr>
          <p:spPr>
            <a:xfrm>
              <a:off x="-55225575" y="1903275"/>
              <a:ext cx="318225" cy="316650"/>
            </a:xfrm>
            <a:custGeom>
              <a:avLst/>
              <a:gdLst/>
              <a:ahLst/>
              <a:cxnLst/>
              <a:rect l="l" t="t" r="r" b="b"/>
              <a:pathLst>
                <a:path w="12729" h="12666" extrusionOk="0">
                  <a:moveTo>
                    <a:pt x="6333" y="757"/>
                  </a:moveTo>
                  <a:cubicBezTo>
                    <a:pt x="8790" y="757"/>
                    <a:pt x="10932" y="2679"/>
                    <a:pt x="11185" y="5105"/>
                  </a:cubicBezTo>
                  <a:cubicBezTo>
                    <a:pt x="11185" y="5231"/>
                    <a:pt x="11279" y="5357"/>
                    <a:pt x="11374" y="5388"/>
                  </a:cubicBezTo>
                  <a:cubicBezTo>
                    <a:pt x="11752" y="5577"/>
                    <a:pt x="11972" y="5987"/>
                    <a:pt x="11972" y="6365"/>
                  </a:cubicBezTo>
                  <a:cubicBezTo>
                    <a:pt x="11972" y="6680"/>
                    <a:pt x="11815" y="7058"/>
                    <a:pt x="11594" y="7247"/>
                  </a:cubicBezTo>
                  <a:cubicBezTo>
                    <a:pt x="11342" y="7373"/>
                    <a:pt x="11342" y="7625"/>
                    <a:pt x="11531" y="7783"/>
                  </a:cubicBezTo>
                  <a:cubicBezTo>
                    <a:pt x="11783" y="8035"/>
                    <a:pt x="11941" y="8318"/>
                    <a:pt x="11941" y="8633"/>
                  </a:cubicBezTo>
                  <a:cubicBezTo>
                    <a:pt x="11941" y="8948"/>
                    <a:pt x="11815" y="9263"/>
                    <a:pt x="11531" y="9452"/>
                  </a:cubicBezTo>
                  <a:cubicBezTo>
                    <a:pt x="11374" y="9610"/>
                    <a:pt x="11374" y="9830"/>
                    <a:pt x="11531" y="9988"/>
                  </a:cubicBezTo>
                  <a:cubicBezTo>
                    <a:pt x="11783" y="10240"/>
                    <a:pt x="11941" y="10524"/>
                    <a:pt x="11941" y="10839"/>
                  </a:cubicBezTo>
                  <a:cubicBezTo>
                    <a:pt x="11941" y="11437"/>
                    <a:pt x="11437" y="11941"/>
                    <a:pt x="10838" y="11941"/>
                  </a:cubicBezTo>
                  <a:lnTo>
                    <a:pt x="1828" y="11941"/>
                  </a:lnTo>
                  <a:cubicBezTo>
                    <a:pt x="1197" y="11941"/>
                    <a:pt x="725" y="11406"/>
                    <a:pt x="725" y="10839"/>
                  </a:cubicBezTo>
                  <a:cubicBezTo>
                    <a:pt x="725" y="10492"/>
                    <a:pt x="819" y="10208"/>
                    <a:pt x="1103" y="9988"/>
                  </a:cubicBezTo>
                  <a:cubicBezTo>
                    <a:pt x="1260" y="9830"/>
                    <a:pt x="1260" y="9610"/>
                    <a:pt x="1103" y="9452"/>
                  </a:cubicBezTo>
                  <a:cubicBezTo>
                    <a:pt x="882" y="9200"/>
                    <a:pt x="725" y="8917"/>
                    <a:pt x="725" y="8633"/>
                  </a:cubicBezTo>
                  <a:cubicBezTo>
                    <a:pt x="725" y="8318"/>
                    <a:pt x="819" y="8003"/>
                    <a:pt x="1103" y="7783"/>
                  </a:cubicBezTo>
                  <a:cubicBezTo>
                    <a:pt x="1260" y="7625"/>
                    <a:pt x="1260" y="7405"/>
                    <a:pt x="1103" y="7247"/>
                  </a:cubicBezTo>
                  <a:cubicBezTo>
                    <a:pt x="882" y="7058"/>
                    <a:pt x="725" y="6680"/>
                    <a:pt x="725" y="6365"/>
                  </a:cubicBezTo>
                  <a:cubicBezTo>
                    <a:pt x="725" y="5987"/>
                    <a:pt x="945" y="5577"/>
                    <a:pt x="1292" y="5388"/>
                  </a:cubicBezTo>
                  <a:cubicBezTo>
                    <a:pt x="1418" y="5357"/>
                    <a:pt x="1512" y="5231"/>
                    <a:pt x="1512" y="5105"/>
                  </a:cubicBezTo>
                  <a:cubicBezTo>
                    <a:pt x="1765" y="2679"/>
                    <a:pt x="3907" y="757"/>
                    <a:pt x="6333" y="757"/>
                  </a:cubicBezTo>
                  <a:close/>
                  <a:moveTo>
                    <a:pt x="6333" y="1"/>
                  </a:moveTo>
                  <a:cubicBezTo>
                    <a:pt x="3497" y="1"/>
                    <a:pt x="1134" y="2112"/>
                    <a:pt x="788" y="4853"/>
                  </a:cubicBezTo>
                  <a:cubicBezTo>
                    <a:pt x="284" y="5199"/>
                    <a:pt x="0" y="5735"/>
                    <a:pt x="0" y="6365"/>
                  </a:cubicBezTo>
                  <a:cubicBezTo>
                    <a:pt x="0" y="6774"/>
                    <a:pt x="158" y="7216"/>
                    <a:pt x="410" y="7531"/>
                  </a:cubicBezTo>
                  <a:cubicBezTo>
                    <a:pt x="158" y="7846"/>
                    <a:pt x="0" y="8224"/>
                    <a:pt x="0" y="8633"/>
                  </a:cubicBezTo>
                  <a:cubicBezTo>
                    <a:pt x="0" y="9011"/>
                    <a:pt x="126" y="9421"/>
                    <a:pt x="410" y="9736"/>
                  </a:cubicBezTo>
                  <a:cubicBezTo>
                    <a:pt x="158" y="10051"/>
                    <a:pt x="0" y="10429"/>
                    <a:pt x="0" y="10839"/>
                  </a:cubicBezTo>
                  <a:cubicBezTo>
                    <a:pt x="0" y="11847"/>
                    <a:pt x="819" y="12666"/>
                    <a:pt x="1859" y="12666"/>
                  </a:cubicBezTo>
                  <a:lnTo>
                    <a:pt x="10869" y="12666"/>
                  </a:lnTo>
                  <a:cubicBezTo>
                    <a:pt x="11909" y="12666"/>
                    <a:pt x="12728" y="11847"/>
                    <a:pt x="12728" y="10839"/>
                  </a:cubicBezTo>
                  <a:cubicBezTo>
                    <a:pt x="12728" y="10429"/>
                    <a:pt x="12602" y="10051"/>
                    <a:pt x="12319" y="9736"/>
                  </a:cubicBezTo>
                  <a:cubicBezTo>
                    <a:pt x="12571" y="9421"/>
                    <a:pt x="12728" y="9011"/>
                    <a:pt x="12728" y="8633"/>
                  </a:cubicBezTo>
                  <a:cubicBezTo>
                    <a:pt x="12634" y="8224"/>
                    <a:pt x="12539" y="7846"/>
                    <a:pt x="12287" y="7531"/>
                  </a:cubicBezTo>
                  <a:cubicBezTo>
                    <a:pt x="12539" y="7216"/>
                    <a:pt x="12697" y="6774"/>
                    <a:pt x="12697" y="6365"/>
                  </a:cubicBezTo>
                  <a:cubicBezTo>
                    <a:pt x="12697" y="5798"/>
                    <a:pt x="12382" y="5199"/>
                    <a:pt x="11909" y="4853"/>
                  </a:cubicBezTo>
                  <a:cubicBezTo>
                    <a:pt x="11500" y="2112"/>
                    <a:pt x="9137" y="1"/>
                    <a:pt x="6333" y="1"/>
                  </a:cubicBezTo>
                  <a:close/>
                </a:path>
              </a:pathLst>
            </a:custGeom>
            <a:solidFill>
              <a:srgbClr val="CC6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6462"/>
                </a:solidFill>
              </a:endParaRPr>
            </a:p>
          </p:txBody>
        </p:sp>
        <p:sp>
          <p:nvSpPr>
            <p:cNvPr id="22" name="Google Shape;10358;p81">
              <a:extLst>
                <a:ext uri="{FF2B5EF4-FFF2-40B4-BE49-F238E27FC236}">
                  <a16:creationId xmlns:a16="http://schemas.microsoft.com/office/drawing/2014/main" id="{5ECBF6C7-919A-8742-9BEF-C3E7381DF17E}"/>
                </a:ext>
              </a:extLst>
            </p:cNvPr>
            <p:cNvSpPr/>
            <p:nvPr/>
          </p:nvSpPr>
          <p:spPr>
            <a:xfrm>
              <a:off x="-55170450" y="1959200"/>
              <a:ext cx="204800" cy="225300"/>
            </a:xfrm>
            <a:custGeom>
              <a:avLst/>
              <a:gdLst/>
              <a:ahLst/>
              <a:cxnLst/>
              <a:rect l="l" t="t" r="r" b="b"/>
              <a:pathLst>
                <a:path w="8192" h="9012" extrusionOk="0">
                  <a:moveTo>
                    <a:pt x="4128" y="1450"/>
                  </a:moveTo>
                  <a:cubicBezTo>
                    <a:pt x="4411" y="2017"/>
                    <a:pt x="4821" y="2490"/>
                    <a:pt x="5293" y="2836"/>
                  </a:cubicBezTo>
                  <a:cubicBezTo>
                    <a:pt x="5924" y="3340"/>
                    <a:pt x="6711" y="3624"/>
                    <a:pt x="7499" y="3687"/>
                  </a:cubicBezTo>
                  <a:cubicBezTo>
                    <a:pt x="7499" y="3813"/>
                    <a:pt x="7530" y="3970"/>
                    <a:pt x="7530" y="4096"/>
                  </a:cubicBezTo>
                  <a:lnTo>
                    <a:pt x="7530" y="5640"/>
                  </a:lnTo>
                  <a:lnTo>
                    <a:pt x="7436" y="5640"/>
                  </a:lnTo>
                  <a:cubicBezTo>
                    <a:pt x="7436" y="7089"/>
                    <a:pt x="6270" y="8224"/>
                    <a:pt x="4852" y="8224"/>
                  </a:cubicBezTo>
                  <a:lnTo>
                    <a:pt x="3340" y="8224"/>
                  </a:lnTo>
                  <a:cubicBezTo>
                    <a:pt x="1891" y="8224"/>
                    <a:pt x="757" y="7058"/>
                    <a:pt x="757" y="5640"/>
                  </a:cubicBezTo>
                  <a:lnTo>
                    <a:pt x="757" y="4096"/>
                  </a:lnTo>
                  <a:cubicBezTo>
                    <a:pt x="757" y="3970"/>
                    <a:pt x="757" y="3813"/>
                    <a:pt x="788" y="3687"/>
                  </a:cubicBezTo>
                  <a:cubicBezTo>
                    <a:pt x="1576" y="3624"/>
                    <a:pt x="2363" y="3340"/>
                    <a:pt x="2994" y="2836"/>
                  </a:cubicBezTo>
                  <a:cubicBezTo>
                    <a:pt x="3466" y="2427"/>
                    <a:pt x="3876" y="1954"/>
                    <a:pt x="4128" y="1450"/>
                  </a:cubicBezTo>
                  <a:close/>
                  <a:moveTo>
                    <a:pt x="4096" y="1"/>
                  </a:moveTo>
                  <a:cubicBezTo>
                    <a:pt x="3939" y="1"/>
                    <a:pt x="3781" y="127"/>
                    <a:pt x="3750" y="284"/>
                  </a:cubicBezTo>
                  <a:lnTo>
                    <a:pt x="3718" y="442"/>
                  </a:lnTo>
                  <a:cubicBezTo>
                    <a:pt x="3309" y="1923"/>
                    <a:pt x="1985" y="2994"/>
                    <a:pt x="442" y="2994"/>
                  </a:cubicBezTo>
                  <a:cubicBezTo>
                    <a:pt x="253" y="2994"/>
                    <a:pt x="127" y="3120"/>
                    <a:pt x="95" y="3309"/>
                  </a:cubicBezTo>
                  <a:cubicBezTo>
                    <a:pt x="32" y="3592"/>
                    <a:pt x="1" y="3876"/>
                    <a:pt x="1" y="4128"/>
                  </a:cubicBezTo>
                  <a:lnTo>
                    <a:pt x="1" y="5672"/>
                  </a:lnTo>
                  <a:cubicBezTo>
                    <a:pt x="1" y="7530"/>
                    <a:pt x="1513" y="9011"/>
                    <a:pt x="3340" y="9011"/>
                  </a:cubicBezTo>
                  <a:lnTo>
                    <a:pt x="4852" y="9011"/>
                  </a:lnTo>
                  <a:cubicBezTo>
                    <a:pt x="6711" y="9011"/>
                    <a:pt x="8192" y="7530"/>
                    <a:pt x="8192" y="5672"/>
                  </a:cubicBezTo>
                  <a:lnTo>
                    <a:pt x="8192" y="4128"/>
                  </a:lnTo>
                  <a:cubicBezTo>
                    <a:pt x="8192" y="3844"/>
                    <a:pt x="8160" y="3592"/>
                    <a:pt x="8129" y="3309"/>
                  </a:cubicBezTo>
                  <a:cubicBezTo>
                    <a:pt x="8066" y="3120"/>
                    <a:pt x="7908" y="2994"/>
                    <a:pt x="7751" y="2994"/>
                  </a:cubicBezTo>
                  <a:cubicBezTo>
                    <a:pt x="6239" y="2994"/>
                    <a:pt x="4884" y="1923"/>
                    <a:pt x="4506" y="442"/>
                  </a:cubicBezTo>
                  <a:lnTo>
                    <a:pt x="4443" y="284"/>
                  </a:lnTo>
                  <a:cubicBezTo>
                    <a:pt x="4411" y="127"/>
                    <a:pt x="4254" y="1"/>
                    <a:pt x="4096" y="1"/>
                  </a:cubicBezTo>
                  <a:close/>
                </a:path>
              </a:pathLst>
            </a:custGeom>
            <a:solidFill>
              <a:srgbClr val="CC6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6462"/>
                </a:solidFill>
              </a:endParaRPr>
            </a:p>
          </p:txBody>
        </p:sp>
      </p:grpSp>
      <p:sp>
        <p:nvSpPr>
          <p:cNvPr id="379" name="Google Shape;379;p39"/>
          <p:cNvSpPr txBox="1">
            <a:spLocks noGrp="1"/>
          </p:cNvSpPr>
          <p:nvPr>
            <p:ph type="body" idx="1"/>
          </p:nvPr>
        </p:nvSpPr>
        <p:spPr>
          <a:xfrm>
            <a:off x="5165509" y="1931641"/>
            <a:ext cx="2862000" cy="2017555"/>
          </a:xfrm>
          <a:prstGeom prst="rect">
            <a:avLst/>
          </a:prstGeom>
        </p:spPr>
        <p:txBody>
          <a:bodyPr spcFirstLastPara="1" wrap="square" lIns="91425" tIns="91425" rIns="91425" bIns="91425" anchor="t" anchorCtr="0">
            <a:noAutofit/>
          </a:bodyPr>
          <a:lstStyle/>
          <a:p>
            <a:pPr marL="285750" indent="-285750" algn="l"/>
            <a:r>
              <a:rPr lang="en" dirty="0"/>
              <a:t>I was looking for satisfaction</a:t>
            </a:r>
          </a:p>
          <a:p>
            <a:pPr marL="285750" indent="-285750" algn="l"/>
            <a:endParaRPr lang="en" dirty="0"/>
          </a:p>
          <a:p>
            <a:pPr marL="285750" indent="-285750" algn="l"/>
            <a:r>
              <a:rPr lang="en" dirty="0"/>
              <a:t>Nothing I tried could satisfy me</a:t>
            </a:r>
          </a:p>
          <a:p>
            <a:pPr marL="285750" indent="-285750" algn="l"/>
            <a:endParaRPr lang="en" dirty="0"/>
          </a:p>
          <a:p>
            <a:pPr marL="285750" indent="-285750" algn="l"/>
            <a:r>
              <a:rPr lang="en" dirty="0"/>
              <a:t>Jesus brought me fulfillment</a:t>
            </a:r>
            <a:endParaRPr dirty="0"/>
          </a:p>
        </p:txBody>
      </p:sp>
      <p:sp>
        <p:nvSpPr>
          <p:cNvPr id="380" name="Google Shape;380;p39"/>
          <p:cNvSpPr txBox="1">
            <a:spLocks noGrp="1"/>
          </p:cNvSpPr>
          <p:nvPr>
            <p:ph type="subTitle" idx="2"/>
          </p:nvPr>
        </p:nvSpPr>
        <p:spPr>
          <a:xfrm>
            <a:off x="5165509" y="1542452"/>
            <a:ext cx="28620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Me</a:t>
            </a:r>
            <a:endParaRPr dirty="0"/>
          </a:p>
        </p:txBody>
      </p:sp>
      <p:sp>
        <p:nvSpPr>
          <p:cNvPr id="385" name="Google Shape;385;p39"/>
          <p:cNvSpPr txBox="1">
            <a:spLocks noGrp="1"/>
          </p:cNvSpPr>
          <p:nvPr>
            <p:ph type="body" idx="3"/>
          </p:nvPr>
        </p:nvSpPr>
        <p:spPr>
          <a:xfrm>
            <a:off x="1130250" y="1931641"/>
            <a:ext cx="2868000" cy="2017555"/>
          </a:xfrm>
          <a:prstGeom prst="rect">
            <a:avLst/>
          </a:prstGeom>
        </p:spPr>
        <p:txBody>
          <a:bodyPr spcFirstLastPara="1" wrap="square" lIns="91425" tIns="91425" rIns="91425" bIns="91425" anchor="t" anchorCtr="0">
            <a:noAutofit/>
          </a:bodyPr>
          <a:lstStyle/>
          <a:p>
            <a:pPr marL="285750" indent="-285750" algn="l"/>
            <a:r>
              <a:rPr lang="en" dirty="0"/>
              <a:t>She was looking for satisfaction</a:t>
            </a:r>
          </a:p>
          <a:p>
            <a:pPr marL="285750" indent="-285750" algn="l"/>
            <a:endParaRPr lang="en" dirty="0"/>
          </a:p>
          <a:p>
            <a:pPr marL="285750" indent="-285750" algn="l"/>
            <a:r>
              <a:rPr lang="en-US" dirty="0"/>
              <a:t>Nothing she tried could satisfy her</a:t>
            </a:r>
          </a:p>
          <a:p>
            <a:pPr marL="285750" indent="-285750" algn="l"/>
            <a:endParaRPr lang="en-US" dirty="0"/>
          </a:p>
          <a:p>
            <a:pPr marL="285750" indent="-285750" algn="l"/>
            <a:r>
              <a:rPr lang="en-US" dirty="0"/>
              <a:t>Jesus brought her fulfillment</a:t>
            </a:r>
            <a:endParaRPr dirty="0"/>
          </a:p>
        </p:txBody>
      </p:sp>
      <p:sp>
        <p:nvSpPr>
          <p:cNvPr id="386" name="Google Shape;386;p39"/>
          <p:cNvSpPr txBox="1">
            <a:spLocks noGrp="1"/>
          </p:cNvSpPr>
          <p:nvPr>
            <p:ph type="subTitle" idx="4"/>
          </p:nvPr>
        </p:nvSpPr>
        <p:spPr>
          <a:xfrm>
            <a:off x="1130250" y="1551647"/>
            <a:ext cx="2862000" cy="3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Woman at the Well</a:t>
            </a:r>
            <a:endParaRPr dirty="0"/>
          </a:p>
        </p:txBody>
      </p:sp>
      <p:grpSp>
        <p:nvGrpSpPr>
          <p:cNvPr id="23" name="Google Shape;10471;p81">
            <a:extLst>
              <a:ext uri="{FF2B5EF4-FFF2-40B4-BE49-F238E27FC236}">
                <a16:creationId xmlns:a16="http://schemas.microsoft.com/office/drawing/2014/main" id="{99DFB4B8-1BD8-5040-B5BD-1DCB53852B8D}"/>
              </a:ext>
            </a:extLst>
          </p:cNvPr>
          <p:cNvGrpSpPr/>
          <p:nvPr/>
        </p:nvGrpSpPr>
        <p:grpSpPr>
          <a:xfrm>
            <a:off x="6307107" y="877007"/>
            <a:ext cx="552033" cy="626397"/>
            <a:chOff x="1044400" y="2917425"/>
            <a:chExt cx="248125" cy="281550"/>
          </a:xfrm>
          <a:solidFill>
            <a:srgbClr val="CC6462"/>
          </a:solidFill>
        </p:grpSpPr>
        <p:sp>
          <p:nvSpPr>
            <p:cNvPr id="24" name="Google Shape;10472;p81">
              <a:extLst>
                <a:ext uri="{FF2B5EF4-FFF2-40B4-BE49-F238E27FC236}">
                  <a16:creationId xmlns:a16="http://schemas.microsoft.com/office/drawing/2014/main" id="{D0B24665-CB6A-354D-AEED-C800B34303A6}"/>
                </a:ext>
              </a:extLst>
            </p:cNvPr>
            <p:cNvSpPr/>
            <p:nvPr/>
          </p:nvSpPr>
          <p:spPr>
            <a:xfrm>
              <a:off x="1136400" y="3123175"/>
              <a:ext cx="64125" cy="26325"/>
            </a:xfrm>
            <a:custGeom>
              <a:avLst/>
              <a:gdLst/>
              <a:ahLst/>
              <a:cxnLst/>
              <a:rect l="l" t="t" r="r" b="b"/>
              <a:pathLst>
                <a:path w="2565" h="1053" extrusionOk="0">
                  <a:moveTo>
                    <a:pt x="352" y="0"/>
                  </a:moveTo>
                  <a:cubicBezTo>
                    <a:pt x="272" y="0"/>
                    <a:pt x="195" y="35"/>
                    <a:pt x="140" y="105"/>
                  </a:cubicBezTo>
                  <a:cubicBezTo>
                    <a:pt x="0" y="244"/>
                    <a:pt x="0" y="439"/>
                    <a:pt x="140" y="551"/>
                  </a:cubicBezTo>
                  <a:cubicBezTo>
                    <a:pt x="446" y="858"/>
                    <a:pt x="864" y="1053"/>
                    <a:pt x="1283" y="1053"/>
                  </a:cubicBezTo>
                  <a:cubicBezTo>
                    <a:pt x="1729" y="1053"/>
                    <a:pt x="2147" y="858"/>
                    <a:pt x="2425" y="551"/>
                  </a:cubicBezTo>
                  <a:cubicBezTo>
                    <a:pt x="2565" y="412"/>
                    <a:pt x="2565" y="216"/>
                    <a:pt x="2425" y="105"/>
                  </a:cubicBezTo>
                  <a:cubicBezTo>
                    <a:pt x="2356" y="35"/>
                    <a:pt x="2272" y="0"/>
                    <a:pt x="2192" y="0"/>
                  </a:cubicBezTo>
                  <a:cubicBezTo>
                    <a:pt x="2112" y="0"/>
                    <a:pt x="2035" y="35"/>
                    <a:pt x="1979" y="105"/>
                  </a:cubicBezTo>
                  <a:cubicBezTo>
                    <a:pt x="1812" y="272"/>
                    <a:pt x="1533" y="384"/>
                    <a:pt x="1283" y="384"/>
                  </a:cubicBezTo>
                  <a:cubicBezTo>
                    <a:pt x="1004" y="384"/>
                    <a:pt x="753" y="272"/>
                    <a:pt x="586" y="105"/>
                  </a:cubicBezTo>
                  <a:cubicBezTo>
                    <a:pt x="516" y="35"/>
                    <a:pt x="432" y="0"/>
                    <a:pt x="3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473;p81">
              <a:extLst>
                <a:ext uri="{FF2B5EF4-FFF2-40B4-BE49-F238E27FC236}">
                  <a16:creationId xmlns:a16="http://schemas.microsoft.com/office/drawing/2014/main" id="{73918C54-1EE9-CF48-9D00-DC010CB0E1EE}"/>
                </a:ext>
              </a:extLst>
            </p:cNvPr>
            <p:cNvSpPr/>
            <p:nvPr/>
          </p:nvSpPr>
          <p:spPr>
            <a:xfrm>
              <a:off x="1127325" y="3050525"/>
              <a:ext cx="16075" cy="16050"/>
            </a:xfrm>
            <a:custGeom>
              <a:avLst/>
              <a:gdLst/>
              <a:ahLst/>
              <a:cxnLst/>
              <a:rect l="l" t="t" r="r" b="b"/>
              <a:pathLst>
                <a:path w="643" h="642" extrusionOk="0">
                  <a:moveTo>
                    <a:pt x="335" y="0"/>
                  </a:moveTo>
                  <a:cubicBezTo>
                    <a:pt x="140" y="0"/>
                    <a:pt x="1" y="140"/>
                    <a:pt x="1" y="335"/>
                  </a:cubicBezTo>
                  <a:cubicBezTo>
                    <a:pt x="1" y="502"/>
                    <a:pt x="140" y="642"/>
                    <a:pt x="335" y="642"/>
                  </a:cubicBezTo>
                  <a:cubicBezTo>
                    <a:pt x="503" y="642"/>
                    <a:pt x="642" y="502"/>
                    <a:pt x="642" y="335"/>
                  </a:cubicBezTo>
                  <a:cubicBezTo>
                    <a:pt x="642" y="140"/>
                    <a:pt x="503" y="0"/>
                    <a:pt x="3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74;p81">
              <a:extLst>
                <a:ext uri="{FF2B5EF4-FFF2-40B4-BE49-F238E27FC236}">
                  <a16:creationId xmlns:a16="http://schemas.microsoft.com/office/drawing/2014/main" id="{82972276-2683-9948-9B4A-1BC88446ED6F}"/>
                </a:ext>
              </a:extLst>
            </p:cNvPr>
            <p:cNvSpPr/>
            <p:nvPr/>
          </p:nvSpPr>
          <p:spPr>
            <a:xfrm>
              <a:off x="1192850" y="3050525"/>
              <a:ext cx="15350" cy="16050"/>
            </a:xfrm>
            <a:custGeom>
              <a:avLst/>
              <a:gdLst/>
              <a:ahLst/>
              <a:cxnLst/>
              <a:rect l="l" t="t" r="r" b="b"/>
              <a:pathLst>
                <a:path w="614" h="642" extrusionOk="0">
                  <a:moveTo>
                    <a:pt x="307" y="0"/>
                  </a:moveTo>
                  <a:cubicBezTo>
                    <a:pt x="140" y="0"/>
                    <a:pt x="0" y="140"/>
                    <a:pt x="0" y="335"/>
                  </a:cubicBezTo>
                  <a:cubicBezTo>
                    <a:pt x="0" y="502"/>
                    <a:pt x="140" y="642"/>
                    <a:pt x="307" y="642"/>
                  </a:cubicBezTo>
                  <a:cubicBezTo>
                    <a:pt x="474" y="642"/>
                    <a:pt x="613" y="502"/>
                    <a:pt x="613" y="335"/>
                  </a:cubicBezTo>
                  <a:cubicBezTo>
                    <a:pt x="613" y="140"/>
                    <a:pt x="474" y="0"/>
                    <a:pt x="3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75;p81">
              <a:extLst>
                <a:ext uri="{FF2B5EF4-FFF2-40B4-BE49-F238E27FC236}">
                  <a16:creationId xmlns:a16="http://schemas.microsoft.com/office/drawing/2014/main" id="{F6776F9E-22FD-954F-B038-8B610CAE6807}"/>
                </a:ext>
              </a:extLst>
            </p:cNvPr>
            <p:cNvSpPr/>
            <p:nvPr/>
          </p:nvSpPr>
          <p:spPr>
            <a:xfrm>
              <a:off x="1044400" y="2917425"/>
              <a:ext cx="248125" cy="281550"/>
            </a:xfrm>
            <a:custGeom>
              <a:avLst/>
              <a:gdLst/>
              <a:ahLst/>
              <a:cxnLst/>
              <a:rect l="l" t="t" r="r" b="b"/>
              <a:pathLst>
                <a:path w="9925" h="11262" extrusionOk="0">
                  <a:moveTo>
                    <a:pt x="7332" y="669"/>
                  </a:moveTo>
                  <a:cubicBezTo>
                    <a:pt x="7499" y="669"/>
                    <a:pt x="7639" y="809"/>
                    <a:pt x="7639" y="976"/>
                  </a:cubicBezTo>
                  <a:lnTo>
                    <a:pt x="7639" y="2816"/>
                  </a:lnTo>
                  <a:lnTo>
                    <a:pt x="6886" y="2063"/>
                  </a:lnTo>
                  <a:cubicBezTo>
                    <a:pt x="6823" y="2000"/>
                    <a:pt x="6743" y="1964"/>
                    <a:pt x="6660" y="1964"/>
                  </a:cubicBezTo>
                  <a:cubicBezTo>
                    <a:pt x="6595" y="1964"/>
                    <a:pt x="6529" y="1986"/>
                    <a:pt x="6468" y="2035"/>
                  </a:cubicBezTo>
                  <a:cubicBezTo>
                    <a:pt x="5924" y="2398"/>
                    <a:pt x="5297" y="2579"/>
                    <a:pt x="4670" y="2579"/>
                  </a:cubicBezTo>
                  <a:cubicBezTo>
                    <a:pt x="4043" y="2579"/>
                    <a:pt x="3415" y="2398"/>
                    <a:pt x="2872" y="2035"/>
                  </a:cubicBezTo>
                  <a:cubicBezTo>
                    <a:pt x="2811" y="1986"/>
                    <a:pt x="2744" y="1964"/>
                    <a:pt x="2680" y="1964"/>
                  </a:cubicBezTo>
                  <a:cubicBezTo>
                    <a:pt x="2597" y="1964"/>
                    <a:pt x="2516" y="2000"/>
                    <a:pt x="2454" y="2063"/>
                  </a:cubicBezTo>
                  <a:lnTo>
                    <a:pt x="1701" y="2816"/>
                  </a:lnTo>
                  <a:lnTo>
                    <a:pt x="1701" y="976"/>
                  </a:lnTo>
                  <a:cubicBezTo>
                    <a:pt x="1980" y="809"/>
                    <a:pt x="2147" y="669"/>
                    <a:pt x="2314" y="669"/>
                  </a:cubicBezTo>
                  <a:cubicBezTo>
                    <a:pt x="2482" y="669"/>
                    <a:pt x="2621" y="809"/>
                    <a:pt x="2621" y="976"/>
                  </a:cubicBezTo>
                  <a:cubicBezTo>
                    <a:pt x="2621" y="1143"/>
                    <a:pt x="2760" y="1283"/>
                    <a:pt x="2956" y="1283"/>
                  </a:cubicBezTo>
                  <a:cubicBezTo>
                    <a:pt x="3123" y="1283"/>
                    <a:pt x="3262" y="1143"/>
                    <a:pt x="3262" y="976"/>
                  </a:cubicBezTo>
                  <a:cubicBezTo>
                    <a:pt x="3262" y="809"/>
                    <a:pt x="3402" y="669"/>
                    <a:pt x="3569" y="669"/>
                  </a:cubicBezTo>
                  <a:cubicBezTo>
                    <a:pt x="3736" y="669"/>
                    <a:pt x="3875" y="809"/>
                    <a:pt x="3875" y="976"/>
                  </a:cubicBezTo>
                  <a:cubicBezTo>
                    <a:pt x="3875" y="1143"/>
                    <a:pt x="4015" y="1283"/>
                    <a:pt x="4210" y="1283"/>
                  </a:cubicBezTo>
                  <a:cubicBezTo>
                    <a:pt x="4377" y="1283"/>
                    <a:pt x="4517" y="1143"/>
                    <a:pt x="4517" y="976"/>
                  </a:cubicBezTo>
                  <a:cubicBezTo>
                    <a:pt x="4517" y="809"/>
                    <a:pt x="4656" y="669"/>
                    <a:pt x="4823" y="669"/>
                  </a:cubicBezTo>
                  <a:cubicBezTo>
                    <a:pt x="4990" y="669"/>
                    <a:pt x="5130" y="809"/>
                    <a:pt x="5130" y="976"/>
                  </a:cubicBezTo>
                  <a:cubicBezTo>
                    <a:pt x="5130" y="1143"/>
                    <a:pt x="5269" y="1283"/>
                    <a:pt x="5464" y="1283"/>
                  </a:cubicBezTo>
                  <a:cubicBezTo>
                    <a:pt x="5632" y="1283"/>
                    <a:pt x="5771" y="1143"/>
                    <a:pt x="5771" y="976"/>
                  </a:cubicBezTo>
                  <a:cubicBezTo>
                    <a:pt x="5771" y="809"/>
                    <a:pt x="5910" y="669"/>
                    <a:pt x="6078" y="669"/>
                  </a:cubicBezTo>
                  <a:cubicBezTo>
                    <a:pt x="6245" y="669"/>
                    <a:pt x="6384" y="809"/>
                    <a:pt x="6384" y="976"/>
                  </a:cubicBezTo>
                  <a:cubicBezTo>
                    <a:pt x="6384" y="1143"/>
                    <a:pt x="6524" y="1283"/>
                    <a:pt x="6719" y="1283"/>
                  </a:cubicBezTo>
                  <a:cubicBezTo>
                    <a:pt x="6886" y="1283"/>
                    <a:pt x="7025" y="1143"/>
                    <a:pt x="7025" y="976"/>
                  </a:cubicBezTo>
                  <a:cubicBezTo>
                    <a:pt x="7025" y="809"/>
                    <a:pt x="7165" y="669"/>
                    <a:pt x="7332" y="669"/>
                  </a:cubicBezTo>
                  <a:close/>
                  <a:moveTo>
                    <a:pt x="1311" y="5297"/>
                  </a:moveTo>
                  <a:lnTo>
                    <a:pt x="1311" y="6635"/>
                  </a:lnTo>
                  <a:cubicBezTo>
                    <a:pt x="949" y="6635"/>
                    <a:pt x="642" y="6356"/>
                    <a:pt x="642" y="5966"/>
                  </a:cubicBezTo>
                  <a:cubicBezTo>
                    <a:pt x="642" y="5603"/>
                    <a:pt x="921" y="5297"/>
                    <a:pt x="1311" y="5297"/>
                  </a:cubicBezTo>
                  <a:close/>
                  <a:moveTo>
                    <a:pt x="8586" y="5297"/>
                  </a:moveTo>
                  <a:cubicBezTo>
                    <a:pt x="8949" y="5297"/>
                    <a:pt x="9255" y="5575"/>
                    <a:pt x="9255" y="5966"/>
                  </a:cubicBezTo>
                  <a:cubicBezTo>
                    <a:pt x="9255" y="6356"/>
                    <a:pt x="8949" y="6635"/>
                    <a:pt x="8586" y="6635"/>
                  </a:cubicBezTo>
                  <a:lnTo>
                    <a:pt x="8586" y="5297"/>
                  </a:lnTo>
                  <a:close/>
                  <a:moveTo>
                    <a:pt x="6914" y="2732"/>
                  </a:moveTo>
                  <a:lnTo>
                    <a:pt x="7973" y="3763"/>
                  </a:lnTo>
                  <a:cubicBezTo>
                    <a:pt x="7917" y="4265"/>
                    <a:pt x="7917" y="7248"/>
                    <a:pt x="7917" y="7638"/>
                  </a:cubicBezTo>
                  <a:cubicBezTo>
                    <a:pt x="7917" y="9255"/>
                    <a:pt x="6607" y="10593"/>
                    <a:pt x="4963" y="10593"/>
                  </a:cubicBezTo>
                  <a:cubicBezTo>
                    <a:pt x="3318" y="10593"/>
                    <a:pt x="2008" y="9255"/>
                    <a:pt x="2008" y="7638"/>
                  </a:cubicBezTo>
                  <a:lnTo>
                    <a:pt x="2008" y="3763"/>
                  </a:lnTo>
                  <a:lnTo>
                    <a:pt x="3039" y="2732"/>
                  </a:lnTo>
                  <a:cubicBezTo>
                    <a:pt x="3638" y="3080"/>
                    <a:pt x="4301" y="3255"/>
                    <a:pt x="4966" y="3255"/>
                  </a:cubicBezTo>
                  <a:cubicBezTo>
                    <a:pt x="5632" y="3255"/>
                    <a:pt x="6301" y="3080"/>
                    <a:pt x="6914" y="2732"/>
                  </a:cubicBezTo>
                  <a:close/>
                  <a:moveTo>
                    <a:pt x="2314" y="0"/>
                  </a:moveTo>
                  <a:cubicBezTo>
                    <a:pt x="1757" y="0"/>
                    <a:pt x="1339" y="446"/>
                    <a:pt x="1339" y="976"/>
                  </a:cubicBezTo>
                  <a:lnTo>
                    <a:pt x="1339" y="4628"/>
                  </a:lnTo>
                  <a:cubicBezTo>
                    <a:pt x="614" y="4628"/>
                    <a:pt x="1" y="5241"/>
                    <a:pt x="1" y="5966"/>
                  </a:cubicBezTo>
                  <a:cubicBezTo>
                    <a:pt x="1" y="6690"/>
                    <a:pt x="614" y="7276"/>
                    <a:pt x="1339" y="7276"/>
                  </a:cubicBezTo>
                  <a:lnTo>
                    <a:pt x="1339" y="7638"/>
                  </a:lnTo>
                  <a:cubicBezTo>
                    <a:pt x="1339" y="9617"/>
                    <a:pt x="2983" y="11262"/>
                    <a:pt x="4963" y="11262"/>
                  </a:cubicBezTo>
                  <a:cubicBezTo>
                    <a:pt x="6942" y="11262"/>
                    <a:pt x="8586" y="9617"/>
                    <a:pt x="8586" y="7638"/>
                  </a:cubicBezTo>
                  <a:lnTo>
                    <a:pt x="8586" y="7276"/>
                  </a:lnTo>
                  <a:cubicBezTo>
                    <a:pt x="9311" y="7276"/>
                    <a:pt x="9896" y="6690"/>
                    <a:pt x="9896" y="5966"/>
                  </a:cubicBezTo>
                  <a:cubicBezTo>
                    <a:pt x="9924" y="5241"/>
                    <a:pt x="9311" y="4628"/>
                    <a:pt x="8586" y="4628"/>
                  </a:cubicBezTo>
                  <a:lnTo>
                    <a:pt x="8586" y="976"/>
                  </a:lnTo>
                  <a:cubicBezTo>
                    <a:pt x="8586" y="418"/>
                    <a:pt x="8140" y="0"/>
                    <a:pt x="7611" y="0"/>
                  </a:cubicBezTo>
                  <a:cubicBezTo>
                    <a:pt x="7360" y="0"/>
                    <a:pt x="7137" y="112"/>
                    <a:pt x="6942" y="251"/>
                  </a:cubicBezTo>
                  <a:cubicBezTo>
                    <a:pt x="6774" y="56"/>
                    <a:pt x="6524" y="0"/>
                    <a:pt x="6301" y="0"/>
                  </a:cubicBezTo>
                  <a:cubicBezTo>
                    <a:pt x="6050" y="0"/>
                    <a:pt x="5799" y="112"/>
                    <a:pt x="5632" y="251"/>
                  </a:cubicBezTo>
                  <a:cubicBezTo>
                    <a:pt x="5436" y="56"/>
                    <a:pt x="5213" y="0"/>
                    <a:pt x="4963" y="0"/>
                  </a:cubicBezTo>
                  <a:cubicBezTo>
                    <a:pt x="4712" y="0"/>
                    <a:pt x="4461" y="112"/>
                    <a:pt x="4294" y="251"/>
                  </a:cubicBezTo>
                  <a:cubicBezTo>
                    <a:pt x="4126" y="56"/>
                    <a:pt x="3875" y="0"/>
                    <a:pt x="3625" y="0"/>
                  </a:cubicBezTo>
                  <a:cubicBezTo>
                    <a:pt x="3402" y="0"/>
                    <a:pt x="3151" y="112"/>
                    <a:pt x="2983" y="251"/>
                  </a:cubicBezTo>
                  <a:cubicBezTo>
                    <a:pt x="2788" y="56"/>
                    <a:pt x="2565" y="0"/>
                    <a:pt x="23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76;p81">
              <a:extLst>
                <a:ext uri="{FF2B5EF4-FFF2-40B4-BE49-F238E27FC236}">
                  <a16:creationId xmlns:a16="http://schemas.microsoft.com/office/drawing/2014/main" id="{3737646E-6814-6B43-A62D-6903E9393D91}"/>
                </a:ext>
              </a:extLst>
            </p:cNvPr>
            <p:cNvSpPr/>
            <p:nvPr/>
          </p:nvSpPr>
          <p:spPr>
            <a:xfrm>
              <a:off x="1086125" y="2932961"/>
              <a:ext cx="11427" cy="58241"/>
            </a:xfrm>
            <a:custGeom>
              <a:avLst/>
              <a:gdLst/>
              <a:ahLst/>
              <a:cxnLst/>
              <a:rect l="l" t="t" r="r" b="b"/>
              <a:pathLst>
                <a:path w="500" h="2548" extrusionOk="0">
                  <a:moveTo>
                    <a:pt x="500" y="2238"/>
                  </a:moveTo>
                  <a:lnTo>
                    <a:pt x="500" y="0"/>
                  </a:lnTo>
                  <a:lnTo>
                    <a:pt x="72" y="214"/>
                  </a:lnTo>
                  <a:lnTo>
                    <a:pt x="0" y="1547"/>
                  </a:lnTo>
                  <a:lnTo>
                    <a:pt x="0" y="2548"/>
                  </a:lnTo>
                  <a:close/>
                </a:path>
              </a:pathLst>
            </a:custGeom>
            <a:grpFill/>
            <a:ln>
              <a:noFill/>
            </a:ln>
          </p:spPr>
        </p:sp>
        <p:sp>
          <p:nvSpPr>
            <p:cNvPr id="29" name="Google Shape;10477;p81">
              <a:extLst>
                <a:ext uri="{FF2B5EF4-FFF2-40B4-BE49-F238E27FC236}">
                  <a16:creationId xmlns:a16="http://schemas.microsoft.com/office/drawing/2014/main" id="{FD5D6FD8-42FE-E14B-9D28-7EEEE691A255}"/>
                </a:ext>
              </a:extLst>
            </p:cNvPr>
            <p:cNvSpPr/>
            <p:nvPr/>
          </p:nvSpPr>
          <p:spPr>
            <a:xfrm>
              <a:off x="1090922" y="2925900"/>
              <a:ext cx="29209" cy="38629"/>
            </a:xfrm>
            <a:custGeom>
              <a:avLst/>
              <a:gdLst/>
              <a:ahLst/>
              <a:cxnLst/>
              <a:rect l="l" t="t" r="r" b="b"/>
              <a:pathLst>
                <a:path w="1278" h="1690" extrusionOk="0">
                  <a:moveTo>
                    <a:pt x="288" y="737"/>
                  </a:moveTo>
                  <a:cubicBezTo>
                    <a:pt x="296" y="689"/>
                    <a:pt x="288" y="519"/>
                    <a:pt x="336" y="451"/>
                  </a:cubicBezTo>
                  <a:cubicBezTo>
                    <a:pt x="384" y="384"/>
                    <a:pt x="471" y="340"/>
                    <a:pt x="574" y="332"/>
                  </a:cubicBezTo>
                  <a:cubicBezTo>
                    <a:pt x="677" y="324"/>
                    <a:pt x="840" y="412"/>
                    <a:pt x="955" y="404"/>
                  </a:cubicBezTo>
                  <a:cubicBezTo>
                    <a:pt x="1070" y="396"/>
                    <a:pt x="1320" y="349"/>
                    <a:pt x="1264" y="285"/>
                  </a:cubicBezTo>
                  <a:cubicBezTo>
                    <a:pt x="1208" y="222"/>
                    <a:pt x="816" y="51"/>
                    <a:pt x="621" y="23"/>
                  </a:cubicBezTo>
                  <a:cubicBezTo>
                    <a:pt x="427" y="-5"/>
                    <a:pt x="200" y="-13"/>
                    <a:pt x="97" y="118"/>
                  </a:cubicBezTo>
                  <a:cubicBezTo>
                    <a:pt x="-6" y="249"/>
                    <a:pt x="2" y="547"/>
                    <a:pt x="2" y="809"/>
                  </a:cubicBezTo>
                  <a:cubicBezTo>
                    <a:pt x="2" y="1071"/>
                    <a:pt x="81" y="1543"/>
                    <a:pt x="97" y="1690"/>
                  </a:cubicBezTo>
                </a:path>
              </a:pathLst>
            </a:custGeom>
            <a:grpFill/>
            <a:ln>
              <a:noFill/>
            </a:ln>
          </p:spPr>
        </p:sp>
        <p:sp>
          <p:nvSpPr>
            <p:cNvPr id="30" name="Google Shape;10478;p81">
              <a:extLst>
                <a:ext uri="{FF2B5EF4-FFF2-40B4-BE49-F238E27FC236}">
                  <a16:creationId xmlns:a16="http://schemas.microsoft.com/office/drawing/2014/main" id="{4BC7677A-9EE9-5D48-B206-F0CF502536BF}"/>
                </a:ext>
              </a:extLst>
            </p:cNvPr>
            <p:cNvSpPr/>
            <p:nvPr/>
          </p:nvSpPr>
          <p:spPr>
            <a:xfrm>
              <a:off x="1222775" y="2966925"/>
              <a:ext cx="28574" cy="36325"/>
            </a:xfrm>
            <a:custGeom>
              <a:avLst/>
              <a:gdLst/>
              <a:ahLst/>
              <a:cxnLst/>
              <a:rect l="l" t="t" r="r" b="b"/>
              <a:pathLst>
                <a:path w="1048" h="1453" extrusionOk="0">
                  <a:moveTo>
                    <a:pt x="0" y="0"/>
                  </a:moveTo>
                  <a:lnTo>
                    <a:pt x="1048" y="1072"/>
                  </a:lnTo>
                  <a:lnTo>
                    <a:pt x="905" y="1453"/>
                  </a:lnTo>
                  <a:lnTo>
                    <a:pt x="0" y="667"/>
                  </a:lnTo>
                  <a:close/>
                </a:path>
              </a:pathLst>
            </a:custGeom>
            <a:grpFill/>
            <a:ln>
              <a:noFill/>
            </a:ln>
          </p:spPr>
        </p:sp>
        <p:sp>
          <p:nvSpPr>
            <p:cNvPr id="31" name="Google Shape;10479;p81">
              <a:extLst>
                <a:ext uri="{FF2B5EF4-FFF2-40B4-BE49-F238E27FC236}">
                  <a16:creationId xmlns:a16="http://schemas.microsoft.com/office/drawing/2014/main" id="{4511995D-8F6F-2C4C-9622-2E9EB170BB75}"/>
                </a:ext>
              </a:extLst>
            </p:cNvPr>
            <p:cNvSpPr/>
            <p:nvPr/>
          </p:nvSpPr>
          <p:spPr>
            <a:xfrm>
              <a:off x="1205975" y="2965750"/>
              <a:ext cx="21000" cy="162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480;p81">
              <a:extLst>
                <a:ext uri="{FF2B5EF4-FFF2-40B4-BE49-F238E27FC236}">
                  <a16:creationId xmlns:a16="http://schemas.microsoft.com/office/drawing/2014/main" id="{8093D224-CD7D-4B46-8111-EDECA4A9A0CA}"/>
                </a:ext>
              </a:extLst>
            </p:cNvPr>
            <p:cNvSpPr/>
            <p:nvPr/>
          </p:nvSpPr>
          <p:spPr>
            <a:xfrm>
              <a:off x="1082225" y="2937250"/>
              <a:ext cx="11400" cy="264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5">
                                            <p:txEl>
                                              <p:pRg st="0" end="0"/>
                                            </p:txEl>
                                          </p:spTgt>
                                        </p:tgtEl>
                                        <p:attrNameLst>
                                          <p:attrName>style.visibility</p:attrName>
                                        </p:attrNameLst>
                                      </p:cBhvr>
                                      <p:to>
                                        <p:strVal val="visible"/>
                                      </p:to>
                                    </p:set>
                                    <p:animEffect transition="in" filter="fade">
                                      <p:cBhvr>
                                        <p:cTn id="7" dur="500"/>
                                        <p:tgtEl>
                                          <p:spTgt spid="3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9">
                                            <p:txEl>
                                              <p:pRg st="0" end="0"/>
                                            </p:txEl>
                                          </p:spTgt>
                                        </p:tgtEl>
                                        <p:attrNameLst>
                                          <p:attrName>style.visibility</p:attrName>
                                        </p:attrNameLst>
                                      </p:cBhvr>
                                      <p:to>
                                        <p:strVal val="visible"/>
                                      </p:to>
                                    </p:set>
                                    <p:animEffect transition="in" filter="fade">
                                      <p:cBhvr>
                                        <p:cTn id="12" dur="500"/>
                                        <p:tgtEl>
                                          <p:spTgt spid="37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5">
                                            <p:txEl>
                                              <p:pRg st="2" end="2"/>
                                            </p:txEl>
                                          </p:spTgt>
                                        </p:tgtEl>
                                        <p:attrNameLst>
                                          <p:attrName>style.visibility</p:attrName>
                                        </p:attrNameLst>
                                      </p:cBhvr>
                                      <p:to>
                                        <p:strVal val="visible"/>
                                      </p:to>
                                    </p:set>
                                    <p:animEffect transition="in" filter="fade">
                                      <p:cBhvr>
                                        <p:cTn id="17" dur="500"/>
                                        <p:tgtEl>
                                          <p:spTgt spid="3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9">
                                            <p:txEl>
                                              <p:pRg st="2" end="2"/>
                                            </p:txEl>
                                          </p:spTgt>
                                        </p:tgtEl>
                                        <p:attrNameLst>
                                          <p:attrName>style.visibility</p:attrName>
                                        </p:attrNameLst>
                                      </p:cBhvr>
                                      <p:to>
                                        <p:strVal val="visible"/>
                                      </p:to>
                                    </p:set>
                                    <p:animEffect transition="in" filter="fade">
                                      <p:cBhvr>
                                        <p:cTn id="22" dur="500"/>
                                        <p:tgtEl>
                                          <p:spTgt spid="37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5">
                                            <p:txEl>
                                              <p:pRg st="4" end="4"/>
                                            </p:txEl>
                                          </p:spTgt>
                                        </p:tgtEl>
                                        <p:attrNameLst>
                                          <p:attrName>style.visibility</p:attrName>
                                        </p:attrNameLst>
                                      </p:cBhvr>
                                      <p:to>
                                        <p:strVal val="visible"/>
                                      </p:to>
                                    </p:set>
                                    <p:animEffect transition="in" filter="fade">
                                      <p:cBhvr>
                                        <p:cTn id="27" dur="500"/>
                                        <p:tgtEl>
                                          <p:spTgt spid="38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9">
                                            <p:txEl>
                                              <p:pRg st="4" end="4"/>
                                            </p:txEl>
                                          </p:spTgt>
                                        </p:tgtEl>
                                        <p:attrNameLst>
                                          <p:attrName>style.visibility</p:attrName>
                                        </p:attrNameLst>
                                      </p:cBhvr>
                                      <p:to>
                                        <p:strVal val="visible"/>
                                      </p:to>
                                    </p:set>
                                    <p:animEffect transition="in" filter="fade">
                                      <p:cBhvr>
                                        <p:cTn id="32" dur="500"/>
                                        <p:tgtEl>
                                          <p:spTgt spid="3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 grpId="0" uiExpand="1" build="p"/>
      <p:bldP spid="385"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843"/>
        <p:cNvGrpSpPr/>
        <p:nvPr/>
      </p:nvGrpSpPr>
      <p:grpSpPr>
        <a:xfrm>
          <a:off x="0" y="0"/>
          <a:ext cx="0" cy="0"/>
          <a:chOff x="0" y="0"/>
          <a:chExt cx="0" cy="0"/>
        </a:xfrm>
      </p:grpSpPr>
      <p:sp>
        <p:nvSpPr>
          <p:cNvPr id="844" name="Google Shape;844;p65"/>
          <p:cNvSpPr txBox="1">
            <a:spLocks noGrp="1"/>
          </p:cNvSpPr>
          <p:nvPr>
            <p:ph type="title"/>
          </p:nvPr>
        </p:nvSpPr>
        <p:spPr>
          <a:xfrm>
            <a:off x="800950" y="1262831"/>
            <a:ext cx="33738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Thank You!</a:t>
            </a:r>
            <a:endParaRPr dirty="0"/>
          </a:p>
        </p:txBody>
      </p:sp>
      <p:pic>
        <p:nvPicPr>
          <p:cNvPr id="846" name="Google Shape;846;p65"/>
          <p:cNvPicPr preferRelativeResize="0"/>
          <p:nvPr/>
        </p:nvPicPr>
        <p:blipFill rotWithShape="1">
          <a:blip r:embed="rId3">
            <a:alphaModFix/>
          </a:blip>
          <a:srcRect l="5364" r="5373"/>
          <a:stretch/>
        </p:blipFill>
        <p:spPr>
          <a:xfrm>
            <a:off x="4969251" y="0"/>
            <a:ext cx="3803400" cy="4479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38"/>
        <p:cNvGrpSpPr/>
        <p:nvPr/>
      </p:nvGrpSpPr>
      <p:grpSpPr>
        <a:xfrm>
          <a:off x="0" y="0"/>
          <a:ext cx="0" cy="0"/>
          <a:chOff x="0" y="0"/>
          <a:chExt cx="0" cy="0"/>
        </a:xfrm>
      </p:grpSpPr>
      <p:sp>
        <p:nvSpPr>
          <p:cNvPr id="339" name="Google Shape;339;p33"/>
          <p:cNvSpPr txBox="1">
            <a:spLocks noGrp="1"/>
          </p:cNvSpPr>
          <p:nvPr>
            <p:ph type="title"/>
          </p:nvPr>
        </p:nvSpPr>
        <p:spPr>
          <a:xfrm>
            <a:off x="1089507" y="1641090"/>
            <a:ext cx="6964985" cy="142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Satisfaction</a:t>
            </a:r>
            <a:endParaRPr dirty="0"/>
          </a:p>
        </p:txBody>
      </p:sp>
      <p:sp>
        <p:nvSpPr>
          <p:cNvPr id="340" name="Google Shape;340;p33"/>
          <p:cNvSpPr txBox="1">
            <a:spLocks noGrp="1"/>
          </p:cNvSpPr>
          <p:nvPr>
            <p:ph type="subTitle" idx="1"/>
          </p:nvPr>
        </p:nvSpPr>
        <p:spPr>
          <a:xfrm>
            <a:off x="1375350" y="2958825"/>
            <a:ext cx="6393300" cy="48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t>John 4:4-30, 39-42</a:t>
            </a:r>
            <a:endParaRPr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464815" y="257175"/>
            <a:ext cx="6155185" cy="4629150"/>
          </a:xfrm>
          <a:prstGeom prst="rect">
            <a:avLst/>
          </a:prstGeom>
        </p:spPr>
        <p:txBody>
          <a:bodyPr spcFirstLastPara="1" wrap="square" lIns="91425" tIns="91425" rIns="91425" bIns="91425" anchor="t" anchorCtr="0">
            <a:noAutofit/>
          </a:bodyPr>
          <a:lstStyle/>
          <a:p>
            <a:pPr lvl="0"/>
            <a:r>
              <a:rPr lang="en-US" altLang="zh-TW" sz="2000" dirty="0"/>
              <a:t> </a:t>
            </a:r>
            <a:r>
              <a:rPr lang="zh-TW" altLang="en-US" sz="2000" dirty="0"/>
              <a:t>約 翰 福 音 </a:t>
            </a:r>
            <a:r>
              <a:rPr lang="en-US" altLang="zh-TW" sz="2000" dirty="0"/>
              <a:t>John 4: 4~30</a:t>
            </a:r>
            <a:br>
              <a:rPr lang="en-US" altLang="zh-TW" sz="2000" dirty="0"/>
            </a:br>
            <a:br>
              <a:rPr lang="en-US" altLang="zh-TW" sz="2000" dirty="0"/>
            </a:br>
            <a:r>
              <a:rPr lang="en-US" altLang="zh-TW" sz="2000" dirty="0">
                <a:solidFill>
                  <a:schemeClr val="tx1"/>
                </a:solidFill>
              </a:rPr>
              <a:t>4 </a:t>
            </a:r>
            <a:r>
              <a:rPr lang="zh-TW" altLang="en-US" sz="2000" dirty="0">
                <a:solidFill>
                  <a:schemeClr val="tx1"/>
                </a:solidFill>
              </a:rPr>
              <a:t>必 须 经 过 撒 玛 利 亚 ，</a:t>
            </a:r>
            <a:br>
              <a:rPr lang="zh-TW" altLang="en-US" sz="2000" dirty="0"/>
            </a:br>
            <a:r>
              <a:rPr lang="en-US" altLang="zh-TW" sz="2000" dirty="0"/>
              <a:t>4 Now he had to go through Samaria. </a:t>
            </a:r>
            <a:br>
              <a:rPr lang="en-US" altLang="zh-TW" sz="2000" dirty="0"/>
            </a:br>
            <a:r>
              <a:rPr lang="en-US" altLang="zh-TW" sz="2000" dirty="0">
                <a:solidFill>
                  <a:schemeClr val="tx1"/>
                </a:solidFill>
              </a:rPr>
              <a:t>5 </a:t>
            </a:r>
            <a:r>
              <a:rPr lang="zh-TW" altLang="en-US" sz="2000" dirty="0">
                <a:solidFill>
                  <a:schemeClr val="tx1"/>
                </a:solidFill>
              </a:rPr>
              <a:t>於 是 到 了 撒 玛 利 亚 的 一 座 城 ， 名 叫 叙 加 ， 靠 近 雅 各 给 他 儿 子 约 瑟 的 那 块 地 。</a:t>
            </a:r>
            <a:br>
              <a:rPr lang="zh-TW" altLang="en-US" sz="2000" dirty="0"/>
            </a:br>
            <a:r>
              <a:rPr lang="en-US" altLang="zh-TW" sz="2000" dirty="0"/>
              <a:t>5 So he came to a town in Samaria called Sychar, near the plot of ground Jacob had given to his son Joseph. </a:t>
            </a:r>
            <a:br>
              <a:rPr lang="en-US" altLang="zh-TW" sz="2000" dirty="0"/>
            </a:br>
            <a:r>
              <a:rPr lang="en-US" altLang="zh-TW" sz="2000" dirty="0">
                <a:solidFill>
                  <a:schemeClr val="tx1"/>
                </a:solidFill>
              </a:rPr>
              <a:t>6 </a:t>
            </a:r>
            <a:r>
              <a:rPr lang="zh-TW" altLang="en-US" sz="2000" dirty="0">
                <a:solidFill>
                  <a:schemeClr val="tx1"/>
                </a:solidFill>
              </a:rPr>
              <a:t>在 那 里 有 雅 各 井 ； 耶 稣 因 走 路 困 乏 ， 就 坐 在 井 旁 。 那 时 约 有 午 正 。</a:t>
            </a:r>
            <a:br>
              <a:rPr lang="zh-TW" altLang="en-US" sz="2000" dirty="0"/>
            </a:br>
            <a:r>
              <a:rPr lang="en-US" altLang="zh-TW" sz="2000" dirty="0"/>
              <a:t>6 Jacob’s well was there, and Jesus, tired as he was from the journey, sat down by the well. It was about noon.</a:t>
            </a:r>
            <a:endParaRPr sz="2000" dirty="0"/>
          </a:p>
        </p:txBody>
      </p:sp>
    </p:spTree>
    <p:extLst>
      <p:ext uri="{BB962C8B-B14F-4D97-AF65-F5344CB8AC3E}">
        <p14:creationId xmlns:p14="http://schemas.microsoft.com/office/powerpoint/2010/main" val="673725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464815" y="257175"/>
            <a:ext cx="6436311" cy="4629150"/>
          </a:xfrm>
          <a:prstGeom prst="rect">
            <a:avLst/>
          </a:prstGeom>
        </p:spPr>
        <p:txBody>
          <a:bodyPr spcFirstLastPara="1" wrap="square" lIns="91425" tIns="91425" rIns="91425" bIns="91425" anchor="t" anchorCtr="0">
            <a:noAutofit/>
          </a:bodyPr>
          <a:lstStyle/>
          <a:p>
            <a:pPr lvl="0"/>
            <a:r>
              <a:rPr lang="en-US" altLang="zh-TW" sz="2000" dirty="0">
                <a:solidFill>
                  <a:schemeClr val="tx1"/>
                </a:solidFill>
              </a:rPr>
              <a:t>7 </a:t>
            </a:r>
            <a:r>
              <a:rPr lang="zh-TW" altLang="en-US" sz="2000" dirty="0">
                <a:solidFill>
                  <a:schemeClr val="tx1"/>
                </a:solidFill>
              </a:rPr>
              <a:t>有 一 个 撒 玛 利 亚 的 妇 人 来 打 水 。 耶 稣 对 他 说 ： 「 请 你 给 我 水 喝 。 」</a:t>
            </a:r>
            <a:br>
              <a:rPr lang="zh-TW" altLang="en-US" sz="2000" dirty="0"/>
            </a:br>
            <a:r>
              <a:rPr lang="en-US" altLang="zh-TW" sz="2000" dirty="0"/>
              <a:t>7 When a Samaritan woman came to draw water, Jesus said to her, “Will you give me a drink?”</a:t>
            </a:r>
            <a:br>
              <a:rPr lang="zh-TW" altLang="en-US" sz="2000" dirty="0"/>
            </a:br>
            <a:r>
              <a:rPr lang="en-US" altLang="zh-TW" sz="2000" dirty="0">
                <a:solidFill>
                  <a:schemeClr val="tx1"/>
                </a:solidFill>
              </a:rPr>
              <a:t>8 </a:t>
            </a:r>
            <a:r>
              <a:rPr lang="zh-TW" altLang="en-US" sz="2000" dirty="0">
                <a:solidFill>
                  <a:schemeClr val="tx1"/>
                </a:solidFill>
              </a:rPr>
              <a:t>（ 那 时 门 徒 进 城 买 食 物 去 了 。 </a:t>
            </a:r>
            <a:r>
              <a:rPr lang="en-US" altLang="zh-TW" sz="2000" dirty="0">
                <a:solidFill>
                  <a:schemeClr val="tx1"/>
                </a:solidFill>
              </a:rPr>
              <a:t>)</a:t>
            </a:r>
            <a:br>
              <a:rPr lang="en-US" altLang="zh-TW" sz="2000" dirty="0"/>
            </a:br>
            <a:r>
              <a:rPr lang="en-US" altLang="zh-TW" sz="2000" dirty="0"/>
              <a:t>8 (His disciples had gone into the town to buy food.)</a:t>
            </a:r>
            <a:br>
              <a:rPr lang="en-US" altLang="zh-TW" sz="2000" dirty="0"/>
            </a:br>
            <a:r>
              <a:rPr lang="en-US" altLang="zh-TW" sz="2000" dirty="0">
                <a:solidFill>
                  <a:schemeClr val="tx1"/>
                </a:solidFill>
              </a:rPr>
              <a:t>9 </a:t>
            </a:r>
            <a:r>
              <a:rPr lang="zh-TW" altLang="en-US" sz="2000" dirty="0">
                <a:solidFill>
                  <a:schemeClr val="tx1"/>
                </a:solidFill>
              </a:rPr>
              <a:t>撒 玛 利 亚 的 妇 人 对 他 说 ： 「 你 既 是 犹 太 人 ， 怎 麽 向 我 一 个 撒 马 利 亚 妇 人 要 水 喝 呢 ？ 」 原 来 犹 太 人 和 撒 玛 利 亚 人 没 有 来 往 。</a:t>
            </a:r>
            <a:br>
              <a:rPr lang="zh-TW" altLang="en-US" sz="2000" dirty="0"/>
            </a:br>
            <a:r>
              <a:rPr lang="en-US" altLang="zh-TW" sz="2000" dirty="0"/>
              <a:t>9 The Samaritan woman said to him, “You are a Jew and I am a Samaritan woman. How can you ask me for a drink?” (For Jews do not associate with Samaritans.)</a:t>
            </a:r>
            <a:br>
              <a:rPr lang="zh-TW" altLang="en-US" sz="2000" dirty="0"/>
            </a:br>
            <a:endParaRPr sz="2000" dirty="0"/>
          </a:p>
        </p:txBody>
      </p:sp>
    </p:spTree>
    <p:extLst>
      <p:ext uri="{BB962C8B-B14F-4D97-AF65-F5344CB8AC3E}">
        <p14:creationId xmlns:p14="http://schemas.microsoft.com/office/powerpoint/2010/main" val="144627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464815" y="257175"/>
            <a:ext cx="6073905" cy="4629150"/>
          </a:xfrm>
          <a:prstGeom prst="rect">
            <a:avLst/>
          </a:prstGeom>
        </p:spPr>
        <p:txBody>
          <a:bodyPr spcFirstLastPara="1" wrap="square" lIns="91425" tIns="91425" rIns="91425" bIns="91425" anchor="t" anchorCtr="0">
            <a:noAutofit/>
          </a:bodyPr>
          <a:lstStyle/>
          <a:p>
            <a:pPr lvl="0"/>
            <a:r>
              <a:rPr lang="en-US" altLang="zh-TW" sz="2000" dirty="0">
                <a:solidFill>
                  <a:schemeClr val="tx1"/>
                </a:solidFill>
              </a:rPr>
              <a:t>10 </a:t>
            </a:r>
            <a:r>
              <a:rPr lang="zh-TW" altLang="en-US" sz="2000" dirty="0">
                <a:solidFill>
                  <a:schemeClr val="tx1"/>
                </a:solidFill>
              </a:rPr>
              <a:t>耶 稣 回 答 说 ： 「 你 若 知 道 神 的 恩 赐 ， 和 对 你 说 </a:t>
            </a:r>
            <a:r>
              <a:rPr lang="en-US" altLang="zh-TW" sz="2000" dirty="0">
                <a:solidFill>
                  <a:schemeClr val="tx1"/>
                </a:solidFill>
              </a:rPr>
              <a:t>『 </a:t>
            </a:r>
            <a:r>
              <a:rPr lang="zh-TW" altLang="en-US" sz="2000" dirty="0">
                <a:solidFill>
                  <a:schemeClr val="tx1"/>
                </a:solidFill>
              </a:rPr>
              <a:t>给 我 水 喝 </a:t>
            </a:r>
            <a:r>
              <a:rPr lang="en-US" altLang="zh-TW" sz="2000" dirty="0">
                <a:solidFill>
                  <a:schemeClr val="tx1"/>
                </a:solidFill>
              </a:rPr>
              <a:t>』 </a:t>
            </a:r>
            <a:r>
              <a:rPr lang="zh-TW" altLang="en-US" sz="2000" dirty="0">
                <a:solidFill>
                  <a:schemeClr val="tx1"/>
                </a:solidFill>
              </a:rPr>
              <a:t>的 是 谁 ， 你 必 早 求 他 ， 他 也 必 早 给 了 你 活 水 。 」</a:t>
            </a:r>
            <a:br>
              <a:rPr lang="zh-TW" altLang="en-US" sz="2000" dirty="0"/>
            </a:br>
            <a:r>
              <a:rPr lang="en-US" altLang="zh-TW" sz="2000" dirty="0"/>
              <a:t>10 Jesus answered her, “If you knew the gift of God and who it is that asks you for a drink, you would have asked him and he would have given you living water.”</a:t>
            </a:r>
            <a:br>
              <a:rPr lang="zh-TW" altLang="en-US" sz="2000" dirty="0"/>
            </a:br>
            <a:r>
              <a:rPr lang="en-US" altLang="zh-TW" sz="2000" dirty="0">
                <a:solidFill>
                  <a:schemeClr val="tx1"/>
                </a:solidFill>
              </a:rPr>
              <a:t>11 </a:t>
            </a:r>
            <a:r>
              <a:rPr lang="zh-TW" altLang="en-US" sz="2000" dirty="0">
                <a:solidFill>
                  <a:schemeClr val="tx1"/>
                </a:solidFill>
              </a:rPr>
              <a:t>妇 人 说 ： 「 先 生 ， 没 有 打 水 的 器 具 ， 井 又 深 ， 你 从 那 里 得 活 水 呢 ？</a:t>
            </a:r>
            <a:br>
              <a:rPr lang="zh-TW" altLang="en-US" sz="2000" dirty="0"/>
            </a:br>
            <a:r>
              <a:rPr lang="en-US" altLang="zh-TW" sz="2000" dirty="0"/>
              <a:t>11 “Sir,” the woman said, “you have nothing to draw with and the well is deep. Where can you get this living water?</a:t>
            </a:r>
            <a:endParaRPr sz="2000" dirty="0"/>
          </a:p>
        </p:txBody>
      </p:sp>
    </p:spTree>
    <p:extLst>
      <p:ext uri="{BB962C8B-B14F-4D97-AF65-F5344CB8AC3E}">
        <p14:creationId xmlns:p14="http://schemas.microsoft.com/office/powerpoint/2010/main" val="2121130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464815" y="257175"/>
            <a:ext cx="6436311" cy="4629150"/>
          </a:xfrm>
          <a:prstGeom prst="rect">
            <a:avLst/>
          </a:prstGeom>
        </p:spPr>
        <p:txBody>
          <a:bodyPr spcFirstLastPara="1" wrap="square" lIns="91425" tIns="91425" rIns="91425" bIns="91425" anchor="t" anchorCtr="0">
            <a:noAutofit/>
          </a:bodyPr>
          <a:lstStyle/>
          <a:p>
            <a:pPr lvl="0"/>
            <a:r>
              <a:rPr lang="en-US" altLang="zh-TW" sz="2000" dirty="0">
                <a:solidFill>
                  <a:schemeClr val="tx1"/>
                </a:solidFill>
              </a:rPr>
              <a:t>12 </a:t>
            </a:r>
            <a:r>
              <a:rPr lang="zh-TW" altLang="en-US" sz="2000" dirty="0">
                <a:solidFill>
                  <a:schemeClr val="tx1"/>
                </a:solidFill>
              </a:rPr>
              <a:t>我 们 的 祖 宗 雅 各 将 这 井 留 给 我 们 ， 他 自 己 和 儿 子 并 牲 畜 也 都 喝 这 井 里 的 水 ， 难 道 你 比 他 还 大 吗 ？ 」</a:t>
            </a:r>
            <a:br>
              <a:rPr lang="zh-TW" altLang="en-US" sz="2000" dirty="0"/>
            </a:br>
            <a:r>
              <a:rPr lang="en-US" altLang="zh-TW" sz="2000" dirty="0"/>
              <a:t>12 Are you greater than our father Jacob, who gave us the well and drank from it himself, as did also his sons and his livestock?”</a:t>
            </a:r>
            <a:br>
              <a:rPr lang="zh-TW" altLang="en-US" sz="2000" dirty="0"/>
            </a:br>
            <a:r>
              <a:rPr lang="en-US" altLang="zh-TW" sz="2000" dirty="0">
                <a:solidFill>
                  <a:schemeClr val="tx1"/>
                </a:solidFill>
              </a:rPr>
              <a:t>13 </a:t>
            </a:r>
            <a:r>
              <a:rPr lang="zh-TW" altLang="en-US" sz="2000" dirty="0">
                <a:solidFill>
                  <a:schemeClr val="tx1"/>
                </a:solidFill>
              </a:rPr>
              <a:t>耶 稣 回 答 说 ： 凡 喝 这 水 的 还 要 再 渴 ；</a:t>
            </a:r>
            <a:br>
              <a:rPr lang="zh-TW" altLang="en-US" sz="2000" dirty="0"/>
            </a:br>
            <a:r>
              <a:rPr lang="en-US" altLang="zh-TW" sz="2000" dirty="0"/>
              <a:t>13 Jesus answered, “Everyone who drinks this water will be thirsty again,</a:t>
            </a:r>
            <a:br>
              <a:rPr lang="zh-TW" altLang="en-US" sz="2000" dirty="0"/>
            </a:br>
            <a:r>
              <a:rPr lang="en-US" altLang="zh-TW" sz="2000" dirty="0">
                <a:solidFill>
                  <a:schemeClr val="tx1"/>
                </a:solidFill>
              </a:rPr>
              <a:t>14 </a:t>
            </a:r>
            <a:r>
              <a:rPr lang="zh-TW" altLang="en-US" sz="2000" dirty="0">
                <a:solidFill>
                  <a:schemeClr val="tx1"/>
                </a:solidFill>
              </a:rPr>
              <a:t>人 若 喝 我 所 赐 的 水 就 永 远 不 渴 。 我 所 赐 的 水 要 在 他 里 头 成 为 泉 源 ， 直 涌 到 永 生 。 」</a:t>
            </a:r>
            <a:br>
              <a:rPr lang="zh-TW" altLang="en-US" sz="2000" dirty="0"/>
            </a:br>
            <a:r>
              <a:rPr lang="en-US" altLang="zh-TW" sz="2000" dirty="0"/>
              <a:t>14 but whoever drinks the water I give them will never thirst. Indeed, the water I give them will become in them a spring of water welling up to eternal life.”</a:t>
            </a:r>
            <a:br>
              <a:rPr lang="zh-TW" altLang="en-US" sz="2000" dirty="0"/>
            </a:br>
            <a:endParaRPr sz="2000" dirty="0"/>
          </a:p>
        </p:txBody>
      </p:sp>
    </p:spTree>
    <p:extLst>
      <p:ext uri="{BB962C8B-B14F-4D97-AF65-F5344CB8AC3E}">
        <p14:creationId xmlns:p14="http://schemas.microsoft.com/office/powerpoint/2010/main" val="2857887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3"/>
          <p:cNvSpPr txBox="1">
            <a:spLocks noGrp="1"/>
          </p:cNvSpPr>
          <p:nvPr>
            <p:ph type="title"/>
          </p:nvPr>
        </p:nvSpPr>
        <p:spPr>
          <a:xfrm>
            <a:off x="1464815" y="257175"/>
            <a:ext cx="6145025" cy="4629150"/>
          </a:xfrm>
          <a:prstGeom prst="rect">
            <a:avLst/>
          </a:prstGeom>
        </p:spPr>
        <p:txBody>
          <a:bodyPr spcFirstLastPara="1" wrap="square" lIns="91425" tIns="91425" rIns="91425" bIns="91425" anchor="t" anchorCtr="0">
            <a:noAutofit/>
          </a:bodyPr>
          <a:lstStyle/>
          <a:p>
            <a:pPr lvl="0"/>
            <a:r>
              <a:rPr lang="en-US" altLang="zh-TW" sz="2000" dirty="0">
                <a:solidFill>
                  <a:schemeClr val="tx1"/>
                </a:solidFill>
              </a:rPr>
              <a:t>15 </a:t>
            </a:r>
            <a:r>
              <a:rPr lang="zh-TW" altLang="en-US" sz="2000" dirty="0">
                <a:solidFill>
                  <a:schemeClr val="tx1"/>
                </a:solidFill>
              </a:rPr>
              <a:t>妇 人 说 ： 「 先 生 ， 请 把 这 水 赐 给 我 ， 叫 我 不 渴 ， 也 不 用 来 这 麽 远 打 水 。 」</a:t>
            </a:r>
            <a:br>
              <a:rPr lang="zh-TW" altLang="en-US" sz="2000" dirty="0"/>
            </a:br>
            <a:r>
              <a:rPr lang="en-US" altLang="zh-TW" sz="2000" dirty="0"/>
              <a:t>15 The woman said to him, “Sir, give me this water so that I won’t get thirsty and have to keep coming here to draw water.”</a:t>
            </a:r>
            <a:br>
              <a:rPr lang="zh-TW" altLang="en-US" sz="2000" dirty="0"/>
            </a:br>
            <a:r>
              <a:rPr lang="en-US" altLang="zh-TW" sz="2000" dirty="0">
                <a:solidFill>
                  <a:schemeClr val="tx1"/>
                </a:solidFill>
              </a:rPr>
              <a:t>16 </a:t>
            </a:r>
            <a:r>
              <a:rPr lang="zh-TW" altLang="en-US" sz="2000" dirty="0">
                <a:solidFill>
                  <a:schemeClr val="tx1"/>
                </a:solidFill>
              </a:rPr>
              <a:t>耶 稣 说 ： 「 你 去 叫 你 丈 夫 也 到 这 里 来 。 」</a:t>
            </a:r>
            <a:br>
              <a:rPr lang="zh-TW" altLang="en-US" sz="2000" dirty="0"/>
            </a:br>
            <a:r>
              <a:rPr lang="en-US" altLang="zh-TW" sz="2000" dirty="0"/>
              <a:t>16 He told her, “Go, call your husband and come back.”</a:t>
            </a:r>
            <a:br>
              <a:rPr lang="zh-TW" altLang="en-US" sz="2000" dirty="0"/>
            </a:br>
            <a:r>
              <a:rPr lang="en-US" altLang="zh-TW" sz="2000" dirty="0">
                <a:solidFill>
                  <a:schemeClr val="tx1"/>
                </a:solidFill>
              </a:rPr>
              <a:t>17 </a:t>
            </a:r>
            <a:r>
              <a:rPr lang="zh-TW" altLang="en-US" sz="2000" dirty="0">
                <a:solidFill>
                  <a:schemeClr val="tx1"/>
                </a:solidFill>
              </a:rPr>
              <a:t>妇 人 说 ： 「 我 没 有 丈 夫 。 」 耶 稣 说 ： 「 你 说 没 有 丈 夫 是 不 错 的 。</a:t>
            </a:r>
            <a:br>
              <a:rPr lang="zh-TW" altLang="en-US" sz="2000" dirty="0"/>
            </a:br>
            <a:r>
              <a:rPr lang="en-US" altLang="zh-TW" sz="2000" dirty="0"/>
              <a:t>17 “I have no husband,” she replied. Jesus said to her, “You are right when you say you have no husband.</a:t>
            </a:r>
            <a:endParaRPr sz="2000" dirty="0"/>
          </a:p>
        </p:txBody>
      </p:sp>
    </p:spTree>
    <p:extLst>
      <p:ext uri="{BB962C8B-B14F-4D97-AF65-F5344CB8AC3E}">
        <p14:creationId xmlns:p14="http://schemas.microsoft.com/office/powerpoint/2010/main" val="3149395778"/>
      </p:ext>
    </p:extLst>
  </p:cSld>
  <p:clrMapOvr>
    <a:masterClrMapping/>
  </p:clrMapOvr>
</p:sld>
</file>

<file path=ppt/theme/theme1.xml><?xml version="1.0" encoding="utf-8"?>
<a:theme xmlns:a="http://schemas.openxmlformats.org/drawingml/2006/main" name="Heimat Presentation by Slidesgo">
  <a:themeElements>
    <a:clrScheme name="Simple Light">
      <a:dk1>
        <a:srgbClr val="4D3C3C"/>
      </a:dk1>
      <a:lt1>
        <a:srgbClr val="FFFFFF"/>
      </a:lt1>
      <a:dk2>
        <a:srgbClr val="595959"/>
      </a:dk2>
      <a:lt2>
        <a:srgbClr val="EEEEEE"/>
      </a:lt2>
      <a:accent1>
        <a:srgbClr val="CC6462"/>
      </a:accent1>
      <a:accent2>
        <a:srgbClr val="EBE1D0"/>
      </a:accent2>
      <a:accent3>
        <a:srgbClr val="4D3C3C"/>
      </a:accent3>
      <a:accent4>
        <a:srgbClr val="9A4D4A"/>
      </a:accent4>
      <a:accent5>
        <a:srgbClr val="FFD966"/>
      </a:accent5>
      <a:accent6>
        <a:srgbClr val="FBF8F4"/>
      </a:accent6>
      <a:hlink>
        <a:srgbClr val="CC64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imat Presentation by Slidesgo" id="{5090A8FD-9FDF-6F41-B7B4-810486344268}" vid="{ABFF2D2D-2C38-BD4E-AE12-9921D230E81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Heimat Presentation by Slidesgo</Template>
  <TotalTime>3893</TotalTime>
  <Words>2119</Words>
  <Application>Microsoft Office PowerPoint</Application>
  <PresentationFormat>On-screen Show (16:9)</PresentationFormat>
  <Paragraphs>74</Paragraphs>
  <Slides>32</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Montserrat Medium</vt:lpstr>
      <vt:lpstr>Courier</vt:lpstr>
      <vt:lpstr>Courier New</vt:lpstr>
      <vt:lpstr>Amatic SC</vt:lpstr>
      <vt:lpstr>Courier Prime</vt:lpstr>
      <vt:lpstr>Montserrat SemiBold</vt:lpstr>
      <vt:lpstr>Arial</vt:lpstr>
      <vt:lpstr>Heimat Presentation by Slidesgo</vt:lpstr>
      <vt:lpstr>PowerPoint Presentation</vt:lpstr>
      <vt:lpstr>PowerPoint Presentation</vt:lpstr>
      <vt:lpstr>Vaughan Family</vt:lpstr>
      <vt:lpstr>Satisfaction</vt:lpstr>
      <vt:lpstr> 約 翰 福 音 John 4: 4~30  4 必 须 经 过 撒 玛 利 亚 ， 4 Now he had to go through Samaria.  5 於 是 到 了 撒 玛 利 亚 的 一 座 城 ， 名 叫 叙 加 ， 靠 近 雅 各 给 他 儿 子 约 瑟 的 那 块 地 。 5 So he came to a town in Samaria called Sychar, near the plot of ground Jacob had given to his son Joseph.  6 在 那 里 有 雅 各 井 ； 耶 稣 因 走 路 困 乏 ， 就 坐 在 井 旁 。 那 时 约 有 午 正 。 6 Jacob’s well was there, and Jesus, tired as he was from the journey, sat down by the well. It was about noon.</vt:lpstr>
      <vt:lpstr>7 有 一 个 撒 玛 利 亚 的 妇 人 来 打 水 。 耶 稣 对 他 说 ： 「 请 你 给 我 水 喝 。 」 7 When a Samaritan woman came to draw water, Jesus said to her, “Will you give me a drink?” 8 （ 那 时 门 徒 进 城 买 食 物 去 了 。 ) 8 (His disciples had gone into the town to buy food.) 9 撒 玛 利 亚 的 妇 人 对 他 说 ： 「 你 既 是 犹 太 人 ， 怎 麽 向 我 一 个 撒 马 利 亚 妇 人 要 水 喝 呢 ？ 」 原 来 犹 太 人 和 撒 玛 利 亚 人 没 有 来 往 。 9 The Samaritan woman said to him, “You are a Jew and I am a Samaritan woman. How can you ask me for a drink?” (For Jews do not associate with Samaritans.) </vt:lpstr>
      <vt:lpstr>10 耶 稣 回 答 说 ： 「 你 若 知 道 神 的 恩 赐 ， 和 对 你 说 『 给 我 水 喝 』 的 是 谁 ， 你 必 早 求 他 ， 他 也 必 早 给 了 你 活 水 。 」 10 Jesus answered her, “If you knew the gift of God and who it is that asks you for a drink, you would have asked him and he would have given you living water.” 11 妇 人 说 ： 「 先 生 ， 没 有 打 水 的 器 具 ， 井 又 深 ， 你 从 那 里 得 活 水 呢 ？ 11 “Sir,” the woman said, “you have nothing to draw with and the well is deep. Where can you get this living water?</vt:lpstr>
      <vt:lpstr>12 我 们 的 祖 宗 雅 各 将 这 井 留 给 我 们 ， 他 自 己 和 儿 子 并 牲 畜 也 都 喝 这 井 里 的 水 ， 难 道 你 比 他 还 大 吗 ？ 」 12 Are you greater than our father Jacob, who gave us the well and drank from it himself, as did also his sons and his livestock?” 13 耶 稣 回 答 说 ： 凡 喝 这 水 的 还 要 再 渴 ； 13 Jesus answered, “Everyone who drinks this water will be thirsty again, 14 人 若 喝 我 所 赐 的 水 就 永 远 不 渴 。 我 所 赐 的 水 要 在 他 里 头 成 为 泉 源 ， 直 涌 到 永 生 。 」 14 but whoever drinks the water I give them will never thirst. Indeed, the water I give them will become in them a spring of water welling up to eternal life.” </vt:lpstr>
      <vt:lpstr>15 妇 人 说 ： 「 先 生 ， 请 把 这 水 赐 给 我 ， 叫 我 不 渴 ， 也 不 用 来 这 麽 远 打 水 。 」 15 The woman said to him, “Sir, give me this water so that I won’t get thirsty and have to keep coming here to draw water.” 16 耶 稣 说 ： 「 你 去 叫 你 丈 夫 也 到 这 里 来 。 」 16 He told her, “Go, call your husband and come back.” 17 妇 人 说 ： 「 我 没 有 丈 夫 。 」 耶 稣 说 ： 「 你 说 没 有 丈 夫 是 不 错 的 。 17 “I have no husband,” she replied. Jesus said to her, “You are right when you say you have no husband.</vt:lpstr>
      <vt:lpstr>18 你 已 经 有 五 个 丈 夫 ， 你 现 在 有 的 并 不 是 你 的 丈 夫 。 你 这 话 是 真 的 。 」  18 The fact is, you have had five husbands, and the man you now have is not your husband. What you have just said is quite true.” 19 妇 人 说 ： 先 生 ， 我 看 出 你 是 先 知 。 19 “Sir,” the woman said, “I can see that you are a prophet. 20 我 们 的 祖 宗 在 这 山 上 礼 拜 ， 你 们 倒 说 ， 应 当 礼 拜 的 地 方 是 在 耶 路 撒 冷 。 」 20 Our ancestors worshiped on this mountain, but you Jews claim that the place where we must worship is in Jerusalem.”</vt:lpstr>
      <vt:lpstr>21 耶 稣 说 ： 妇 人 ， 你 当 信 我 。 时 候 将 到 ， 你 们 拜 父 ， 也 不 在 这 山 上 ， 也 不 在 耶 路 撒 冷 。 21 “Woman,” Jesus replied, “believe me, a time is coming when you will worship the Father neither on this mountain nor in Jerusalem. from the Jews.  22 你 们 所 拜 的 ， 你 们 不 知 道 ； 我 们 所 拜 的 ， 我 们 知 道 ， 因 为 救 恩 是 从 犹 太 人 出 来 的 。 22 You Samaritans worship what you do not know; we worship what we do know, for salvation is </vt:lpstr>
      <vt:lpstr>23 时 候 将 到 ， 如 今 就 是 了 ， 那 真 正 拜 父 的 ， 要 用 心 灵 和 诚 实 拜 他 ， 因 为 父 要 这 样 的 人 拜 他 。 23 Yet a time is coming and has now come when the true worshipers will worship the Father in the Spirit and in truth, for they are the kind of worshipers the Father seeks.  24 神 是 个 灵 （ 或 无 个 字 ） ， 所 以 拜 他 的 必 须 用 心 灵 和 诚 实 拜 他 。 」 24 God is spirit, and his worshipers must worship in the Spirit and in truth.” </vt:lpstr>
      <vt:lpstr>25 妇 人 说 ： 「 我 知 道 弥 赛 亚 （ 就 是 那 称 为 基 督 的 ） 要 来 ； 他 来 了 ， 必 将 一 切 的 事 都 告 诉 我 们 。 」 25 The woman said, “I know that Messiah” (called Christ) “is coming. When he comes, he will explain everything to us.” 26 耶 稣 说 ： 「 这 和 你 说 话 的 就 是 他 ！ 」 26 Then Jesus declared, “I, the one speaking to you—I am he.”</vt:lpstr>
      <vt:lpstr>27 当 下 门 徒 回 来 ， 就 希 奇 耶 稣 和 一 个 妇 人 说 话 ； 只 是 没 有 人 说 ： 「 你 是 要 甚 麽 ？ 」 或 说 ： 「 你 为 甚 麽 和 他 说 话 ？ 」 27 Just then his disciples returned and were surprised to find him talking with a woman. But no one asked, “What do you want?” or “Why are you talking with her?” 28 那 妇 人 就 留 下 水 罐 子 ， 往 城 里 去 ， 对 众 人 说 ： 28 Then, leaving her water jar, the woman went back to the town and said to the people, </vt:lpstr>
      <vt:lpstr>29 「 你 们 来 看 ！ 有 一 个 人 将 我 素 来 所 行 的 一 切 事 都 给 我 说 出 来 了 ， 莫 非 这 就 是 基 督 吗 ？ 」 29 “Come, see a man who told me everything I ever did. Could this be the Messiah?” 30 众 人 就 出 城 ， 往 耶 稣 那 里 去 。 30 They came out of the town and made their way toward him.</vt:lpstr>
      <vt:lpstr> 約 翰 福 音 John 4: 39~42  39 那 城 里 有 好 些 撒 玛 利 亚 人 信 了 耶 稣 ， 因 为 那 妇 人 作 见 证 说 ： 「 他 将 我 素 来 所 行 的 一 切 事 都 给 我 说 出 来 了 。 」 39 Many of the Samaritans from that town believed in him because of the woman’s testimony, “He told me everything I ever did.” 40 於 是 撒 玛 利 亚 人 来 见 耶 稣 ， 求 他 在 他 们 那 里 住 下 ， 他 便 在 那 里 住 了 两 天 。 40 So when the Samaritans came to him, they urged him to stay with them, and he stayed two days.</vt:lpstr>
      <vt:lpstr>41 因 耶 稣 的 话 ， 信 的 人 就 更 多 了 ， 41 And because of his words many more became believers. 42 便 对 妇 人 说 ： 「 现 在 我 们 信 ， 不 是 因 为 你 的 话 ， 是 我 们 亲 自 听 见 了 ， 知 道 这 真 是 救 世 主 。 」 42 They said to the woman, “We no longer believe just because of what you said; now we have heard for ourselves, and we know that this man really is the Savior of the world.”</vt:lpstr>
      <vt:lpstr>1</vt:lpstr>
      <vt:lpstr>She was thirsty!</vt:lpstr>
      <vt:lpstr>Acquiring Water</vt:lpstr>
      <vt:lpstr>Jews</vt:lpstr>
      <vt:lpstr>— John 4:9</vt:lpstr>
      <vt:lpstr>2</vt:lpstr>
      <vt:lpstr>Water!</vt:lpstr>
      <vt:lpstr>Wells run dry</vt:lpstr>
      <vt:lpstr>3</vt:lpstr>
      <vt:lpstr>In Christ!</vt:lpstr>
      <vt:lpstr>Dead Ends to Satisfaction</vt:lpstr>
      <vt:lpstr>Only in Christ</vt:lpstr>
      <vt:lpstr>So, how am I like the Samaritan Woman?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Heimat</dc:title>
  <dc:creator>Corey Vaughan</dc:creator>
  <cp:lastModifiedBy>Ng,Chin K</cp:lastModifiedBy>
  <cp:revision>16</cp:revision>
  <cp:lastPrinted>2021-11-24T16:38:39Z</cp:lastPrinted>
  <dcterms:created xsi:type="dcterms:W3CDTF">2021-11-10T18:52:54Z</dcterms:created>
  <dcterms:modified xsi:type="dcterms:W3CDTF">2021-11-26T15:17:34Z</dcterms:modified>
</cp:coreProperties>
</file>