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1714" r:id="rId2"/>
    <p:sldId id="1918" r:id="rId3"/>
    <p:sldId id="2021" r:id="rId4"/>
    <p:sldId id="2036" r:id="rId5"/>
    <p:sldId id="2023" r:id="rId6"/>
    <p:sldId id="2022" r:id="rId7"/>
    <p:sldId id="2024" r:id="rId8"/>
    <p:sldId id="1944" r:id="rId9"/>
    <p:sldId id="1920" r:id="rId10"/>
    <p:sldId id="1994" r:id="rId11"/>
    <p:sldId id="2029" r:id="rId12"/>
    <p:sldId id="2026" r:id="rId13"/>
    <p:sldId id="2033" r:id="rId14"/>
    <p:sldId id="2030" r:id="rId15"/>
    <p:sldId id="2027" r:id="rId16"/>
    <p:sldId id="2034" r:id="rId17"/>
    <p:sldId id="2031" r:id="rId18"/>
    <p:sldId id="2028" r:id="rId19"/>
    <p:sldId id="2032" r:id="rId20"/>
    <p:sldId id="203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0C00"/>
    <a:srgbClr val="3C1D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762"/>
    <p:restoredTop sz="96327"/>
  </p:normalViewPr>
  <p:slideViewPr>
    <p:cSldViewPr snapToGrid="0" snapToObjects="1">
      <p:cViewPr varScale="1">
        <p:scale>
          <a:sx n="120" d="100"/>
          <a:sy n="120" d="100"/>
        </p:scale>
        <p:origin x="18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/>
              <a:pPr/>
              <a:t>11/27/20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11/27/20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11/27/20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11/27/20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11/27/20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11/27/20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11/27/20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11/27/20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/>
              <a:pPr/>
              <a:t>11/27/20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087CD5D6-086C-3149-A646-E2BD083A7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00B9B072-9A00-6949-AAC4-C9DC170DC642}"/>
              </a:ext>
            </a:extLst>
          </p:cNvPr>
          <p:cNvSpPr txBox="1"/>
          <p:nvPr/>
        </p:nvSpPr>
        <p:spPr>
          <a:xfrm>
            <a:off x="5145171" y="4438356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200" dirty="0">
                <a:latin typeface="Heiti SC Medium" pitchFamily="2" charset="-128"/>
                <a:ea typeface="Heiti SC Medium" pitchFamily="2" charset="-128"/>
              </a:rPr>
              <a:t>邱清忠弟兄</a:t>
            </a:r>
          </a:p>
        </p:txBody>
      </p:sp>
    </p:spTree>
    <p:extLst>
      <p:ext uri="{BB962C8B-B14F-4D97-AF65-F5344CB8AC3E}">
        <p14:creationId xmlns:p14="http://schemas.microsoft.com/office/powerpoint/2010/main" val="500854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1A873703-989F-714B-9AE5-592C461A06E7}"/>
              </a:ext>
            </a:extLst>
          </p:cNvPr>
          <p:cNvSpPr txBox="1"/>
          <p:nvPr/>
        </p:nvSpPr>
        <p:spPr>
          <a:xfrm>
            <a:off x="1288111" y="774149"/>
            <a:ext cx="10028768" cy="50783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5400" b="1" dirty="0">
                <a:latin typeface="Heiti SC Medium" pitchFamily="2" charset="-128"/>
                <a:ea typeface="Heiti SC Medium" pitchFamily="2" charset="-128"/>
              </a:rPr>
              <a:t>約 翰 福 音 </a:t>
            </a:r>
            <a:r>
              <a:rPr kumimoji="1" lang="en-US" altLang="zh-TW" sz="5400" b="1" dirty="0">
                <a:latin typeface="Heiti SC Medium" pitchFamily="2" charset="-128"/>
                <a:ea typeface="Heiti SC Medium" pitchFamily="2" charset="-128"/>
              </a:rPr>
              <a:t>8:31~32</a:t>
            </a:r>
          </a:p>
          <a:p>
            <a:r>
              <a:rPr kumimoji="1" lang="en-US" altLang="zh-TW" sz="5400" b="1" dirty="0">
                <a:latin typeface="Heiti SC Medium" pitchFamily="2" charset="-128"/>
                <a:ea typeface="Heiti SC Medium" pitchFamily="2" charset="-128"/>
              </a:rPr>
              <a:t>31</a:t>
            </a:r>
            <a:r>
              <a:rPr kumimoji="1" lang="en-US" altLang="zh-TW" sz="5400" b="1" dirty="0">
                <a:solidFill>
                  <a:srgbClr val="FFC000"/>
                </a:solidFill>
                <a:latin typeface="Heiti SC Medium" pitchFamily="2" charset="-128"/>
                <a:ea typeface="Heiti SC Medium" pitchFamily="2" charset="-128"/>
              </a:rPr>
              <a:t> </a:t>
            </a:r>
            <a:r>
              <a:rPr kumimoji="1" lang="zh-TW" altLang="en-US" sz="5400" b="1" dirty="0">
                <a:solidFill>
                  <a:srgbClr val="FFC000"/>
                </a:solidFill>
                <a:latin typeface="Heiti SC Medium" pitchFamily="2" charset="-128"/>
                <a:ea typeface="Heiti SC Medium" pitchFamily="2" charset="-128"/>
              </a:rPr>
              <a:t>耶 稣 对 信 他 的 犹 太 人 说 ： 你 们 若 常 常 遵 守 我 的 道 ， 就 真 是 我 的 门 徒 ；</a:t>
            </a:r>
          </a:p>
          <a:p>
            <a:r>
              <a:rPr kumimoji="1" lang="en-US" altLang="zh-TW" sz="5400" b="1" dirty="0">
                <a:latin typeface="Heiti SC Medium" pitchFamily="2" charset="-128"/>
                <a:ea typeface="Heiti SC Medium" pitchFamily="2" charset="-128"/>
              </a:rPr>
              <a:t>32 </a:t>
            </a:r>
            <a:r>
              <a:rPr kumimoji="1" lang="zh-TW" altLang="en-US" sz="5400" b="1" dirty="0">
                <a:solidFill>
                  <a:srgbClr val="FFFF00"/>
                </a:solidFill>
                <a:latin typeface="Heiti SC Medium" pitchFamily="2" charset="-128"/>
                <a:ea typeface="Heiti SC Medium" pitchFamily="2" charset="-128"/>
              </a:rPr>
              <a:t>你 们 必 晓 得 真 理 ， 真 理 必 叫 你 们 得 以 自 由</a:t>
            </a:r>
            <a:r>
              <a:rPr kumimoji="1" lang="zh-TW" altLang="en-US" sz="5400" b="1" dirty="0">
                <a:solidFill>
                  <a:srgbClr val="FFC000"/>
                </a:solidFill>
                <a:latin typeface="Heiti SC Medium" pitchFamily="2" charset="-128"/>
                <a:ea typeface="Heiti SC Medium" pitchFamily="2" charset="-128"/>
              </a:rPr>
              <a:t> 。</a:t>
            </a:r>
            <a:endParaRPr kumimoji="1" lang="zh-TW" altLang="en-US" sz="5400" b="1" dirty="0">
              <a:latin typeface="Heiti SC Medium" pitchFamily="2" charset="-128"/>
              <a:ea typeface="Heiti S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5848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1A873703-989F-714B-9AE5-592C461A06E7}"/>
              </a:ext>
            </a:extLst>
          </p:cNvPr>
          <p:cNvSpPr txBox="1"/>
          <p:nvPr/>
        </p:nvSpPr>
        <p:spPr>
          <a:xfrm>
            <a:off x="1138208" y="354424"/>
            <a:ext cx="10209345" cy="59093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5400" b="1" dirty="0">
                <a:solidFill>
                  <a:srgbClr val="FFC000"/>
                </a:solidFill>
                <a:latin typeface="Heiti SC Medium" pitchFamily="2" charset="-128"/>
                <a:ea typeface="Heiti SC Medium" pitchFamily="2" charset="-128"/>
              </a:rPr>
              <a:t>John </a:t>
            </a:r>
            <a:r>
              <a:rPr kumimoji="1" lang="en-US" altLang="zh-TW" sz="5400" b="1" dirty="0">
                <a:solidFill>
                  <a:srgbClr val="FFC000"/>
                </a:solidFill>
                <a:latin typeface="Heiti SC Medium" pitchFamily="2" charset="-128"/>
                <a:ea typeface="Heiti SC Medium" pitchFamily="2" charset="-128"/>
              </a:rPr>
              <a:t>8:31~32</a:t>
            </a:r>
          </a:p>
          <a:p>
            <a:r>
              <a:rPr kumimoji="1" lang="en-US" altLang="zh-TW" sz="5400" b="1" dirty="0">
                <a:solidFill>
                  <a:srgbClr val="FFC000"/>
                </a:solidFill>
                <a:latin typeface="Heiti SC Medium" pitchFamily="2" charset="-128"/>
                <a:ea typeface="Heiti SC Medium" pitchFamily="2" charset="-128"/>
              </a:rPr>
              <a:t>31 </a:t>
            </a:r>
            <a:r>
              <a:rPr kumimoji="1" lang="en-US" altLang="zh-TW" sz="5400" b="1" dirty="0">
                <a:latin typeface="Heiti SC Medium" pitchFamily="2" charset="-128"/>
                <a:ea typeface="Heiti SC Medium" pitchFamily="2" charset="-128"/>
              </a:rPr>
              <a:t>So Jesus told those Jews who had believed in him, “If you continue in my word, you are really my disciples. </a:t>
            </a:r>
          </a:p>
          <a:p>
            <a:r>
              <a:rPr kumimoji="1" lang="en-US" altLang="zh-TW" sz="5400" b="1" dirty="0">
                <a:solidFill>
                  <a:srgbClr val="FFC000"/>
                </a:solidFill>
                <a:latin typeface="Heiti SC Medium" pitchFamily="2" charset="-128"/>
                <a:ea typeface="Heiti SC Medium" pitchFamily="2" charset="-128"/>
              </a:rPr>
              <a:t>32 </a:t>
            </a:r>
            <a:r>
              <a:rPr kumimoji="1" lang="en-US" altLang="zh-TW" sz="5400" b="1" dirty="0">
                <a:latin typeface="Heiti SC Medium" pitchFamily="2" charset="-128"/>
                <a:ea typeface="Heiti SC Medium" pitchFamily="2" charset="-128"/>
              </a:rPr>
              <a:t>And you will know the truth, and the truth will set you free.”</a:t>
            </a:r>
            <a:endParaRPr kumimoji="1" lang="zh-TW" altLang="en-US" sz="5400" b="1" dirty="0">
              <a:latin typeface="Heiti SC Medium" pitchFamily="2" charset="-128"/>
              <a:ea typeface="Heiti S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2645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1A873703-989F-714B-9AE5-592C461A06E7}"/>
              </a:ext>
            </a:extLst>
          </p:cNvPr>
          <p:cNvSpPr txBox="1"/>
          <p:nvPr/>
        </p:nvSpPr>
        <p:spPr>
          <a:xfrm>
            <a:off x="1336797" y="920621"/>
            <a:ext cx="10028768" cy="50167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kumimoji="1" lang="zh-TW" altLang="en-US" sz="4000" b="1" dirty="0">
                <a:solidFill>
                  <a:srgbClr val="FFC000"/>
                </a:solidFill>
                <a:latin typeface="Heiti SC Medium" pitchFamily="2" charset="-128"/>
                <a:ea typeface="Heiti SC Medium" pitchFamily="2" charset="-128"/>
              </a:rPr>
              <a:t>耶穌說“我是” </a:t>
            </a:r>
            <a:r>
              <a:rPr kumimoji="1" lang="en" altLang="zh-TW" sz="4000" b="1" dirty="0">
                <a:latin typeface="Heiti SC Medium" pitchFamily="2" charset="-128"/>
                <a:ea typeface="Heiti SC Medium" pitchFamily="2" charset="-128"/>
              </a:rPr>
              <a:t>Jesus says” I am”</a:t>
            </a:r>
          </a:p>
          <a:p>
            <a:r>
              <a:rPr kumimoji="1" lang="zh-TW" altLang="en-US" sz="4000" b="1" dirty="0">
                <a:solidFill>
                  <a:srgbClr val="FFC000"/>
                </a:solidFill>
                <a:latin typeface="Heiti SC Medium" pitchFamily="2" charset="-128"/>
                <a:ea typeface="Heiti SC Medium" pitchFamily="2" charset="-128"/>
              </a:rPr>
              <a:t>生命的糧 </a:t>
            </a:r>
            <a:r>
              <a:rPr kumimoji="1" lang="en" altLang="zh-TW" sz="4000" b="1" dirty="0">
                <a:latin typeface="Heiti SC Medium" pitchFamily="2" charset="-128"/>
                <a:ea typeface="Heiti SC Medium" pitchFamily="2" charset="-128"/>
              </a:rPr>
              <a:t>the bread of life</a:t>
            </a:r>
            <a:r>
              <a:rPr kumimoji="1" lang="zh-TW" altLang="en" sz="4000" b="1" dirty="0">
                <a:latin typeface="Heiti SC Medium" pitchFamily="2" charset="-128"/>
                <a:ea typeface="Heiti SC Medium" pitchFamily="2" charset="-128"/>
              </a:rPr>
              <a:t>、</a:t>
            </a:r>
            <a:endParaRPr kumimoji="1" lang="en-US" altLang="zh-TW" sz="4000" b="1" dirty="0">
              <a:latin typeface="Heiti SC Medium" pitchFamily="2" charset="-128"/>
              <a:ea typeface="Heiti SC Medium" pitchFamily="2" charset="-128"/>
            </a:endParaRPr>
          </a:p>
          <a:p>
            <a:r>
              <a:rPr kumimoji="1" lang="zh-TW" altLang="en-US" sz="4000" b="1" dirty="0">
                <a:solidFill>
                  <a:srgbClr val="FFC000"/>
                </a:solidFill>
                <a:latin typeface="Heiti SC Medium" pitchFamily="2" charset="-128"/>
                <a:ea typeface="Heiti SC Medium" pitchFamily="2" charset="-128"/>
              </a:rPr>
              <a:t>世界的光 </a:t>
            </a:r>
            <a:r>
              <a:rPr kumimoji="1" lang="en" altLang="zh-TW" sz="4000" b="1" dirty="0">
                <a:latin typeface="Heiti SC Medium" pitchFamily="2" charset="-128"/>
                <a:ea typeface="Heiti SC Medium" pitchFamily="2" charset="-128"/>
              </a:rPr>
              <a:t>light of the world</a:t>
            </a:r>
            <a:r>
              <a:rPr kumimoji="1" lang="zh-TW" altLang="en-US" sz="4000" b="1" dirty="0">
                <a:latin typeface="Heiti SC Medium" pitchFamily="2" charset="-128"/>
                <a:ea typeface="Heiti SC Medium" pitchFamily="2" charset="-128"/>
              </a:rPr>
              <a:t>、</a:t>
            </a:r>
            <a:endParaRPr kumimoji="1" lang="en-US" altLang="zh-TW" sz="4000" b="1" dirty="0">
              <a:latin typeface="Heiti SC Medium" pitchFamily="2" charset="-128"/>
              <a:ea typeface="Heiti SC Medium" pitchFamily="2" charset="-128"/>
            </a:endParaRPr>
          </a:p>
          <a:p>
            <a:r>
              <a:rPr kumimoji="1" lang="zh-TW" altLang="en-US" sz="4000" b="1" dirty="0">
                <a:solidFill>
                  <a:srgbClr val="FFC000"/>
                </a:solidFill>
                <a:latin typeface="Heiti SC Medium" pitchFamily="2" charset="-128"/>
                <a:ea typeface="Heiti SC Medium" pitchFamily="2" charset="-128"/>
              </a:rPr>
              <a:t>羊的門 </a:t>
            </a:r>
            <a:r>
              <a:rPr kumimoji="1" lang="en" altLang="zh-TW" sz="4000" b="1" dirty="0">
                <a:latin typeface="Heiti SC Medium" pitchFamily="2" charset="-128"/>
                <a:ea typeface="Heiti SC Medium" pitchFamily="2" charset="-128"/>
              </a:rPr>
              <a:t>the sheep gate</a:t>
            </a:r>
            <a:r>
              <a:rPr kumimoji="1" lang="zh-TW" altLang="en" sz="4000" b="1" dirty="0">
                <a:latin typeface="Heiti SC Medium" pitchFamily="2" charset="-128"/>
                <a:ea typeface="Heiti SC Medium" pitchFamily="2" charset="-128"/>
              </a:rPr>
              <a:t>、</a:t>
            </a:r>
            <a:endParaRPr kumimoji="1" lang="zh-TW" altLang="en-US" sz="4000" b="1" dirty="0">
              <a:solidFill>
                <a:srgbClr val="FFC000"/>
              </a:solidFill>
              <a:latin typeface="Heiti SC Medium" pitchFamily="2" charset="-128"/>
              <a:ea typeface="Heiti SC Medium" pitchFamily="2" charset="-128"/>
            </a:endParaRPr>
          </a:p>
          <a:p>
            <a:r>
              <a:rPr kumimoji="1" lang="zh-TW" altLang="en-US" sz="4000" b="1" dirty="0">
                <a:solidFill>
                  <a:srgbClr val="FFC000"/>
                </a:solidFill>
                <a:latin typeface="Heiti SC Medium" pitchFamily="2" charset="-128"/>
                <a:ea typeface="Heiti SC Medium" pitchFamily="2" charset="-128"/>
              </a:rPr>
              <a:t>好牧人 </a:t>
            </a:r>
            <a:r>
              <a:rPr kumimoji="1" lang="en" altLang="zh-TW" sz="4000" b="1" dirty="0">
                <a:latin typeface="Heiti SC Medium" pitchFamily="2" charset="-128"/>
                <a:ea typeface="Heiti SC Medium" pitchFamily="2" charset="-128"/>
              </a:rPr>
              <a:t>the good shepherd</a:t>
            </a:r>
            <a:r>
              <a:rPr kumimoji="1" lang="zh-TW" altLang="en-US" sz="4000" b="1" dirty="0">
                <a:latin typeface="Heiti SC Medium" pitchFamily="2" charset="-128"/>
                <a:ea typeface="Heiti SC Medium" pitchFamily="2" charset="-128"/>
              </a:rPr>
              <a:t>、</a:t>
            </a:r>
            <a:endParaRPr kumimoji="1" lang="en-US" altLang="zh-TW" sz="4000" b="1" dirty="0">
              <a:latin typeface="Heiti SC Medium" pitchFamily="2" charset="-128"/>
              <a:ea typeface="Heiti SC Medium" pitchFamily="2" charset="-128"/>
            </a:endParaRPr>
          </a:p>
          <a:p>
            <a:r>
              <a:rPr kumimoji="1" lang="zh-TW" altLang="en-US" sz="4000" b="1" dirty="0">
                <a:solidFill>
                  <a:srgbClr val="FFC000"/>
                </a:solidFill>
                <a:latin typeface="Heiti SC Medium" pitchFamily="2" charset="-128"/>
                <a:ea typeface="Heiti SC Medium" pitchFamily="2" charset="-128"/>
              </a:rPr>
              <a:t>復活和生命 </a:t>
            </a:r>
            <a:r>
              <a:rPr kumimoji="1" lang="en" altLang="zh-TW" sz="4000" b="1" dirty="0">
                <a:latin typeface="Heiti SC Medium" pitchFamily="2" charset="-128"/>
                <a:ea typeface="Heiti SC Medium" pitchFamily="2" charset="-128"/>
              </a:rPr>
              <a:t>the resurrection and life</a:t>
            </a:r>
            <a:r>
              <a:rPr kumimoji="1" lang="zh-TW" altLang="en-US" sz="4000" b="1" dirty="0">
                <a:latin typeface="Heiti SC Medium" pitchFamily="2" charset="-128"/>
                <a:ea typeface="Heiti SC Medium" pitchFamily="2" charset="-128"/>
              </a:rPr>
              <a:t>、</a:t>
            </a:r>
            <a:endParaRPr kumimoji="1" lang="en-US" altLang="zh-TW" sz="4000" b="1" dirty="0">
              <a:latin typeface="Heiti SC Medium" pitchFamily="2" charset="-128"/>
              <a:ea typeface="Heiti SC Medium" pitchFamily="2" charset="-128"/>
            </a:endParaRPr>
          </a:p>
          <a:p>
            <a:r>
              <a:rPr kumimoji="1" lang="zh-TW" altLang="en-US" sz="4000" b="1" dirty="0">
                <a:solidFill>
                  <a:srgbClr val="FFC000"/>
                </a:solidFill>
                <a:latin typeface="Heiti SC Medium" pitchFamily="2" charset="-128"/>
                <a:ea typeface="Heiti SC Medium" pitchFamily="2" charset="-128"/>
              </a:rPr>
              <a:t>道路真理生命 </a:t>
            </a:r>
            <a:r>
              <a:rPr kumimoji="1" lang="en" altLang="zh-TW" sz="4000" b="1" dirty="0">
                <a:latin typeface="Heiti SC Medium" pitchFamily="2" charset="-128"/>
                <a:ea typeface="Heiti SC Medium" pitchFamily="2" charset="-128"/>
              </a:rPr>
              <a:t>the way, truth and the life </a:t>
            </a:r>
            <a:r>
              <a:rPr kumimoji="1" lang="zh-TW" altLang="en-US" sz="4000" b="1" dirty="0">
                <a:latin typeface="Heiti SC Medium" pitchFamily="2" charset="-128"/>
                <a:ea typeface="Heiti SC Medium" pitchFamily="2" charset="-128"/>
              </a:rPr>
              <a:t>、</a:t>
            </a:r>
            <a:endParaRPr kumimoji="1" lang="en-US" altLang="zh-TW" sz="4000" b="1" dirty="0">
              <a:latin typeface="Heiti SC Medium" pitchFamily="2" charset="-128"/>
              <a:ea typeface="Heiti SC Medium" pitchFamily="2" charset="-128"/>
            </a:endParaRPr>
          </a:p>
          <a:p>
            <a:r>
              <a:rPr kumimoji="1" lang="zh-TW" altLang="en-US" sz="4000" b="1" dirty="0">
                <a:solidFill>
                  <a:srgbClr val="FFC000"/>
                </a:solidFill>
                <a:latin typeface="Heiti SC Medium" pitchFamily="2" charset="-128"/>
                <a:ea typeface="Heiti SC Medium" pitchFamily="2" charset="-128"/>
              </a:rPr>
              <a:t>真葡萄樹 </a:t>
            </a:r>
            <a:r>
              <a:rPr kumimoji="1" lang="en" altLang="zh-TW" sz="4000" b="1" dirty="0">
                <a:latin typeface="Heiti SC Medium" pitchFamily="2" charset="-128"/>
                <a:ea typeface="Heiti SC Medium" pitchFamily="2" charset="-128"/>
              </a:rPr>
              <a:t>and the true vine.</a:t>
            </a:r>
            <a:endParaRPr kumimoji="1" lang="zh-TW" altLang="en-US" sz="4000" b="1" dirty="0">
              <a:latin typeface="Heiti SC Medium" pitchFamily="2" charset="-128"/>
              <a:ea typeface="Heiti S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2611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1A873703-989F-714B-9AE5-592C461A06E7}"/>
              </a:ext>
            </a:extLst>
          </p:cNvPr>
          <p:cNvSpPr txBox="1"/>
          <p:nvPr/>
        </p:nvSpPr>
        <p:spPr>
          <a:xfrm>
            <a:off x="1288111" y="774149"/>
            <a:ext cx="10028768" cy="42473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5400" b="1" dirty="0">
                <a:latin typeface="Heiti SC Medium" pitchFamily="2" charset="-128"/>
                <a:ea typeface="Heiti SC Medium" pitchFamily="2" charset="-128"/>
              </a:rPr>
              <a:t>約 翰 福 音 </a:t>
            </a:r>
            <a:r>
              <a:rPr kumimoji="1" lang="en-US" altLang="zh-TW" sz="5400" b="1" dirty="0">
                <a:latin typeface="Heiti SC Medium" pitchFamily="2" charset="-128"/>
                <a:ea typeface="Heiti SC Medium" pitchFamily="2" charset="-128"/>
              </a:rPr>
              <a:t>8:33</a:t>
            </a:r>
          </a:p>
          <a:p>
            <a:r>
              <a:rPr kumimoji="1" lang="en-US" altLang="zh-TW" sz="5400" b="1" dirty="0">
                <a:latin typeface="Heiti SC Medium" pitchFamily="2" charset="-128"/>
                <a:ea typeface="Heiti SC Medium" pitchFamily="2" charset="-128"/>
              </a:rPr>
              <a:t>33</a:t>
            </a:r>
            <a:r>
              <a:rPr kumimoji="1" lang="en-US" altLang="zh-TW" sz="5400" b="1" dirty="0">
                <a:solidFill>
                  <a:srgbClr val="FFC000"/>
                </a:solidFill>
                <a:latin typeface="Heiti SC Medium" pitchFamily="2" charset="-128"/>
                <a:ea typeface="Heiti SC Medium" pitchFamily="2" charset="-128"/>
              </a:rPr>
              <a:t> </a:t>
            </a:r>
            <a:r>
              <a:rPr kumimoji="1" lang="zh-TW" altLang="en-US" sz="5400" b="1" dirty="0">
                <a:solidFill>
                  <a:srgbClr val="FFC000"/>
                </a:solidFill>
                <a:latin typeface="Heiti SC Medium" pitchFamily="2" charset="-128"/>
                <a:ea typeface="Heiti SC Medium" pitchFamily="2" charset="-128"/>
              </a:rPr>
              <a:t>他 们 回 答 说 ： 我 们 是 亚 伯 拉 罕 的 後 裔 ， 从 来 没 有 作 过 谁 的 奴 仆 。 你 怎 麽 说 你 们 必 得 自 由 呢 ？</a:t>
            </a:r>
            <a:endParaRPr kumimoji="1" lang="zh-TW" altLang="en-US" sz="5400" b="1" dirty="0">
              <a:latin typeface="Heiti SC Medium" pitchFamily="2" charset="-128"/>
              <a:ea typeface="Heiti S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8572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1A873703-989F-714B-9AE5-592C461A06E7}"/>
              </a:ext>
            </a:extLst>
          </p:cNvPr>
          <p:cNvSpPr txBox="1"/>
          <p:nvPr/>
        </p:nvSpPr>
        <p:spPr>
          <a:xfrm>
            <a:off x="1288111" y="474345"/>
            <a:ext cx="10028768" cy="59093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5400" b="1" dirty="0">
                <a:solidFill>
                  <a:srgbClr val="FFC000"/>
                </a:solidFill>
                <a:latin typeface="Heiti SC Medium" pitchFamily="2" charset="-128"/>
                <a:ea typeface="Heiti SC Medium" pitchFamily="2" charset="-128"/>
              </a:rPr>
              <a:t>John </a:t>
            </a:r>
            <a:r>
              <a:rPr kumimoji="1" lang="en-US" altLang="zh-TW" sz="5400" b="1" dirty="0">
                <a:solidFill>
                  <a:srgbClr val="FFC000"/>
                </a:solidFill>
                <a:latin typeface="Heiti SC Medium" pitchFamily="2" charset="-128"/>
                <a:ea typeface="Heiti SC Medium" pitchFamily="2" charset="-128"/>
              </a:rPr>
              <a:t>8:33</a:t>
            </a:r>
          </a:p>
          <a:p>
            <a:r>
              <a:rPr kumimoji="1" lang="en-US" altLang="zh-TW" sz="5400" b="1" dirty="0">
                <a:solidFill>
                  <a:srgbClr val="FFC000"/>
                </a:solidFill>
                <a:latin typeface="Heiti SC Medium" pitchFamily="2" charset="-128"/>
                <a:ea typeface="Heiti SC Medium" pitchFamily="2" charset="-128"/>
              </a:rPr>
              <a:t>33 </a:t>
            </a:r>
            <a:r>
              <a:rPr kumimoji="1" lang="en-US" altLang="zh-TW" sz="5400" b="1" dirty="0">
                <a:latin typeface="Heiti SC Medium" pitchFamily="2" charset="-128"/>
                <a:ea typeface="Heiti SC Medium" pitchFamily="2" charset="-128"/>
              </a:rPr>
              <a:t>They replied to him, “We are Abraham’s descendants and have never been slaves to anybody. So how can you say, ‘You will be set free’?”</a:t>
            </a:r>
            <a:endParaRPr kumimoji="1" lang="zh-TW" altLang="en-US" sz="5400" b="1" dirty="0">
              <a:latin typeface="Heiti SC Medium" pitchFamily="2" charset="-128"/>
              <a:ea typeface="Heiti S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0732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1A873703-989F-714B-9AE5-592C461A06E7}"/>
              </a:ext>
            </a:extLst>
          </p:cNvPr>
          <p:cNvSpPr txBox="1"/>
          <p:nvPr/>
        </p:nvSpPr>
        <p:spPr>
          <a:xfrm>
            <a:off x="1070895" y="1197620"/>
            <a:ext cx="10050210" cy="44627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5400" b="1" dirty="0">
                <a:solidFill>
                  <a:srgbClr val="FFC000"/>
                </a:solidFill>
                <a:latin typeface="Heiti SC Medium" pitchFamily="2" charset="-128"/>
                <a:ea typeface="Heiti SC Medium" pitchFamily="2" charset="-128"/>
              </a:rPr>
              <a:t>肉體的自由？</a:t>
            </a:r>
            <a:r>
              <a:rPr kumimoji="1" lang="en-US" altLang="zh-TW" sz="5400" b="1" dirty="0">
                <a:solidFill>
                  <a:srgbClr val="FFC000"/>
                </a:solidFill>
                <a:latin typeface="Heiti SC Medium" pitchFamily="2" charset="-128"/>
                <a:ea typeface="Heiti SC Medium" pitchFamily="2" charset="-128"/>
              </a:rPr>
              <a:t>  </a:t>
            </a:r>
            <a:r>
              <a:rPr kumimoji="1" lang="zh-TW" altLang="en-US" sz="5400" b="1" dirty="0">
                <a:solidFill>
                  <a:srgbClr val="FFC000"/>
                </a:solidFill>
                <a:latin typeface="Heiti SC Medium" pitchFamily="2" charset="-128"/>
                <a:ea typeface="Heiti SC Medium" pitchFamily="2" charset="-128"/>
              </a:rPr>
              <a:t>律法＝罪與罰</a:t>
            </a:r>
          </a:p>
          <a:p>
            <a:pPr algn="ctr"/>
            <a:r>
              <a:rPr kumimoji="1" lang="en" altLang="zh-TW" sz="4400" b="1" dirty="0">
                <a:latin typeface="Heiti SC Medium" pitchFamily="2" charset="-128"/>
                <a:ea typeface="Heiti SC Medium" pitchFamily="2" charset="-128"/>
              </a:rPr>
              <a:t>Physical Freedom? </a:t>
            </a:r>
          </a:p>
          <a:p>
            <a:pPr algn="ctr"/>
            <a:r>
              <a:rPr kumimoji="1" lang="en" altLang="zh-TW" sz="4400" b="1" dirty="0">
                <a:latin typeface="Heiti SC Medium" pitchFamily="2" charset="-128"/>
                <a:ea typeface="Heiti SC Medium" pitchFamily="2" charset="-128"/>
              </a:rPr>
              <a:t>Law = Sin &amp; Punishment </a:t>
            </a:r>
          </a:p>
          <a:p>
            <a:pPr algn="ctr"/>
            <a:r>
              <a:rPr kumimoji="1" lang="zh-TW" altLang="en-US" sz="5400" b="1" dirty="0">
                <a:solidFill>
                  <a:srgbClr val="FFC000"/>
                </a:solidFill>
                <a:latin typeface="Heiti SC Medium" pitchFamily="2" charset="-128"/>
                <a:ea typeface="Heiti SC Medium" pitchFamily="2" charset="-128"/>
              </a:rPr>
              <a:t>靈魂的自由？</a:t>
            </a:r>
            <a:r>
              <a:rPr kumimoji="1" lang="en-US" altLang="zh-TW" sz="5400" b="1" dirty="0">
                <a:solidFill>
                  <a:srgbClr val="FFC000"/>
                </a:solidFill>
                <a:latin typeface="Heiti SC Medium" pitchFamily="2" charset="-128"/>
                <a:ea typeface="Heiti SC Medium" pitchFamily="2" charset="-128"/>
              </a:rPr>
              <a:t>  </a:t>
            </a:r>
            <a:r>
              <a:rPr kumimoji="1" lang="zh-TW" altLang="en-US" sz="5400" b="1" dirty="0">
                <a:solidFill>
                  <a:srgbClr val="FFC000"/>
                </a:solidFill>
                <a:latin typeface="Heiti SC Medium" pitchFamily="2" charset="-128"/>
                <a:ea typeface="Heiti SC Medium" pitchFamily="2" charset="-128"/>
              </a:rPr>
              <a:t>基督＝靈魂自由</a:t>
            </a:r>
          </a:p>
          <a:p>
            <a:pPr algn="ctr"/>
            <a:r>
              <a:rPr kumimoji="1" lang="en" altLang="zh-TW" sz="4400" b="1" dirty="0">
                <a:latin typeface="Heiti SC Medium" pitchFamily="2" charset="-128"/>
                <a:ea typeface="Heiti SC Medium" pitchFamily="2" charset="-128"/>
              </a:rPr>
              <a:t>Spiritual Freedom? </a:t>
            </a:r>
          </a:p>
          <a:p>
            <a:pPr algn="ctr"/>
            <a:r>
              <a:rPr kumimoji="1" lang="en" altLang="zh-TW" sz="4400" b="1" dirty="0">
                <a:latin typeface="Heiti SC Medium" pitchFamily="2" charset="-128"/>
                <a:ea typeface="Heiti SC Medium" pitchFamily="2" charset="-128"/>
              </a:rPr>
              <a:t>Christ = Spiritual Freedom </a:t>
            </a:r>
            <a:endParaRPr kumimoji="1" lang="zh-TW" altLang="en-US" sz="4400" b="1" dirty="0">
              <a:latin typeface="Heiti SC Medium" pitchFamily="2" charset="-128"/>
              <a:ea typeface="Heiti S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6301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1A873703-989F-714B-9AE5-592C461A06E7}"/>
              </a:ext>
            </a:extLst>
          </p:cNvPr>
          <p:cNvSpPr txBox="1"/>
          <p:nvPr/>
        </p:nvSpPr>
        <p:spPr>
          <a:xfrm>
            <a:off x="1288111" y="774149"/>
            <a:ext cx="10028768" cy="3416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5400" b="1" dirty="0">
                <a:latin typeface="Heiti SC Medium" pitchFamily="2" charset="-128"/>
                <a:ea typeface="Heiti SC Medium" pitchFamily="2" charset="-128"/>
              </a:rPr>
              <a:t>約 翰 福 音 </a:t>
            </a:r>
            <a:r>
              <a:rPr kumimoji="1" lang="en-US" altLang="zh-TW" sz="5400" b="1" dirty="0">
                <a:latin typeface="Heiti SC Medium" pitchFamily="2" charset="-128"/>
                <a:ea typeface="Heiti SC Medium" pitchFamily="2" charset="-128"/>
              </a:rPr>
              <a:t>8:34</a:t>
            </a:r>
          </a:p>
          <a:p>
            <a:r>
              <a:rPr kumimoji="1" lang="en-US" altLang="zh-TW" sz="5400" b="1" dirty="0">
                <a:latin typeface="Heiti SC Medium" pitchFamily="2" charset="-128"/>
                <a:ea typeface="Heiti SC Medium" pitchFamily="2" charset="-128"/>
              </a:rPr>
              <a:t>34</a:t>
            </a:r>
            <a:r>
              <a:rPr kumimoji="1" lang="en-US" altLang="zh-TW" sz="5400" b="1" dirty="0">
                <a:solidFill>
                  <a:srgbClr val="FFC000"/>
                </a:solidFill>
                <a:latin typeface="Heiti SC Medium" pitchFamily="2" charset="-128"/>
                <a:ea typeface="Heiti SC Medium" pitchFamily="2" charset="-128"/>
              </a:rPr>
              <a:t> </a:t>
            </a:r>
            <a:r>
              <a:rPr kumimoji="1" lang="zh-TW" altLang="en-US" sz="5400" b="1" dirty="0">
                <a:solidFill>
                  <a:srgbClr val="FFC000"/>
                </a:solidFill>
                <a:latin typeface="Heiti SC Medium" pitchFamily="2" charset="-128"/>
                <a:ea typeface="Heiti SC Medium" pitchFamily="2" charset="-128"/>
              </a:rPr>
              <a:t>耶 稣 回 答 说 ： 我 实 实 在 在 的 告 诉 你 们 ， 所 有 犯 罪 的 就 是 罪 的 奴 仆 。</a:t>
            </a:r>
            <a:endParaRPr kumimoji="1" lang="zh-TW" altLang="en-US" sz="5400" b="1" dirty="0">
              <a:latin typeface="Heiti SC Medium" pitchFamily="2" charset="-128"/>
              <a:ea typeface="Heiti S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7793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1A873703-989F-714B-9AE5-592C461A06E7}"/>
              </a:ext>
            </a:extLst>
          </p:cNvPr>
          <p:cNvSpPr txBox="1"/>
          <p:nvPr/>
        </p:nvSpPr>
        <p:spPr>
          <a:xfrm>
            <a:off x="1288111" y="774149"/>
            <a:ext cx="10028768" cy="42473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5400" b="1" dirty="0">
                <a:solidFill>
                  <a:srgbClr val="FFC000"/>
                </a:solidFill>
                <a:latin typeface="Heiti SC Medium" pitchFamily="2" charset="-128"/>
                <a:ea typeface="Heiti SC Medium" pitchFamily="2" charset="-128"/>
              </a:rPr>
              <a:t>John </a:t>
            </a:r>
            <a:r>
              <a:rPr kumimoji="1" lang="en-US" altLang="zh-TW" sz="5400" b="1" dirty="0">
                <a:solidFill>
                  <a:srgbClr val="FFC000"/>
                </a:solidFill>
                <a:latin typeface="Heiti SC Medium" pitchFamily="2" charset="-128"/>
                <a:ea typeface="Heiti SC Medium" pitchFamily="2" charset="-128"/>
              </a:rPr>
              <a:t>8:34</a:t>
            </a:r>
          </a:p>
          <a:p>
            <a:r>
              <a:rPr kumimoji="1" lang="en-US" altLang="zh-TW" sz="5400" b="1" dirty="0">
                <a:solidFill>
                  <a:srgbClr val="FFC000"/>
                </a:solidFill>
                <a:latin typeface="Heiti SC Medium" pitchFamily="2" charset="-128"/>
                <a:ea typeface="Heiti SC Medium" pitchFamily="2" charset="-128"/>
              </a:rPr>
              <a:t>34 </a:t>
            </a:r>
            <a:r>
              <a:rPr kumimoji="1" lang="en-US" altLang="zh-TW" sz="5400" b="1" dirty="0">
                <a:latin typeface="Heiti SC Medium" pitchFamily="2" charset="-128"/>
                <a:ea typeface="Heiti SC Medium" pitchFamily="2" charset="-128"/>
              </a:rPr>
              <a:t>Jesus answered them</a:t>
            </a:r>
            <a:r>
              <a:rPr kumimoji="1" lang="en-US" altLang="zh-TW" sz="5400" b="1">
                <a:latin typeface="Heiti SC Medium" pitchFamily="2" charset="-128"/>
                <a:ea typeface="Heiti SC Medium" pitchFamily="2" charset="-128"/>
              </a:rPr>
              <a:t>, Truly</a:t>
            </a:r>
            <a:r>
              <a:rPr kumimoji="1" lang="en-US" altLang="zh-TW" sz="5400" b="1" dirty="0">
                <a:latin typeface="Heiti SC Medium" pitchFamily="2" charset="-128"/>
                <a:ea typeface="Heiti SC Medium" pitchFamily="2" charset="-128"/>
              </a:rPr>
              <a:t>, I tell all </a:t>
            </a:r>
            <a:r>
              <a:rPr kumimoji="1" lang="en-US" altLang="zh-TW" sz="5400" b="1">
                <a:latin typeface="Heiti SC Medium" pitchFamily="2" charset="-128"/>
                <a:ea typeface="Heiti SC Medium" pitchFamily="2" charset="-128"/>
              </a:rPr>
              <a:t>of you </a:t>
            </a:r>
            <a:r>
              <a:rPr kumimoji="1" lang="en-US" altLang="zh-TW" sz="5400" b="1" dirty="0">
                <a:latin typeface="Heiti SC Medium" pitchFamily="2" charset="-128"/>
                <a:ea typeface="Heiti SC Medium" pitchFamily="2" charset="-128"/>
              </a:rPr>
              <a:t>emphatically, that everyone who commits sin is a slave of sin.</a:t>
            </a:r>
            <a:endParaRPr kumimoji="1" lang="zh-TW" altLang="en-US" sz="5400" b="1" dirty="0">
              <a:latin typeface="Heiti SC Medium" pitchFamily="2" charset="-128"/>
              <a:ea typeface="Heiti S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5785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1A873703-989F-714B-9AE5-592C461A06E7}"/>
              </a:ext>
            </a:extLst>
          </p:cNvPr>
          <p:cNvSpPr txBox="1"/>
          <p:nvPr/>
        </p:nvSpPr>
        <p:spPr>
          <a:xfrm>
            <a:off x="1288111" y="774149"/>
            <a:ext cx="10028768" cy="42473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5400" b="1" dirty="0">
                <a:latin typeface="Heiti SC Medium" pitchFamily="2" charset="-128"/>
                <a:ea typeface="Heiti SC Medium" pitchFamily="2" charset="-128"/>
              </a:rPr>
              <a:t>約 翰 福 音 </a:t>
            </a:r>
            <a:r>
              <a:rPr kumimoji="1" lang="en-US" altLang="zh-TW" sz="5400" b="1" dirty="0">
                <a:latin typeface="Heiti SC Medium" pitchFamily="2" charset="-128"/>
                <a:ea typeface="Heiti SC Medium" pitchFamily="2" charset="-128"/>
              </a:rPr>
              <a:t>8:35~36</a:t>
            </a:r>
          </a:p>
          <a:p>
            <a:r>
              <a:rPr kumimoji="1" lang="en-US" altLang="zh-TW" sz="5400" b="1" dirty="0">
                <a:latin typeface="Heiti SC Medium" pitchFamily="2" charset="-128"/>
                <a:ea typeface="Heiti SC Medium" pitchFamily="2" charset="-128"/>
              </a:rPr>
              <a:t>35</a:t>
            </a:r>
            <a:r>
              <a:rPr kumimoji="1" lang="en-US" altLang="zh-TW" sz="5400" b="1" dirty="0">
                <a:solidFill>
                  <a:srgbClr val="FFC000"/>
                </a:solidFill>
                <a:latin typeface="Heiti SC Medium" pitchFamily="2" charset="-128"/>
                <a:ea typeface="Heiti SC Medium" pitchFamily="2" charset="-128"/>
              </a:rPr>
              <a:t> </a:t>
            </a:r>
            <a:r>
              <a:rPr kumimoji="1" lang="zh-TW" altLang="en-US" sz="5400" b="1" dirty="0">
                <a:solidFill>
                  <a:srgbClr val="FFC000"/>
                </a:solidFill>
                <a:latin typeface="Heiti SC Medium" pitchFamily="2" charset="-128"/>
                <a:ea typeface="Heiti SC Medium" pitchFamily="2" charset="-128"/>
              </a:rPr>
              <a:t>奴 仆 不 能 永 远 住 在 家 里 ； 儿 子 是 永 远 住 在 家 里 。</a:t>
            </a:r>
          </a:p>
          <a:p>
            <a:r>
              <a:rPr kumimoji="1" lang="en-US" altLang="zh-TW" sz="5400" b="1" dirty="0">
                <a:latin typeface="Heiti SC Medium" pitchFamily="2" charset="-128"/>
                <a:ea typeface="Heiti SC Medium" pitchFamily="2" charset="-128"/>
              </a:rPr>
              <a:t>36</a:t>
            </a:r>
            <a:r>
              <a:rPr kumimoji="1" lang="en-US" altLang="zh-TW" sz="5400" b="1" dirty="0">
                <a:solidFill>
                  <a:srgbClr val="FFC000"/>
                </a:solidFill>
                <a:latin typeface="Heiti SC Medium" pitchFamily="2" charset="-128"/>
                <a:ea typeface="Heiti SC Medium" pitchFamily="2" charset="-128"/>
              </a:rPr>
              <a:t> </a:t>
            </a:r>
            <a:r>
              <a:rPr kumimoji="1" lang="zh-TW" altLang="en-US" sz="5400" b="1" dirty="0">
                <a:solidFill>
                  <a:srgbClr val="FFC000"/>
                </a:solidFill>
                <a:latin typeface="Heiti SC Medium" pitchFamily="2" charset="-128"/>
                <a:ea typeface="Heiti SC Medium" pitchFamily="2" charset="-128"/>
              </a:rPr>
              <a:t>所 以 天 父 的 儿 子 若 叫 你 们 自 由 ， 你 们 就 真 自 由 了 。</a:t>
            </a:r>
            <a:endParaRPr kumimoji="1" lang="zh-TW" altLang="en-US" sz="5400" b="1" dirty="0">
              <a:latin typeface="Heiti SC Medium" pitchFamily="2" charset="-128"/>
              <a:ea typeface="Heiti S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5729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1A873703-989F-714B-9AE5-592C461A06E7}"/>
              </a:ext>
            </a:extLst>
          </p:cNvPr>
          <p:cNvSpPr txBox="1"/>
          <p:nvPr/>
        </p:nvSpPr>
        <p:spPr>
          <a:xfrm>
            <a:off x="1288111" y="774149"/>
            <a:ext cx="10028768" cy="50783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5400" b="1" dirty="0">
                <a:solidFill>
                  <a:srgbClr val="FFC000"/>
                </a:solidFill>
                <a:latin typeface="Heiti SC Medium" pitchFamily="2" charset="-128"/>
                <a:ea typeface="Heiti SC Medium" pitchFamily="2" charset="-128"/>
              </a:rPr>
              <a:t>John </a:t>
            </a:r>
            <a:r>
              <a:rPr kumimoji="1" lang="en-US" altLang="zh-TW" sz="5400" b="1" dirty="0">
                <a:solidFill>
                  <a:srgbClr val="FFC000"/>
                </a:solidFill>
                <a:latin typeface="Heiti SC Medium" pitchFamily="2" charset="-128"/>
                <a:ea typeface="Heiti SC Medium" pitchFamily="2" charset="-128"/>
              </a:rPr>
              <a:t>8:35~36</a:t>
            </a:r>
          </a:p>
          <a:p>
            <a:r>
              <a:rPr kumimoji="1" lang="en-US" altLang="zh-TW" sz="5400" b="1" dirty="0">
                <a:solidFill>
                  <a:srgbClr val="FFC000"/>
                </a:solidFill>
                <a:latin typeface="Heiti SC Medium" pitchFamily="2" charset="-128"/>
                <a:ea typeface="Heiti SC Medium" pitchFamily="2" charset="-128"/>
              </a:rPr>
              <a:t>35 </a:t>
            </a:r>
            <a:r>
              <a:rPr kumimoji="1" lang="en-US" altLang="zh-TW" sz="5400" b="1" dirty="0">
                <a:latin typeface="Heiti SC Medium" pitchFamily="2" charset="-128"/>
                <a:ea typeface="Heiti SC Medium" pitchFamily="2" charset="-128"/>
              </a:rPr>
              <a:t>The slave does not remain in the household forever, but the son does remain forever. </a:t>
            </a:r>
            <a:r>
              <a:rPr kumimoji="1" lang="en-US" altLang="zh-TW" sz="5400" b="1" dirty="0">
                <a:solidFill>
                  <a:srgbClr val="FFC000"/>
                </a:solidFill>
                <a:latin typeface="Heiti SC Medium" pitchFamily="2" charset="-128"/>
                <a:ea typeface="Heiti SC Medium" pitchFamily="2" charset="-128"/>
              </a:rPr>
              <a:t>36 </a:t>
            </a:r>
            <a:r>
              <a:rPr kumimoji="1" lang="en-US" altLang="zh-TW" sz="5400" b="1" dirty="0">
                <a:latin typeface="Heiti SC Medium" pitchFamily="2" charset="-128"/>
                <a:ea typeface="Heiti SC Medium" pitchFamily="2" charset="-128"/>
              </a:rPr>
              <a:t>So if the Son sets you free, you will be free indeed!”</a:t>
            </a:r>
          </a:p>
        </p:txBody>
      </p:sp>
    </p:spTree>
    <p:extLst>
      <p:ext uri="{BB962C8B-B14F-4D97-AF65-F5344CB8AC3E}">
        <p14:creationId xmlns:p14="http://schemas.microsoft.com/office/powerpoint/2010/main" val="526375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樹, 室外, 山, 房屋 的圖片&#10;&#10;自動產生的描述">
            <a:extLst>
              <a:ext uri="{FF2B5EF4-FFF2-40B4-BE49-F238E27FC236}">
                <a16:creationId xmlns:a16="http://schemas.microsoft.com/office/drawing/2014/main" id="{E5D182A3-E770-6048-A585-3CEEB764C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A7883D86-BD25-B947-87F3-2D5FC25C29EC}"/>
              </a:ext>
            </a:extLst>
          </p:cNvPr>
          <p:cNvSpPr txBox="1"/>
          <p:nvPr/>
        </p:nvSpPr>
        <p:spPr>
          <a:xfrm>
            <a:off x="3309776" y="5021014"/>
            <a:ext cx="598753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4400" dirty="0">
                <a:latin typeface="Heiti SC Medium" pitchFamily="2" charset="-128"/>
                <a:ea typeface="Heiti SC Medium" pitchFamily="2" charset="-128"/>
              </a:rPr>
              <a:t>猜猜看是台灣何處？</a:t>
            </a:r>
            <a:endParaRPr kumimoji="1" lang="en-US" altLang="zh-TW" sz="4400" dirty="0">
              <a:latin typeface="Heiti SC Medium" pitchFamily="2" charset="-128"/>
              <a:ea typeface="Heiti SC Medium" pitchFamily="2" charset="-128"/>
            </a:endParaRPr>
          </a:p>
          <a:p>
            <a:pPr algn="ctr"/>
            <a:r>
              <a:rPr kumimoji="1" lang="en" altLang="zh-TW" sz="4400" dirty="0">
                <a:latin typeface="Heiti SC Medium" pitchFamily="2" charset="-128"/>
                <a:ea typeface="Heiti SC Medium" pitchFamily="2" charset="-128"/>
              </a:rPr>
              <a:t>Where is it in Taiwan? </a:t>
            </a:r>
            <a:endParaRPr kumimoji="1" lang="zh-TW" altLang="en-US" sz="4400" dirty="0">
              <a:latin typeface="Heiti SC Medium" pitchFamily="2" charset="-128"/>
              <a:ea typeface="Heiti S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80846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1A873703-989F-714B-9AE5-592C461A06E7}"/>
              </a:ext>
            </a:extLst>
          </p:cNvPr>
          <p:cNvSpPr txBox="1"/>
          <p:nvPr/>
        </p:nvSpPr>
        <p:spPr>
          <a:xfrm>
            <a:off x="1081616" y="1536174"/>
            <a:ext cx="10028768" cy="37856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6600" b="1" dirty="0">
                <a:solidFill>
                  <a:srgbClr val="FFC000"/>
                </a:solidFill>
                <a:latin typeface="Heiti SC Medium" pitchFamily="2" charset="-128"/>
                <a:ea typeface="Heiti SC Medium" pitchFamily="2" charset="-128"/>
              </a:rPr>
              <a:t>唯有基督耶穌</a:t>
            </a:r>
            <a:endParaRPr kumimoji="1" lang="zh-TW" altLang="en-US" sz="5400" b="1" dirty="0">
              <a:solidFill>
                <a:srgbClr val="FFC000"/>
              </a:solidFill>
              <a:latin typeface="Heiti SC Medium" pitchFamily="2" charset="-128"/>
              <a:ea typeface="Heiti SC Medium" pitchFamily="2" charset="-128"/>
            </a:endParaRPr>
          </a:p>
          <a:p>
            <a:pPr algn="ctr"/>
            <a:r>
              <a:rPr kumimoji="1" lang="en" altLang="zh-TW" sz="5400" b="1" dirty="0">
                <a:latin typeface="Heiti SC Medium" pitchFamily="2" charset="-128"/>
                <a:ea typeface="Heiti SC Medium" pitchFamily="2" charset="-128"/>
              </a:rPr>
              <a:t>Only Christ Jesus</a:t>
            </a:r>
          </a:p>
          <a:p>
            <a:pPr algn="ctr"/>
            <a:r>
              <a:rPr kumimoji="1" lang="zh-TW" altLang="en-US" sz="6600" b="1" dirty="0">
                <a:solidFill>
                  <a:srgbClr val="FFC000"/>
                </a:solidFill>
                <a:latin typeface="Heiti SC Medium" pitchFamily="2" charset="-128"/>
                <a:ea typeface="Heiti SC Medium" pitchFamily="2" charset="-128"/>
              </a:rPr>
              <a:t>只要基督耶穌</a:t>
            </a:r>
          </a:p>
          <a:p>
            <a:pPr algn="ctr"/>
            <a:r>
              <a:rPr kumimoji="1" lang="en" altLang="zh-TW" sz="5400" b="1" dirty="0">
                <a:latin typeface="Heiti SC Medium" pitchFamily="2" charset="-128"/>
                <a:ea typeface="Heiti SC Medium" pitchFamily="2" charset="-128"/>
              </a:rPr>
              <a:t>Just Christ Jesus</a:t>
            </a:r>
            <a:endParaRPr kumimoji="1" lang="zh-TW" altLang="en-US" sz="5400" b="1" dirty="0">
              <a:latin typeface="Heiti SC Medium" pitchFamily="2" charset="-128"/>
              <a:ea typeface="Heiti S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5171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天空, 山, 室外 的圖片&#10;&#10;自動產生的描述">
            <a:extLst>
              <a:ext uri="{FF2B5EF4-FFF2-40B4-BE49-F238E27FC236}">
                <a16:creationId xmlns:a16="http://schemas.microsoft.com/office/drawing/2014/main" id="{13111583-7C4C-0B46-9B9A-D1B8A738B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0DE84350-B027-5342-92FE-5B1D83FBB411}"/>
              </a:ext>
            </a:extLst>
          </p:cNvPr>
          <p:cNvSpPr txBox="1"/>
          <p:nvPr/>
        </p:nvSpPr>
        <p:spPr>
          <a:xfrm>
            <a:off x="3102231" y="4957219"/>
            <a:ext cx="598753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4400" dirty="0">
                <a:latin typeface="Heiti SC Medium" pitchFamily="2" charset="-128"/>
                <a:ea typeface="Heiti SC Medium" pitchFamily="2" charset="-128"/>
              </a:rPr>
              <a:t>猜猜看是台灣何處？</a:t>
            </a:r>
            <a:endParaRPr kumimoji="1" lang="en-US" altLang="zh-TW" sz="4400" dirty="0">
              <a:latin typeface="Heiti SC Medium" pitchFamily="2" charset="-128"/>
              <a:ea typeface="Heiti SC Medium" pitchFamily="2" charset="-128"/>
            </a:endParaRPr>
          </a:p>
          <a:p>
            <a:pPr algn="ctr"/>
            <a:r>
              <a:rPr kumimoji="1" lang="en" altLang="zh-TW" sz="4400" dirty="0">
                <a:latin typeface="Heiti SC Medium" pitchFamily="2" charset="-128"/>
                <a:ea typeface="Heiti SC Medium" pitchFamily="2" charset="-128"/>
              </a:rPr>
              <a:t>Where is it in Taiwan? </a:t>
            </a:r>
            <a:endParaRPr kumimoji="1" lang="zh-TW" altLang="en-US" sz="4400" dirty="0">
              <a:latin typeface="Heiti SC Medium" pitchFamily="2" charset="-128"/>
              <a:ea typeface="Heiti S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1822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0DE84350-B027-5342-92FE-5B1D83FBB411}"/>
              </a:ext>
            </a:extLst>
          </p:cNvPr>
          <p:cNvSpPr txBox="1"/>
          <p:nvPr/>
        </p:nvSpPr>
        <p:spPr>
          <a:xfrm>
            <a:off x="3172763" y="2575526"/>
            <a:ext cx="584647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4400" dirty="0">
                <a:latin typeface="Heiti SC Medium" pitchFamily="2" charset="-128"/>
                <a:ea typeface="Heiti SC Medium" pitchFamily="2" charset="-128"/>
              </a:rPr>
              <a:t>猜猜看是台灣何處？</a:t>
            </a:r>
            <a:endParaRPr kumimoji="1" lang="en-US" altLang="zh-TW" sz="4400" dirty="0">
              <a:latin typeface="Heiti SC Medium" pitchFamily="2" charset="-128"/>
              <a:ea typeface="Heiti SC Medium" pitchFamily="2" charset="-128"/>
            </a:endParaRPr>
          </a:p>
          <a:p>
            <a:pPr algn="ctr"/>
            <a:r>
              <a:rPr kumimoji="1" lang="en" altLang="zh-TW" sz="4400" dirty="0">
                <a:latin typeface="Heiti SC Medium" pitchFamily="2" charset="-128"/>
                <a:ea typeface="Heiti SC Medium" pitchFamily="2" charset="-128"/>
              </a:rPr>
              <a:t>Where is it in Taiwan?</a:t>
            </a:r>
            <a:endParaRPr kumimoji="1" lang="zh-TW" altLang="en-US" sz="4400" dirty="0">
              <a:latin typeface="Heiti SC Medium" pitchFamily="2" charset="-128"/>
              <a:ea typeface="Heiti S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0887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室內, 靠近, 模糊, 朦朧 的圖片&#10;&#10;自動產生的描述">
            <a:extLst>
              <a:ext uri="{FF2B5EF4-FFF2-40B4-BE49-F238E27FC236}">
                <a16:creationId xmlns:a16="http://schemas.microsoft.com/office/drawing/2014/main" id="{FAB39EC5-9D2F-C94A-9C18-C409D7A6B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67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個人, 牆, 男人, 室內 的圖片&#10;&#10;自動產生的描述">
            <a:extLst>
              <a:ext uri="{FF2B5EF4-FFF2-40B4-BE49-F238E27FC236}">
                <a16:creationId xmlns:a16="http://schemas.microsoft.com/office/drawing/2014/main" id="{C0FA3471-6BAA-B94F-9A40-071282112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00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個人 的圖片&#10;&#10;自動產生的描述">
            <a:extLst>
              <a:ext uri="{FF2B5EF4-FFF2-40B4-BE49-F238E27FC236}">
                <a16:creationId xmlns:a16="http://schemas.microsoft.com/office/drawing/2014/main" id="{23750ADC-8AA5-F646-AE0B-2C2BF7150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36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1A873703-989F-714B-9AE5-592C461A06E7}"/>
              </a:ext>
            </a:extLst>
          </p:cNvPr>
          <p:cNvSpPr txBox="1"/>
          <p:nvPr/>
        </p:nvSpPr>
        <p:spPr>
          <a:xfrm>
            <a:off x="327212" y="1220154"/>
            <a:ext cx="11537576" cy="413965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TW" altLang="en-US" sz="5400" b="1" dirty="0">
                <a:solidFill>
                  <a:srgbClr val="FFC000"/>
                </a:solidFill>
                <a:latin typeface="Heiti SC Medium" pitchFamily="2" charset="-128"/>
                <a:ea typeface="Heiti SC Medium" pitchFamily="2" charset="-128"/>
              </a:rPr>
              <a:t>世人的自由：用自由殺死自由</a:t>
            </a:r>
          </a:p>
          <a:p>
            <a:pPr algn="ctr">
              <a:lnSpc>
                <a:spcPct val="150000"/>
              </a:lnSpc>
            </a:pPr>
            <a:r>
              <a:rPr kumimoji="1" lang="en" altLang="zh-TW" sz="3600" b="1" dirty="0">
                <a:latin typeface="Heiti SC Medium" pitchFamily="2" charset="-128"/>
                <a:ea typeface="Heiti SC Medium" pitchFamily="2" charset="-128"/>
              </a:rPr>
              <a:t>Freedom of the World: Kill freedom with freedom </a:t>
            </a:r>
          </a:p>
          <a:p>
            <a:pPr algn="ctr">
              <a:lnSpc>
                <a:spcPct val="150000"/>
              </a:lnSpc>
            </a:pPr>
            <a:r>
              <a:rPr kumimoji="1" lang="zh-TW" altLang="en-US" sz="5400" b="1" dirty="0">
                <a:solidFill>
                  <a:srgbClr val="FFC000"/>
                </a:solidFill>
                <a:latin typeface="Heiti SC Medium" pitchFamily="2" charset="-128"/>
                <a:ea typeface="Heiti SC Medium" pitchFamily="2" charset="-128"/>
              </a:rPr>
              <a:t>世人的真理：瞎子摸象</a:t>
            </a:r>
          </a:p>
          <a:p>
            <a:pPr algn="ctr">
              <a:lnSpc>
                <a:spcPct val="150000"/>
              </a:lnSpc>
            </a:pPr>
            <a:r>
              <a:rPr kumimoji="1" lang="en" altLang="zh-TW" sz="3600" b="1" dirty="0">
                <a:latin typeface="Heiti SC Medium" pitchFamily="2" charset="-128"/>
                <a:ea typeface="Heiti SC Medium" pitchFamily="2" charset="-128"/>
              </a:rPr>
              <a:t>Truth of the World: Blind man touching elephant</a:t>
            </a:r>
            <a:endParaRPr kumimoji="1" lang="zh-TW" altLang="en-US" sz="1100" b="1" dirty="0">
              <a:latin typeface="Arial" panose="020B0604020202020204" pitchFamily="34" charset="0"/>
              <a:ea typeface="Heiti SC Medium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590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室內, 美工圖案 的圖片&#10;&#10;自動產生的描述">
            <a:extLst>
              <a:ext uri="{FF2B5EF4-FFF2-40B4-BE49-F238E27FC236}">
                <a16:creationId xmlns:a16="http://schemas.microsoft.com/office/drawing/2014/main" id="{1F9221D3-CCB9-2343-83AB-9262E182A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06E9970E-CEF7-0E4A-A4A6-0B412B993E24}"/>
              </a:ext>
            </a:extLst>
          </p:cNvPr>
          <p:cNvSpPr txBox="1"/>
          <p:nvPr/>
        </p:nvSpPr>
        <p:spPr>
          <a:xfrm>
            <a:off x="5754485" y="5101080"/>
            <a:ext cx="643751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zh-TW" altLang="en-US" sz="6000" dirty="0">
                <a:highlight>
                  <a:srgbClr val="000000"/>
                </a:highlight>
                <a:latin typeface="Heiti SC Medium" pitchFamily="2" charset="-128"/>
                <a:ea typeface="Heiti SC Medium" pitchFamily="2" charset="-128"/>
              </a:rPr>
              <a:t> 瞎子摸象</a:t>
            </a:r>
            <a:endParaRPr kumimoji="1" lang="en-US" altLang="zh-TW" sz="6000" dirty="0">
              <a:highlight>
                <a:srgbClr val="000000"/>
              </a:highlight>
              <a:latin typeface="Heiti SC Medium" pitchFamily="2" charset="-128"/>
              <a:ea typeface="Heiti SC Medium" pitchFamily="2" charset="-128"/>
            </a:endParaRPr>
          </a:p>
          <a:p>
            <a:pPr algn="r"/>
            <a:r>
              <a:rPr kumimoji="1" lang="en" altLang="zh-TW" sz="3200" dirty="0">
                <a:highlight>
                  <a:srgbClr val="000000"/>
                </a:highlight>
                <a:latin typeface="Heiti SC Medium" pitchFamily="2" charset="-128"/>
                <a:ea typeface="Heiti SC Medium" pitchFamily="2" charset="-128"/>
              </a:rPr>
              <a:t>Blind man touching elephant.</a:t>
            </a:r>
            <a:r>
              <a:rPr kumimoji="1" lang="zh-TW" altLang="en-US" sz="3200" dirty="0">
                <a:highlight>
                  <a:srgbClr val="000000"/>
                </a:highlight>
                <a:latin typeface="Heiti SC Medium" pitchFamily="2" charset="-128"/>
                <a:ea typeface="Heiti SC Medium" pitchFamily="2" charset="-128"/>
              </a:rPr>
              <a:t>    </a:t>
            </a:r>
            <a:endParaRPr kumimoji="1" lang="zh-TW" altLang="en-US" sz="7200" dirty="0">
              <a:highlight>
                <a:srgbClr val="000000"/>
              </a:highlight>
              <a:latin typeface="Heiti SC Medium" pitchFamily="2" charset="-128"/>
              <a:ea typeface="Heiti S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2383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天體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</TotalTime>
  <Words>520</Words>
  <Application>Microsoft Macintosh PowerPoint</Application>
  <PresentationFormat>寬螢幕</PresentationFormat>
  <Paragraphs>50</Paragraphs>
  <Slides>20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5" baseType="lpstr">
      <vt:lpstr>Heiti SC Medium</vt:lpstr>
      <vt:lpstr>Arial</vt:lpstr>
      <vt:lpstr>Calibri</vt:lpstr>
      <vt:lpstr>Calibri Light</vt:lpstr>
      <vt:lpstr>天體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LCCC Church</dc:creator>
  <cp:lastModifiedBy>LCCC Church</cp:lastModifiedBy>
  <cp:revision>65</cp:revision>
  <cp:lastPrinted>2020-11-18T17:54:00Z</cp:lastPrinted>
  <dcterms:created xsi:type="dcterms:W3CDTF">2020-10-21T18:26:18Z</dcterms:created>
  <dcterms:modified xsi:type="dcterms:W3CDTF">2020-11-28T03:35:20Z</dcterms:modified>
</cp:coreProperties>
</file>