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6"/>
  </p:notesMasterIdLst>
  <p:sldIdLst>
    <p:sldId id="3443" r:id="rId2"/>
    <p:sldId id="258" r:id="rId3"/>
    <p:sldId id="259" r:id="rId4"/>
    <p:sldId id="260" r:id="rId5"/>
    <p:sldId id="261" r:id="rId6"/>
    <p:sldId id="3444" r:id="rId7"/>
    <p:sldId id="3445" r:id="rId8"/>
    <p:sldId id="263" r:id="rId9"/>
    <p:sldId id="3446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27"/>
    <p:restoredTop sz="96327"/>
  </p:normalViewPr>
  <p:slideViewPr>
    <p:cSldViewPr snapToGrid="0" snapToObjects="1">
      <p:cViewPr varScale="1">
        <p:scale>
          <a:sx n="100" d="100"/>
          <a:sy n="100" d="100"/>
        </p:scale>
        <p:origin x="3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 Ng" userId="aadead67679569e2" providerId="LiveId" clId="{D66E75C5-FB98-4FF7-8104-B28EBCC87808}"/>
    <pc:docChg chg="addSld modSld sldOrd">
      <pc:chgData name="I Ng" userId="aadead67679569e2" providerId="LiveId" clId="{D66E75C5-FB98-4FF7-8104-B28EBCC87808}" dt="2022-07-19T21:17:13.495" v="33" actId="6549"/>
      <pc:docMkLst>
        <pc:docMk/>
      </pc:docMkLst>
      <pc:sldChg chg="modSp mod">
        <pc:chgData name="I Ng" userId="aadead67679569e2" providerId="LiveId" clId="{D66E75C5-FB98-4FF7-8104-B28EBCC87808}" dt="2022-07-19T21:10:07.160" v="18" actId="6549"/>
        <pc:sldMkLst>
          <pc:docMk/>
          <pc:sldMk cId="2744105334" sldId="263"/>
        </pc:sldMkLst>
        <pc:spChg chg="mod">
          <ac:chgData name="I Ng" userId="aadead67679569e2" providerId="LiveId" clId="{D66E75C5-FB98-4FF7-8104-B28EBCC87808}" dt="2022-07-19T21:10:07.160" v="18" actId="6549"/>
          <ac:spMkLst>
            <pc:docMk/>
            <pc:sldMk cId="2744105334" sldId="263"/>
            <ac:spMk id="9221" creationId="{7E14EA60-633B-569E-7B4A-1B73CCBA67BD}"/>
          </ac:spMkLst>
        </pc:spChg>
      </pc:sldChg>
      <pc:sldChg chg="modSp mod">
        <pc:chgData name="I Ng" userId="aadead67679569e2" providerId="LiveId" clId="{D66E75C5-FB98-4FF7-8104-B28EBCC87808}" dt="2022-07-19T21:09:56.159" v="17" actId="20577"/>
        <pc:sldMkLst>
          <pc:docMk/>
          <pc:sldMk cId="4020992994" sldId="264"/>
        </pc:sldMkLst>
        <pc:spChg chg="mod">
          <ac:chgData name="I Ng" userId="aadead67679569e2" providerId="LiveId" clId="{D66E75C5-FB98-4FF7-8104-B28EBCC87808}" dt="2022-07-19T21:09:56.159" v="17" actId="20577"/>
          <ac:spMkLst>
            <pc:docMk/>
            <pc:sldMk cId="4020992994" sldId="264"/>
            <ac:spMk id="10245" creationId="{7D44548C-B731-EA42-D4EA-AB024DF8B1A9}"/>
          </ac:spMkLst>
        </pc:spChg>
        <pc:picChg chg="mod">
          <ac:chgData name="I Ng" userId="aadead67679569e2" providerId="LiveId" clId="{D66E75C5-FB98-4FF7-8104-B28EBCC87808}" dt="2022-07-19T21:09:38.835" v="15" actId="1076"/>
          <ac:picMkLst>
            <pc:docMk/>
            <pc:sldMk cId="4020992994" sldId="264"/>
            <ac:picMk id="16387" creationId="{94121AA4-85D0-AE56-4CC9-F334097461AE}"/>
          </ac:picMkLst>
        </pc:picChg>
      </pc:sldChg>
      <pc:sldChg chg="modSp mod">
        <pc:chgData name="I Ng" userId="aadead67679569e2" providerId="LiveId" clId="{D66E75C5-FB98-4FF7-8104-B28EBCC87808}" dt="2022-07-19T21:03:50.929" v="3" actId="6549"/>
        <pc:sldMkLst>
          <pc:docMk/>
          <pc:sldMk cId="3496111922" sldId="3121"/>
        </pc:sldMkLst>
        <pc:spChg chg="mod">
          <ac:chgData name="I Ng" userId="aadead67679569e2" providerId="LiveId" clId="{D66E75C5-FB98-4FF7-8104-B28EBCC87808}" dt="2022-07-19T21:03:50.929" v="3" actId="6549"/>
          <ac:spMkLst>
            <pc:docMk/>
            <pc:sldMk cId="3496111922" sldId="3121"/>
            <ac:spMk id="11269" creationId="{01DC6727-61B7-B67E-2AC4-59C56C2C9139}"/>
          </ac:spMkLst>
        </pc:spChg>
      </pc:sldChg>
      <pc:sldChg chg="modSp mod">
        <pc:chgData name="I Ng" userId="aadead67679569e2" providerId="LiveId" clId="{D66E75C5-FB98-4FF7-8104-B28EBCC87808}" dt="2022-07-19T21:03:42.483" v="2" actId="1076"/>
        <pc:sldMkLst>
          <pc:docMk/>
          <pc:sldMk cId="2502950117" sldId="3122"/>
        </pc:sldMkLst>
        <pc:spChg chg="mod">
          <ac:chgData name="I Ng" userId="aadead67679569e2" providerId="LiveId" clId="{D66E75C5-FB98-4FF7-8104-B28EBCC87808}" dt="2022-07-19T21:03:42.483" v="2" actId="1076"/>
          <ac:spMkLst>
            <pc:docMk/>
            <pc:sldMk cId="2502950117" sldId="3122"/>
            <ac:spMk id="7173" creationId="{C5CD34A0-A2E6-83A3-B868-615CAA366267}"/>
          </ac:spMkLst>
        </pc:spChg>
      </pc:sldChg>
      <pc:sldChg chg="modSp mod">
        <pc:chgData name="I Ng" userId="aadead67679569e2" providerId="LiveId" clId="{D66E75C5-FB98-4FF7-8104-B28EBCC87808}" dt="2022-07-19T21:10:25.230" v="22" actId="6549"/>
        <pc:sldMkLst>
          <pc:docMk/>
          <pc:sldMk cId="4170858566" sldId="3123"/>
        </pc:sldMkLst>
        <pc:spChg chg="mod">
          <ac:chgData name="I Ng" userId="aadead67679569e2" providerId="LiveId" clId="{D66E75C5-FB98-4FF7-8104-B28EBCC87808}" dt="2022-07-19T21:10:25.230" v="22" actId="6549"/>
          <ac:spMkLst>
            <pc:docMk/>
            <pc:sldMk cId="4170858566" sldId="3123"/>
            <ac:spMk id="9221" creationId="{7E14EA60-633B-569E-7B4A-1B73CCBA67BD}"/>
          </ac:spMkLst>
        </pc:spChg>
      </pc:sldChg>
      <pc:sldChg chg="modSp mod">
        <pc:chgData name="I Ng" userId="aadead67679569e2" providerId="LiveId" clId="{D66E75C5-FB98-4FF7-8104-B28EBCC87808}" dt="2022-07-19T21:10:20.412" v="21" actId="20577"/>
        <pc:sldMkLst>
          <pc:docMk/>
          <pc:sldMk cId="4037713176" sldId="3124"/>
        </pc:sldMkLst>
        <pc:spChg chg="mod">
          <ac:chgData name="I Ng" userId="aadead67679569e2" providerId="LiveId" clId="{D66E75C5-FB98-4FF7-8104-B28EBCC87808}" dt="2022-07-19T21:10:20.412" v="21" actId="20577"/>
          <ac:spMkLst>
            <pc:docMk/>
            <pc:sldMk cId="4037713176" sldId="3124"/>
            <ac:spMk id="10245" creationId="{7D44548C-B731-EA42-D4EA-AB024DF8B1A9}"/>
          </ac:spMkLst>
        </pc:spChg>
      </pc:sldChg>
      <pc:sldChg chg="modSp mod">
        <pc:chgData name="I Ng" userId="aadead67679569e2" providerId="LiveId" clId="{D66E75C5-FB98-4FF7-8104-B28EBCC87808}" dt="2022-07-19T21:08:27.152" v="7" actId="6549"/>
        <pc:sldMkLst>
          <pc:docMk/>
          <pc:sldMk cId="1823714695" sldId="3125"/>
        </pc:sldMkLst>
        <pc:spChg chg="mod">
          <ac:chgData name="I Ng" userId="aadead67679569e2" providerId="LiveId" clId="{D66E75C5-FB98-4FF7-8104-B28EBCC87808}" dt="2022-07-19T21:08:27.152" v="7" actId="6549"/>
          <ac:spMkLst>
            <pc:docMk/>
            <pc:sldMk cId="1823714695" sldId="3125"/>
            <ac:spMk id="11269" creationId="{01DC6727-61B7-B67E-2AC4-59C56C2C9139}"/>
          </ac:spMkLst>
        </pc:spChg>
      </pc:sldChg>
      <pc:sldChg chg="modSp mod">
        <pc:chgData name="I Ng" userId="aadead67679569e2" providerId="LiveId" clId="{D66E75C5-FB98-4FF7-8104-B28EBCC87808}" dt="2022-07-19T21:08:21.522" v="6" actId="1076"/>
        <pc:sldMkLst>
          <pc:docMk/>
          <pc:sldMk cId="3909753836" sldId="3126"/>
        </pc:sldMkLst>
        <pc:spChg chg="mod">
          <ac:chgData name="I Ng" userId="aadead67679569e2" providerId="LiveId" clId="{D66E75C5-FB98-4FF7-8104-B28EBCC87808}" dt="2022-07-19T21:08:21.522" v="6" actId="1076"/>
          <ac:spMkLst>
            <pc:docMk/>
            <pc:sldMk cId="3909753836" sldId="3126"/>
            <ac:spMk id="7173" creationId="{C5CD34A0-A2E6-83A3-B868-615CAA366267}"/>
          </ac:spMkLst>
        </pc:spChg>
      </pc:sldChg>
      <pc:sldChg chg="add ord">
        <pc:chgData name="I Ng" userId="aadead67679569e2" providerId="LiveId" clId="{D66E75C5-FB98-4FF7-8104-B28EBCC87808}" dt="2022-07-19T21:11:13.508" v="26"/>
        <pc:sldMkLst>
          <pc:docMk/>
          <pc:sldMk cId="1009408583" sldId="3128"/>
        </pc:sldMkLst>
      </pc:sldChg>
      <pc:sldChg chg="add">
        <pc:chgData name="I Ng" userId="aadead67679569e2" providerId="LiveId" clId="{D66E75C5-FB98-4FF7-8104-B28EBCC87808}" dt="2022-07-19T21:11:09.455" v="24" actId="2890"/>
        <pc:sldMkLst>
          <pc:docMk/>
          <pc:sldMk cId="1664748574" sldId="3129"/>
        </pc:sldMkLst>
      </pc:sldChg>
      <pc:sldChg chg="add">
        <pc:chgData name="I Ng" userId="aadead67679569e2" providerId="LiveId" clId="{D66E75C5-FB98-4FF7-8104-B28EBCC87808}" dt="2022-07-19T21:11:16.634" v="27" actId="2890"/>
        <pc:sldMkLst>
          <pc:docMk/>
          <pc:sldMk cId="2562882559" sldId="3130"/>
        </pc:sldMkLst>
      </pc:sldChg>
      <pc:sldChg chg="add ord">
        <pc:chgData name="I Ng" userId="aadead67679569e2" providerId="LiveId" clId="{D66E75C5-FB98-4FF7-8104-B28EBCC87808}" dt="2022-07-19T21:16:28.726" v="31"/>
        <pc:sldMkLst>
          <pc:docMk/>
          <pc:sldMk cId="3102970271" sldId="3131"/>
        </pc:sldMkLst>
      </pc:sldChg>
      <pc:sldChg chg="add">
        <pc:chgData name="I Ng" userId="aadead67679569e2" providerId="LiveId" clId="{D66E75C5-FB98-4FF7-8104-B28EBCC87808}" dt="2022-07-19T21:16:26.226" v="29" actId="2890"/>
        <pc:sldMkLst>
          <pc:docMk/>
          <pc:sldMk cId="1018185985" sldId="3132"/>
        </pc:sldMkLst>
      </pc:sldChg>
      <pc:sldChg chg="modSp add mod">
        <pc:chgData name="I Ng" userId="aadead67679569e2" providerId="LiveId" clId="{D66E75C5-FB98-4FF7-8104-B28EBCC87808}" dt="2022-07-19T21:17:13.495" v="33" actId="6549"/>
        <pc:sldMkLst>
          <pc:docMk/>
          <pc:sldMk cId="904861510" sldId="3133"/>
        </pc:sldMkLst>
        <pc:spChg chg="mod">
          <ac:chgData name="I Ng" userId="aadead67679569e2" providerId="LiveId" clId="{D66E75C5-FB98-4FF7-8104-B28EBCC87808}" dt="2022-07-19T21:17:13.495" v="33" actId="6549"/>
          <ac:spMkLst>
            <pc:docMk/>
            <pc:sldMk cId="904861510" sldId="3133"/>
            <ac:spMk id="7" creationId="{31AAEB5B-460B-323F-FCD8-29FBB413D9C2}"/>
          </ac:spMkLst>
        </pc:spChg>
      </pc:sldChg>
    </pc:docChg>
  </pc:docChgLst>
  <pc:docChgLst>
    <pc:chgData name="I Ng" userId="aadead67679569e2" providerId="LiveId" clId="{2EC9F23A-989D-49BA-B598-5D7BC0DF9062}"/>
    <pc:docChg chg="custSel addSld delSld modSld sldOrd">
      <pc:chgData name="I Ng" userId="aadead67679569e2" providerId="LiveId" clId="{2EC9F23A-989D-49BA-B598-5D7BC0DF9062}" dt="2022-11-01T10:39:39.623" v="56" actId="6549"/>
      <pc:docMkLst>
        <pc:docMk/>
      </pc:docMkLst>
      <pc:sldChg chg="ord">
        <pc:chgData name="I Ng" userId="aadead67679569e2" providerId="LiveId" clId="{2EC9F23A-989D-49BA-B598-5D7BC0DF9062}" dt="2022-11-01T10:32:47.995" v="24"/>
        <pc:sldMkLst>
          <pc:docMk/>
          <pc:sldMk cId="2134503683" sldId="3173"/>
        </pc:sldMkLst>
      </pc:sldChg>
      <pc:sldChg chg="modSp mod">
        <pc:chgData name="I Ng" userId="aadead67679569e2" providerId="LiveId" clId="{2EC9F23A-989D-49BA-B598-5D7BC0DF9062}" dt="2022-11-01T10:33:43.530" v="29" actId="20577"/>
        <pc:sldMkLst>
          <pc:docMk/>
          <pc:sldMk cId="968662525" sldId="3174"/>
        </pc:sldMkLst>
        <pc:spChg chg="mod">
          <ac:chgData name="I Ng" userId="aadead67679569e2" providerId="LiveId" clId="{2EC9F23A-989D-49BA-B598-5D7BC0DF9062}" dt="2022-11-01T10:33:43.530" v="29" actId="20577"/>
          <ac:spMkLst>
            <pc:docMk/>
            <pc:sldMk cId="968662525" sldId="3174"/>
            <ac:spMk id="6" creationId="{5236BB37-A209-3A08-743C-4B1EEB875B80}"/>
          </ac:spMkLst>
        </pc:spChg>
      </pc:sldChg>
      <pc:sldChg chg="modSp mod ord">
        <pc:chgData name="I Ng" userId="aadead67679569e2" providerId="LiveId" clId="{2EC9F23A-989D-49BA-B598-5D7BC0DF9062}" dt="2022-11-01T10:38:38.633" v="55" actId="20577"/>
        <pc:sldMkLst>
          <pc:docMk/>
          <pc:sldMk cId="4165303167" sldId="3178"/>
        </pc:sldMkLst>
        <pc:spChg chg="mod">
          <ac:chgData name="I Ng" userId="aadead67679569e2" providerId="LiveId" clId="{2EC9F23A-989D-49BA-B598-5D7BC0DF9062}" dt="2022-11-01T10:38:38.633" v="55" actId="20577"/>
          <ac:spMkLst>
            <pc:docMk/>
            <pc:sldMk cId="4165303167" sldId="3178"/>
            <ac:spMk id="6" creationId="{5236BB37-A209-3A08-743C-4B1EEB875B80}"/>
          </ac:spMkLst>
        </pc:spChg>
      </pc:sldChg>
      <pc:sldChg chg="modSp add mod ord">
        <pc:chgData name="I Ng" userId="aadead67679569e2" providerId="LiveId" clId="{2EC9F23A-989D-49BA-B598-5D7BC0DF9062}" dt="2022-11-01T10:29:51.789" v="12"/>
        <pc:sldMkLst>
          <pc:docMk/>
          <pc:sldMk cId="872039506" sldId="3300"/>
        </pc:sldMkLst>
        <pc:spChg chg="mod">
          <ac:chgData name="I Ng" userId="aadead67679569e2" providerId="LiveId" clId="{2EC9F23A-989D-49BA-B598-5D7BC0DF9062}" dt="2022-11-01T10:29:18.618" v="9" actId="255"/>
          <ac:spMkLst>
            <pc:docMk/>
            <pc:sldMk cId="872039506" sldId="3300"/>
            <ac:spMk id="235521" creationId="{548ECF5D-DE35-CAC7-B2C1-EC8CA72A8141}"/>
          </ac:spMkLst>
        </pc:spChg>
      </pc:sldChg>
      <pc:sldChg chg="modSp add mod ord">
        <pc:chgData name="I Ng" userId="aadead67679569e2" providerId="LiveId" clId="{2EC9F23A-989D-49BA-B598-5D7BC0DF9062}" dt="2022-11-01T10:31:26.362" v="20" actId="20577"/>
        <pc:sldMkLst>
          <pc:docMk/>
          <pc:sldMk cId="2051386401" sldId="3301"/>
        </pc:sldMkLst>
        <pc:spChg chg="mod">
          <ac:chgData name="I Ng" userId="aadead67679569e2" providerId="LiveId" clId="{2EC9F23A-989D-49BA-B598-5D7BC0DF9062}" dt="2022-11-01T10:31:26.362" v="20" actId="20577"/>
          <ac:spMkLst>
            <pc:docMk/>
            <pc:sldMk cId="2051386401" sldId="3301"/>
            <ac:spMk id="237569" creationId="{43423B34-81BD-2DDD-C27D-E55859915327}"/>
          </ac:spMkLst>
        </pc:spChg>
      </pc:sldChg>
      <pc:sldChg chg="modSp add mod ord">
        <pc:chgData name="I Ng" userId="aadead67679569e2" providerId="LiveId" clId="{2EC9F23A-989D-49BA-B598-5D7BC0DF9062}" dt="2022-11-01T10:31:11.186" v="19" actId="20577"/>
        <pc:sldMkLst>
          <pc:docMk/>
          <pc:sldMk cId="1459698068" sldId="3302"/>
        </pc:sldMkLst>
        <pc:spChg chg="mod">
          <ac:chgData name="I Ng" userId="aadead67679569e2" providerId="LiveId" clId="{2EC9F23A-989D-49BA-B598-5D7BC0DF9062}" dt="2022-11-01T10:31:11.186" v="19" actId="20577"/>
          <ac:spMkLst>
            <pc:docMk/>
            <pc:sldMk cId="1459698068" sldId="3302"/>
            <ac:spMk id="237569" creationId="{43423B34-81BD-2DDD-C27D-E55859915327}"/>
          </ac:spMkLst>
        </pc:spChg>
      </pc:sldChg>
      <pc:sldChg chg="add">
        <pc:chgData name="I Ng" userId="aadead67679569e2" providerId="LiveId" clId="{2EC9F23A-989D-49BA-B598-5D7BC0DF9062}" dt="2022-11-01T10:31:45.839" v="21" actId="2890"/>
        <pc:sldMkLst>
          <pc:docMk/>
          <pc:sldMk cId="734856465" sldId="3303"/>
        </pc:sldMkLst>
      </pc:sldChg>
      <pc:sldChg chg="add">
        <pc:chgData name="I Ng" userId="aadead67679569e2" providerId="LiveId" clId="{2EC9F23A-989D-49BA-B598-5D7BC0DF9062}" dt="2022-11-01T10:32:45.308" v="22" actId="2890"/>
        <pc:sldMkLst>
          <pc:docMk/>
          <pc:sldMk cId="1503008997" sldId="3304"/>
        </pc:sldMkLst>
      </pc:sldChg>
      <pc:sldChg chg="add del ord">
        <pc:chgData name="I Ng" userId="aadead67679569e2" providerId="LiveId" clId="{2EC9F23A-989D-49BA-B598-5D7BC0DF9062}" dt="2022-11-01T10:37:07.238" v="34" actId="2696"/>
        <pc:sldMkLst>
          <pc:docMk/>
          <pc:sldMk cId="1572944816" sldId="3305"/>
        </pc:sldMkLst>
      </pc:sldChg>
      <pc:sldChg chg="modSp add mod">
        <pc:chgData name="I Ng" userId="aadead67679569e2" providerId="LiveId" clId="{2EC9F23A-989D-49BA-B598-5D7BC0DF9062}" dt="2022-11-01T10:39:39.623" v="56" actId="6549"/>
        <pc:sldMkLst>
          <pc:docMk/>
          <pc:sldMk cId="3410298059" sldId="3305"/>
        </pc:sldMkLst>
        <pc:spChg chg="mod">
          <ac:chgData name="I Ng" userId="aadead67679569e2" providerId="LiveId" clId="{2EC9F23A-989D-49BA-B598-5D7BC0DF9062}" dt="2022-11-01T10:39:39.623" v="56" actId="6549"/>
          <ac:spMkLst>
            <pc:docMk/>
            <pc:sldMk cId="3410298059" sldId="3305"/>
            <ac:spMk id="6" creationId="{5236BB37-A209-3A08-743C-4B1EEB875B80}"/>
          </ac:spMkLst>
        </pc:spChg>
      </pc:sldChg>
      <pc:sldChg chg="add del">
        <pc:chgData name="I Ng" userId="aadead67679569e2" providerId="LiveId" clId="{2EC9F23A-989D-49BA-B598-5D7BC0DF9062}" dt="2022-11-01T10:37:27.071" v="37" actId="2696"/>
        <pc:sldMkLst>
          <pc:docMk/>
          <pc:sldMk cId="3533392921" sldId="3306"/>
        </pc:sldMkLst>
      </pc:sldChg>
      <pc:sldChg chg="add del">
        <pc:chgData name="I Ng" userId="aadead67679569e2" providerId="LiveId" clId="{2EC9F23A-989D-49BA-B598-5D7BC0DF9062}" dt="2022-11-01T10:37:21.345" v="36" actId="2696"/>
        <pc:sldMkLst>
          <pc:docMk/>
          <pc:sldMk cId="149866388" sldId="3307"/>
        </pc:sldMkLst>
      </pc:sldChg>
    </pc:docChg>
  </pc:docChgLst>
  <pc:docChgLst>
    <pc:chgData name="I Ng" userId="aadead67679569e2" providerId="LiveId" clId="{5B7C1DC3-7D0F-40F4-8B37-E25B64FB5DD0}"/>
    <pc:docChg chg="addSld delSld modSld sldOrd">
      <pc:chgData name="I Ng" userId="aadead67679569e2" providerId="LiveId" clId="{5B7C1DC3-7D0F-40F4-8B37-E25B64FB5DD0}" dt="2022-07-12T18:13:19.571" v="14"/>
      <pc:docMkLst>
        <pc:docMk/>
      </pc:docMkLst>
      <pc:sldChg chg="del">
        <pc:chgData name="I Ng" userId="aadead67679569e2" providerId="LiveId" clId="{5B7C1DC3-7D0F-40F4-8B37-E25B64FB5DD0}" dt="2022-07-12T18:13:01.206" v="10" actId="2696"/>
        <pc:sldMkLst>
          <pc:docMk/>
          <pc:sldMk cId="2485815728" sldId="263"/>
        </pc:sldMkLst>
      </pc:sldChg>
      <pc:sldChg chg="modSp mod">
        <pc:chgData name="I Ng" userId="aadead67679569e2" providerId="LiveId" clId="{5B7C1DC3-7D0F-40F4-8B37-E25B64FB5DD0}" dt="2022-07-12T18:06:13.057" v="3" actId="14100"/>
        <pc:sldMkLst>
          <pc:docMk/>
          <pc:sldMk cId="3069819053" sldId="267"/>
        </pc:sldMkLst>
        <pc:spChg chg="mod">
          <ac:chgData name="I Ng" userId="aadead67679569e2" providerId="LiveId" clId="{5B7C1DC3-7D0F-40F4-8B37-E25B64FB5DD0}" dt="2022-07-12T18:06:13.057" v="3" actId="14100"/>
          <ac:spMkLst>
            <pc:docMk/>
            <pc:sldMk cId="3069819053" sldId="267"/>
            <ac:spMk id="7" creationId="{F130421B-FA50-B799-BA49-3B7AF0281144}"/>
          </ac:spMkLst>
        </pc:spChg>
      </pc:sldChg>
      <pc:sldChg chg="del">
        <pc:chgData name="I Ng" userId="aadead67679569e2" providerId="LiveId" clId="{5B7C1DC3-7D0F-40F4-8B37-E25B64FB5DD0}" dt="2022-07-12T18:07:10.262" v="5" actId="2696"/>
        <pc:sldMkLst>
          <pc:docMk/>
          <pc:sldMk cId="4092478860" sldId="3093"/>
        </pc:sldMkLst>
      </pc:sldChg>
      <pc:sldChg chg="del">
        <pc:chgData name="I Ng" userId="aadead67679569e2" providerId="LiveId" clId="{5B7C1DC3-7D0F-40F4-8B37-E25B64FB5DD0}" dt="2022-07-12T18:13:03.873" v="11" actId="2696"/>
        <pc:sldMkLst>
          <pc:docMk/>
          <pc:sldMk cId="3489167053" sldId="3100"/>
        </pc:sldMkLst>
      </pc:sldChg>
      <pc:sldChg chg="add">
        <pc:chgData name="I Ng" userId="aadead67679569e2" providerId="LiveId" clId="{5B7C1DC3-7D0F-40F4-8B37-E25B64FB5DD0}" dt="2022-07-12T18:06:53.330" v="4" actId="2890"/>
        <pc:sldMkLst>
          <pc:docMk/>
          <pc:sldMk cId="4048453695" sldId="3101"/>
        </pc:sldMkLst>
      </pc:sldChg>
      <pc:sldChg chg="add del ord">
        <pc:chgData name="I Ng" userId="aadead67679569e2" providerId="LiveId" clId="{5B7C1DC3-7D0F-40F4-8B37-E25B64FB5DD0}" dt="2022-07-12T18:13:01.206" v="10" actId="2696"/>
        <pc:sldMkLst>
          <pc:docMk/>
          <pc:sldMk cId="865713768" sldId="3102"/>
        </pc:sldMkLst>
      </pc:sldChg>
      <pc:sldChg chg="add ord">
        <pc:chgData name="I Ng" userId="aadead67679569e2" providerId="LiveId" clId="{5B7C1DC3-7D0F-40F4-8B37-E25B64FB5DD0}" dt="2022-07-12T18:13:19.571" v="14"/>
        <pc:sldMkLst>
          <pc:docMk/>
          <pc:sldMk cId="1515818510" sldId="3102"/>
        </pc:sldMkLst>
      </pc:sldChg>
      <pc:sldChg chg="add del">
        <pc:chgData name="I Ng" userId="aadead67679569e2" providerId="LiveId" clId="{5B7C1DC3-7D0F-40F4-8B37-E25B64FB5DD0}" dt="2022-07-12T18:13:01.206" v="10" actId="2696"/>
        <pc:sldMkLst>
          <pc:docMk/>
          <pc:sldMk cId="1608380802" sldId="310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DFCBF-CC37-4948-AB03-46206ABD2CF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56FFF-3893-6144-955C-5037E5D8E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4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18C1-3974-F1CF-C89D-133CD6546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effectLst>
            <a:outerShdw blurRad="77299" dist="38100" dir="2700000" algn="tl" rotWithShape="0">
              <a:prstClr val="black">
                <a:alpha val="18822"/>
              </a:prstClr>
            </a:outerShdw>
          </a:effectLst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9B827-4870-31C2-3EA2-248AB2FF7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5816D-94F3-78B9-C15C-5DFE1362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EFB83-7892-EC5E-6352-57569688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97E68-5F4F-C92F-C473-23080F7B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8B9D3-29BA-E284-75CA-B9274D73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E313F-569B-03A0-953F-24F7071D0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8AAAF-157A-09A3-A484-8AF13946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1638A-14CB-637A-06C6-C795F378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AD820-C4A3-1338-5309-5DBA61C2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D167D-83DA-57BB-BCE3-FC6939FA6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2AA3E-B716-B37B-B6C5-AF2288FBB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ACA96-B105-C1AF-520C-BB9DAF00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EC77-5918-7E1A-D838-F3788884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D2904-3690-7797-9543-D44CC8C8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0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6628-E67C-2A85-E0CE-BB13F0DA3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7B053-0B74-C796-ECB6-4C7C25CDE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44979-A3CC-E6B5-0B03-68D80F4F2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00AFC-4DC7-2C50-EF2B-B9F512DC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D2ACE-C524-32A5-86DA-35ABD055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6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386D2-E495-1891-4BC3-7BFE91F36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BF9F-C9F9-7B09-01B9-CD63EE647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8A1D1-A065-53AC-77C3-28E5E1EE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5C1CB-8874-0E9D-B423-AFAE0585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A7BA2-DF22-DA76-247E-DF5A6044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6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A066-CA3C-E6E5-15AA-3F30523A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C1982-51A5-BBAC-26AC-965360ED5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BB8E8-6A15-A3F8-3D3C-4F5369F80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F1F11-51E8-F740-D7AE-34761C61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20DBE-FB28-EADD-95BB-9D71BCB0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E26D4-12D5-E552-8CDB-2A4E19E9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6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B3F3-E422-DF9B-20CB-47F5D0B8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FFF39-34D0-91E1-EDB0-FCBFB73E3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81E4A-762D-0C31-39D2-9EA40BB20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95B08-ED43-13CD-4F0E-3FA1E91A8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B27F2E-4518-AC5C-F9A6-A255C9119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49CA3C-929A-ED22-2B71-484BEC56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F124F-36F1-4A5A-8B7F-B837F235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6C506-DFD2-FCC2-11A7-E5431249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7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F8CD-95E9-7455-2914-69F0545FB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192F9A-EA3D-47D2-1110-3C68FB92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63887-CD48-0C0D-BF77-D9EA031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3F1E1-2142-0923-DF5D-9251806E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3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B92BE-3313-7BAF-CB84-F8763F9F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63F9A-1468-546B-E9E0-7C77CE83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9E37E-A23B-D2FF-A7E0-BF325248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DE520-CBBF-CC8C-D73D-B7C1A2BA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252BC-E0A5-76B2-EA27-B489189C3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CA152-2A12-575E-D0FC-F915AB8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ED246-F654-DCD4-B2BF-2C42B894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12524-1273-7059-72CC-CF4B52F7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321BD-1236-2EC9-E12F-5D964FA9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4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E379-EA22-6A61-0262-C090D1EFE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5EB55-7C29-A746-8DCC-5DEF36451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64880-2EE7-6291-0929-1F374F093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16C6C-8FE8-8B94-774A-8FCA27DD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84351-3B21-FA28-E055-AA29BCD4B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058E6-F367-5768-4A1C-EF5FD0E8E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83000">
              <a:schemeClr val="bg1"/>
            </a:gs>
            <a:gs pos="21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28CA0-9709-6758-FE0D-04FD31B16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61A04-4062-1990-A9E6-E0ADF1BDF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FE75-CBA4-1945-B9DD-23ED540371D5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02FB0-8384-4E1A-379A-8C0A562C9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ACBE612-AF1C-D607-B809-A34CE73F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134FCF5-A716-8B9C-7034-1BAF13AFC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3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arlow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2F31F-C704-AA4D-DF06-6E1A9B6B7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2189"/>
            <a:ext cx="9144000" cy="3250471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A Family Legacy</a:t>
            </a:r>
            <a:br>
              <a:rPr lang="en-US" dirty="0">
                <a:latin typeface="Barlow Medium" pitchFamily="2" charset="77"/>
              </a:rPr>
            </a:br>
            <a:br>
              <a:rPr lang="ja-JP" altLang="en-US"/>
            </a:br>
            <a:r>
              <a:rPr lang="ja-JP" altLang="en-US">
                <a:solidFill>
                  <a:srgbClr val="202124"/>
                </a:solidFill>
                <a:effectLst/>
                <a:latin typeface="PingFang TC" panose="020B0400000000000000" pitchFamily="34" charset="-120"/>
                <a:ea typeface="PingFang TC" panose="020B0400000000000000" pitchFamily="34" charset="-120"/>
              </a:rPr>
              <a:t>家族遗产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30D12-5E14-766A-04F6-EC12C32B8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45712"/>
            <a:ext cx="9144000" cy="747584"/>
          </a:xfrm>
        </p:spPr>
        <p:txBody>
          <a:bodyPr>
            <a:normAutofit/>
          </a:bodyPr>
          <a:lstStyle/>
          <a:p>
            <a:r>
              <a:rPr lang="en-US" sz="4400" dirty="0"/>
              <a:t>2 Timothy /</a:t>
            </a:r>
            <a:r>
              <a:rPr lang="ja-JP" altLang="en-US" sz="4400"/>
              <a:t>提摩太后</a:t>
            </a:r>
            <a:r>
              <a:rPr lang="ja-JP" altLang="en-US" sz="440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sz="4400" dirty="0"/>
              <a:t>1:1-18</a:t>
            </a:r>
          </a:p>
        </p:txBody>
      </p:sp>
    </p:spTree>
    <p:extLst>
      <p:ext uri="{BB962C8B-B14F-4D97-AF65-F5344CB8AC3E}">
        <p14:creationId xmlns:p14="http://schemas.microsoft.com/office/powerpoint/2010/main" val="378314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BE UNASHAMED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/ </a:t>
            </a:r>
            <a:r>
              <a:rPr kumimoji="0" lang="ja-JP" altLang="en-US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不以基督为耻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513986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“Do not be ashamed of the testimony about our Lord”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你不要以给我们的主作见证为耻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8)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“I am not ashamed”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我不以为耻 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12)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Onesiphorus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… was not ashamed of my chains”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阿尼色弗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… </a:t>
            </a:r>
            <a:r>
              <a: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不以我的锁链为耻 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16)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:1-18</a:t>
            </a:r>
          </a:p>
        </p:txBody>
      </p:sp>
    </p:spTree>
    <p:extLst>
      <p:ext uri="{BB962C8B-B14F-4D97-AF65-F5344CB8AC3E}">
        <p14:creationId xmlns:p14="http://schemas.microsoft.com/office/powerpoint/2010/main" val="15949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BE UNASHAMED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/ </a:t>
            </a:r>
            <a:r>
              <a:rPr kumimoji="0" lang="ja-JP" altLang="en-US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不以基督为耻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4627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“… according to the promise of the life that is in Christ Jesus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1)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“… before the ages began”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这恩典是万古之先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9)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“… brought life and immortality to light”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将不能坏的生命彰显出来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16)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:1-18</a:t>
            </a:r>
          </a:p>
        </p:txBody>
      </p:sp>
    </p:spTree>
    <p:extLst>
      <p:ext uri="{BB962C8B-B14F-4D97-AF65-F5344CB8AC3E}">
        <p14:creationId xmlns:p14="http://schemas.microsoft.com/office/powerpoint/2010/main" val="15696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8052"/>
            <a:ext cx="9144000" cy="6370983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Put Christ's legacy into words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把基督的遗产变成文字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64E4-DC96-D95A-189E-6CF58A8A2D20}"/>
              </a:ext>
            </a:extLst>
          </p:cNvPr>
          <p:cNvSpPr txBox="1"/>
          <p:nvPr/>
        </p:nvSpPr>
        <p:spPr>
          <a:xfrm>
            <a:off x="6092687" y="834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58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PUT INTO WORDS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/ </a:t>
            </a:r>
            <a:r>
              <a:rPr kumimoji="0" lang="ja-JP" altLang="en-US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变成文字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4012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“I was appointed a preacher and apostle and teacher </a:t>
            </a:r>
            <a:r>
              <a:rPr kumimoji="0" lang="en-US" altLang="ja-JP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11)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“Follow the pattern of the sound words”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</a:t>
            </a:r>
            <a:r>
              <a:rPr kumimoji="0" lang="en-US" altLang="ja-JP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ja-JP" altLang="en-US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你从我听的那纯正话语的规模</a:t>
            </a:r>
            <a:r>
              <a:rPr kumimoji="0" lang="en-US" altLang="ja-JP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13)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:1-18</a:t>
            </a:r>
          </a:p>
        </p:txBody>
      </p:sp>
    </p:spTree>
    <p:extLst>
      <p:ext uri="{BB962C8B-B14F-4D97-AF65-F5344CB8AC3E}">
        <p14:creationId xmlns:p14="http://schemas.microsoft.com/office/powerpoint/2010/main" val="144822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PUT INTO WORDS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/ </a:t>
            </a:r>
            <a:r>
              <a:rPr kumimoji="0" lang="ja-JP" altLang="en-US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变成文字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9859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“I am convinced that he is able to guard until that day what has been entrusted to me. ” 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/  "</a:t>
            </a:r>
            <a:r>
              <a: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深信他能保全他所交托我的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12)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“By the Holy Spirit who dwells within us, guard the good deposit entrusted to you.”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   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从前所交托你的善道，你要靠着那住在我们里面的圣灵牢牢地守着</a:t>
            </a:r>
            <a:r>
              <a:rPr kumimoji="0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14)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:1-18</a:t>
            </a:r>
          </a:p>
        </p:txBody>
      </p:sp>
    </p:spTree>
    <p:extLst>
      <p:ext uri="{BB962C8B-B14F-4D97-AF65-F5344CB8AC3E}">
        <p14:creationId xmlns:p14="http://schemas.microsoft.com/office/powerpoint/2010/main" val="24033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Barlow Medium" pitchFamily="2" charset="77"/>
              </a:rPr>
              <a:t>2 Timothy /</a:t>
            </a:r>
            <a:r>
              <a:rPr lang="ja-JP" altLang="en-US" sz="6000">
                <a:latin typeface="PingFang TC" panose="020B0400000000000000" pitchFamily="34" charset="-120"/>
                <a:ea typeface="PingFang TC" panose="020B0400000000000000" pitchFamily="34" charset="-120"/>
              </a:rPr>
              <a:t>提摩太后</a:t>
            </a:r>
            <a:br>
              <a:rPr lang="en-US" altLang="ja-JP" sz="6000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en-US" sz="6000" dirty="0">
                <a:latin typeface="Barlow Medium" pitchFamily="2" charset="77"/>
              </a:rPr>
              <a:t>1:1-18</a:t>
            </a:r>
            <a:endParaRPr lang="en-US" dirty="0">
              <a:latin typeface="Barlow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8954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0682"/>
            <a:ext cx="9144000" cy="3996635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Carry On the Legacy of Christ's Gospel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继承基督福音的遗产 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281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8052"/>
            <a:ext cx="9144000" cy="6370983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Treat Christ's legacy as a family legacy 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把基督的遗产</a:t>
            </a:r>
            <a:br>
              <a:rPr lang="en-US" altLang="ja-JP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当作家庭遗产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340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8052"/>
            <a:ext cx="9144000" cy="6370983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Be unashamed of Christ's legacy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不以基督的遗产为耻 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64E4-DC96-D95A-189E-6CF58A8A2D20}"/>
              </a:ext>
            </a:extLst>
          </p:cNvPr>
          <p:cNvSpPr txBox="1"/>
          <p:nvPr/>
        </p:nvSpPr>
        <p:spPr>
          <a:xfrm>
            <a:off x="6092687" y="834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8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8052"/>
            <a:ext cx="9144000" cy="6370983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Put Christ's legacy into words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把基督的遗产变成文字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64E4-DC96-D95A-189E-6CF58A8A2D20}"/>
              </a:ext>
            </a:extLst>
          </p:cNvPr>
          <p:cNvSpPr txBox="1"/>
          <p:nvPr/>
        </p:nvSpPr>
        <p:spPr>
          <a:xfrm>
            <a:off x="6092687" y="834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583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8052"/>
            <a:ext cx="9144000" cy="6370983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Treat Christ's legacy as a family legacy 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把基督的遗产</a:t>
            </a:r>
            <a:br>
              <a:rPr lang="en-US" altLang="ja-JP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当作家庭遗产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026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FAMILY LEGACY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/ </a:t>
            </a:r>
            <a:r>
              <a:rPr kumimoji="0" lang="ja-JP" altLang="en-US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家庭遗产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89364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“To Timothy, my beloved child”</a:t>
            </a: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</a:t>
            </a:r>
            <a:r>
              <a:rPr kumimoji="0" lang="en-US" altLang="ja-JP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ja-JP" altLang="en-US" sz="5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给我亲爱的儿子提摩太</a:t>
            </a:r>
            <a:r>
              <a:rPr kumimoji="0" lang="en-US" altLang="ja-JP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2) </a:t>
            </a:r>
            <a:endParaRPr kumimoji="0" 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“… as did my ancestors”</a:t>
            </a: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</a:t>
            </a:r>
            <a:r>
              <a:rPr kumimoji="0" lang="en-US" altLang="ja-JP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”... </a:t>
            </a:r>
            <a:r>
              <a:rPr kumimoji="0" lang="ja-JP" altLang="en-US" sz="5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我接续祖先</a:t>
            </a:r>
            <a:r>
              <a:rPr kumimoji="0" lang="en-US" altLang="ja-JP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3) </a:t>
            </a:r>
            <a:endParaRPr kumimoji="0" 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ingFang TC" panose="020B0400000000000000" pitchFamily="34" charset="-120"/>
              <a:ea typeface="PingFang TC" panose="020B0400000000000000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“grandmother Lois … mother Eunice”</a:t>
            </a: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/ </a:t>
            </a:r>
            <a:r>
              <a:rPr kumimoji="0" lang="en-US" altLang="ja-JP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ja-JP" altLang="en-US" sz="5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 外祖母罗以</a:t>
            </a:r>
            <a:r>
              <a:rPr kumimoji="0" lang="en-US" altLang="ja-JP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...</a:t>
            </a:r>
            <a:r>
              <a:rPr kumimoji="0" lang="ja-JP" altLang="en-US" sz="5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母亲友妮基</a:t>
            </a:r>
            <a:r>
              <a:rPr kumimoji="0" lang="en-US" altLang="ja-JP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TC" panose="020B0400000000000000" pitchFamily="34" charset="-120"/>
                <a:ea typeface="PingFang TC" panose="020B0400000000000000" pitchFamily="34" charset="-120"/>
                <a:cs typeface="+mn-cs"/>
              </a:rPr>
              <a:t>"</a:t>
            </a: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 Medium" pitchFamily="2" charset="77"/>
                <a:ea typeface="+mn-ea"/>
                <a:cs typeface="+mn-cs"/>
              </a:rPr>
              <a:t> (v. 5) </a:t>
            </a:r>
            <a:endParaRPr kumimoji="0" 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:1-18</a:t>
            </a:r>
          </a:p>
        </p:txBody>
      </p:sp>
    </p:spTree>
    <p:extLst>
      <p:ext uri="{BB962C8B-B14F-4D97-AF65-F5344CB8AC3E}">
        <p14:creationId xmlns:p14="http://schemas.microsoft.com/office/powerpoint/2010/main" val="323926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8052"/>
            <a:ext cx="9144000" cy="6370983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Be unashamed of Christ's legacy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不以基督的遗产为耻 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64E4-DC96-D95A-189E-6CF58A8A2D20}"/>
              </a:ext>
            </a:extLst>
          </p:cNvPr>
          <p:cNvSpPr txBox="1"/>
          <p:nvPr/>
        </p:nvSpPr>
        <p:spPr>
          <a:xfrm>
            <a:off x="6092687" y="834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76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{42D8E0DE-41B8-0C40-9B68-C2092044AB65}tf10001058</Template>
  <TotalTime>3486</TotalTime>
  <Words>556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KaiTi</vt:lpstr>
      <vt:lpstr>PingFang TC</vt:lpstr>
      <vt:lpstr>Arial</vt:lpstr>
      <vt:lpstr>Barlow</vt:lpstr>
      <vt:lpstr>Barlow Medium</vt:lpstr>
      <vt:lpstr>Calibri</vt:lpstr>
      <vt:lpstr>2_Office Theme</vt:lpstr>
      <vt:lpstr>A Family Legacy  家族遗产</vt:lpstr>
      <vt:lpstr>2 Timothy /提摩太后 1:1-18</vt:lpstr>
      <vt:lpstr>Carry On the Legacy of Christ's Gospel  继承基督福音的遗产 </vt:lpstr>
      <vt:lpstr>Treat Christ's legacy as a family legacy   把基督的遗产 当作家庭遗产</vt:lpstr>
      <vt:lpstr>Be unashamed of Christ's legacy  不以基督的遗产为耻 </vt:lpstr>
      <vt:lpstr>Put Christ's legacy into words  把基督的遗产变成文字</vt:lpstr>
      <vt:lpstr>Treat Christ's legacy as a family legacy   把基督的遗产 当作家庭遗产</vt:lpstr>
      <vt:lpstr>PowerPoint Presentation</vt:lpstr>
      <vt:lpstr>Be unashamed of Christ's legacy  不以基督的遗产为耻 </vt:lpstr>
      <vt:lpstr>PowerPoint Presentation</vt:lpstr>
      <vt:lpstr>PowerPoint Presentation</vt:lpstr>
      <vt:lpstr>Put Christ's legacy into words  把基督的遗产变成文字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LCCC Church</dc:creator>
  <cp:lastModifiedBy>Fu, James</cp:lastModifiedBy>
  <cp:revision>200</cp:revision>
  <cp:lastPrinted>2022-09-29T14:21:54Z</cp:lastPrinted>
  <dcterms:created xsi:type="dcterms:W3CDTF">2022-06-28T15:58:45Z</dcterms:created>
  <dcterms:modified xsi:type="dcterms:W3CDTF">2022-12-11T06:04:40Z</dcterms:modified>
</cp:coreProperties>
</file>